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6" r:id="rId8"/>
    <p:sldId id="267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1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2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2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4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1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14784-C440-41F6-884B-8B1213B8BE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F59F349-2A75-4CE5-81B5-0E034723F32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أثاث المنزل, كرسي, داخلي, حائط&#10;&#10;تم إنشاء الوصف تلقائياً">
            <a:extLst>
              <a:ext uri="{FF2B5EF4-FFF2-40B4-BE49-F238E27FC236}">
                <a16:creationId xmlns:a16="http://schemas.microsoft.com/office/drawing/2014/main" id="{469581FB-BF2B-DF6D-9280-4D612A60FF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" y="0"/>
            <a:ext cx="1219083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2EDE0-7477-4C4F-A2D7-6107DF8B03A9}"/>
              </a:ext>
            </a:extLst>
          </p:cNvPr>
          <p:cNvSpPr txBox="1"/>
          <p:nvPr/>
        </p:nvSpPr>
        <p:spPr>
          <a:xfrm>
            <a:off x="10099963" y="3653445"/>
            <a:ext cx="194517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SY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مشروع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A3308-E497-4EE3-AB3E-95FA2D83D598}"/>
              </a:ext>
            </a:extLst>
          </p:cNvPr>
          <p:cNvSpPr txBox="1"/>
          <p:nvPr/>
        </p:nvSpPr>
        <p:spPr>
          <a:xfrm>
            <a:off x="6874624" y="4447310"/>
            <a:ext cx="4879571" cy="13234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SY" sz="8000" dirty="0">
                <a:solidFill>
                  <a:schemeClr val="bg1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مدرستي</a:t>
            </a:r>
            <a:endParaRPr lang="en-US" dirty="0">
              <a:solidFill>
                <a:schemeClr val="bg1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85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77733B-F00E-4FA9-9109-711D2CF34A99}"/>
              </a:ext>
            </a:extLst>
          </p:cNvPr>
          <p:cNvSpPr/>
          <p:nvPr/>
        </p:nvSpPr>
        <p:spPr>
          <a:xfrm>
            <a:off x="1902229" y="1853738"/>
            <a:ext cx="8387542" cy="327105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7325C1-84B5-4509-B101-45AAD1B8D425}"/>
              </a:ext>
            </a:extLst>
          </p:cNvPr>
          <p:cNvSpPr txBox="1"/>
          <p:nvPr/>
        </p:nvSpPr>
        <p:spPr>
          <a:xfrm>
            <a:off x="2425931" y="2310520"/>
            <a:ext cx="7340138" cy="223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SY" sz="2400" dirty="0">
                <a:latin typeface="29LT Bukra" panose="000B0903020204020204" pitchFamily="34" charset="-78"/>
                <a:cs typeface="29LT Bukra" panose="000B0903020204020204" pitchFamily="34" charset="-78"/>
              </a:rPr>
              <a:t>يهدف المشروع لإعادة الطلاب المتسربين عن المدرسة لمتابعة حياتهم الدراسية، وذلك بزيارات ميدانية للأسر وتوجيههم وتوزيع الألبسة المدرسية والقرطاسية والمعونات المالية للأسر المحتاجة.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A425B4-0297-4CC3-B3BA-57D6EDC96F9C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</a:t>
            </a:r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أهدا</a:t>
            </a:r>
            <a:r>
              <a:rPr lang="ar-SA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ف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7640C24-2BDE-4D34-BABF-069FBE9BF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26" y="4525908"/>
            <a:ext cx="1176205" cy="11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D8201-24B8-46AF-8E0B-B86E176E2A9F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النشاطات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39B17F-E4F0-4C1D-A0B7-710881510A3F}"/>
              </a:ext>
            </a:extLst>
          </p:cNvPr>
          <p:cNvSpPr/>
          <p:nvPr/>
        </p:nvSpPr>
        <p:spPr>
          <a:xfrm>
            <a:off x="3506651" y="1822857"/>
            <a:ext cx="5216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إعادة </a:t>
            </a:r>
            <a:r>
              <a:rPr lang="ar-SY" sz="3200" dirty="0">
                <a:solidFill>
                  <a:srgbClr val="C00000"/>
                </a:solidFill>
                <a:latin typeface="29LT Bukra Bold" panose="000B0903020204020204" pitchFamily="34" charset="-78"/>
                <a:ea typeface="Calibri" panose="020F0502020204030204" pitchFamily="34" charset="0"/>
                <a:cs typeface="29LT Bukra Bold" panose="000B0903020204020204" pitchFamily="34" charset="-78"/>
              </a:rPr>
              <a:t>15000</a:t>
            </a:r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 طالب إلى مدارسهم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DCA9EB-9AFB-42BB-A879-350DB9BE11F3}"/>
              </a:ext>
            </a:extLst>
          </p:cNvPr>
          <p:cNvSpPr/>
          <p:nvPr/>
        </p:nvSpPr>
        <p:spPr>
          <a:xfrm>
            <a:off x="3551535" y="3211082"/>
            <a:ext cx="517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توزيع </a:t>
            </a:r>
            <a:r>
              <a:rPr lang="ar-SY" sz="3200" dirty="0">
                <a:solidFill>
                  <a:srgbClr val="C00000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50000 </a:t>
            </a:r>
            <a:r>
              <a:rPr lang="ar-SY" sz="2800" dirty="0">
                <a:solidFill>
                  <a:srgbClr val="C00000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$</a:t>
            </a:r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 كتب وقرطاسية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FA4B87-21AC-4D91-88C4-9CD3711C4F88}"/>
              </a:ext>
            </a:extLst>
          </p:cNvPr>
          <p:cNvSpPr/>
          <p:nvPr/>
        </p:nvSpPr>
        <p:spPr>
          <a:xfrm>
            <a:off x="2289972" y="4599308"/>
            <a:ext cx="6433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منح </a:t>
            </a:r>
            <a:r>
              <a:rPr lang="ar-SY" sz="3200" dirty="0">
                <a:solidFill>
                  <a:srgbClr val="C00000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20000</a:t>
            </a:r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 </a:t>
            </a:r>
            <a:r>
              <a:rPr lang="ar-SY" sz="2800" dirty="0">
                <a:solidFill>
                  <a:srgbClr val="C00000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$</a:t>
            </a:r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 معونات مالية لأسر الأطفال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pic>
        <p:nvPicPr>
          <p:cNvPr id="15" name="Picture 1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9B1A531-9807-41FF-949C-2B555D6F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742" y="1596783"/>
            <a:ext cx="1036921" cy="1036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422BD-CA6D-4845-8529-73C51DB39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741" y="2985008"/>
            <a:ext cx="1036921" cy="1036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EB6AF9-E913-496E-BD17-BE5C6F285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742" y="4373234"/>
            <a:ext cx="1036921" cy="10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D8201-24B8-46AF-8E0B-B86E176E2A9F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المهام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39B17F-E4F0-4C1D-A0B7-710881510A3F}"/>
              </a:ext>
            </a:extLst>
          </p:cNvPr>
          <p:cNvSpPr/>
          <p:nvPr/>
        </p:nvSpPr>
        <p:spPr>
          <a:xfrm>
            <a:off x="2130606" y="1822857"/>
            <a:ext cx="6694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زيارة </a:t>
            </a:r>
            <a:r>
              <a:rPr lang="ar-SY" sz="3200" dirty="0">
                <a:solidFill>
                  <a:srgbClr val="C00000"/>
                </a:solidFill>
                <a:latin typeface="29LT Bukra Bold" panose="000B0903020204020204" pitchFamily="34" charset="-78"/>
                <a:ea typeface="Calibri" panose="020F0502020204030204" pitchFamily="34" charset="0"/>
                <a:cs typeface="29LT Bukra Bold" panose="000B0903020204020204" pitchFamily="34" charset="-78"/>
              </a:rPr>
              <a:t>10000 </a:t>
            </a:r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عائلة لديها أطفال بعمر المدرسة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DCA9EB-9AFB-42BB-A879-350DB9BE11F3}"/>
              </a:ext>
            </a:extLst>
          </p:cNvPr>
          <p:cNvSpPr/>
          <p:nvPr/>
        </p:nvSpPr>
        <p:spPr>
          <a:xfrm>
            <a:off x="465086" y="3211082"/>
            <a:ext cx="835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التواصل مع  </a:t>
            </a:r>
            <a:r>
              <a:rPr lang="ar-SY" sz="3200" dirty="0">
                <a:solidFill>
                  <a:srgbClr val="C00000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50 </a:t>
            </a:r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مدرسة لترتيب عملية إعادة الطلاب إليهم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FA4B87-21AC-4D91-88C4-9CD3711C4F88}"/>
              </a:ext>
            </a:extLst>
          </p:cNvPr>
          <p:cNvSpPr/>
          <p:nvPr/>
        </p:nvSpPr>
        <p:spPr>
          <a:xfrm>
            <a:off x="570884" y="4599308"/>
            <a:ext cx="825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Y" sz="2400" dirty="0">
                <a:latin typeface="29LT Bukra" panose="000B0903020204020204" pitchFamily="34" charset="-78"/>
                <a:ea typeface="Calibri" panose="020F0502020204030204" pitchFamily="34" charset="0"/>
                <a:cs typeface="29LT Bukra" panose="000B0903020204020204" pitchFamily="34" charset="-78"/>
              </a:rPr>
              <a:t>متابعة العملية التعليمة للطلاب لإبقائهم في مدارسهم</a:t>
            </a:r>
            <a:endParaRPr lang="en-US" sz="2400" dirty="0"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B1A531-9807-41FF-949C-2B555D6F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65" y="1596783"/>
            <a:ext cx="1036921" cy="1036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422BD-CA6D-4845-8529-73C51DB39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64" y="2985008"/>
            <a:ext cx="1036921" cy="1036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EB6AF9-E913-496E-BD17-BE5C6F285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65" y="4373234"/>
            <a:ext cx="1036921" cy="10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D8201-24B8-46AF-8E0B-B86E176E2A9F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الدول المستهدفة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A2C11-130D-4041-9122-3F4D135CBA1D}"/>
              </a:ext>
            </a:extLst>
          </p:cNvPr>
          <p:cNvSpPr txBox="1"/>
          <p:nvPr/>
        </p:nvSpPr>
        <p:spPr>
          <a:xfrm>
            <a:off x="7585214" y="1974903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rgbClr val="00B0F0"/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سوريا</a:t>
            </a:r>
            <a:endParaRPr lang="en-US" sz="2400" dirty="0">
              <a:solidFill>
                <a:srgbClr val="00B0F0"/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B86304AB-8556-4488-873E-3F6D65A6C5A9}"/>
              </a:ext>
            </a:extLst>
          </p:cNvPr>
          <p:cNvSpPr/>
          <p:nvPr/>
        </p:nvSpPr>
        <p:spPr>
          <a:xfrm>
            <a:off x="155965" y="4160887"/>
            <a:ext cx="18919" cy="89863"/>
          </a:xfrm>
          <a:custGeom>
            <a:avLst/>
            <a:gdLst>
              <a:gd name="connsiteX0" fmla="*/ 15004 w 18918"/>
              <a:gd name="connsiteY0" fmla="*/ 84057 h 89863"/>
              <a:gd name="connsiteX1" fmla="*/ 15004 w 18918"/>
              <a:gd name="connsiteY1" fmla="*/ 84057 h 89863"/>
              <a:gd name="connsiteX2" fmla="*/ 14058 w 18918"/>
              <a:gd name="connsiteY2" fmla="*/ 85476 h 89863"/>
              <a:gd name="connsiteX3" fmla="*/ 14058 w 18918"/>
              <a:gd name="connsiteY3" fmla="*/ 86422 h 89863"/>
              <a:gd name="connsiteX4" fmla="*/ 15950 w 18918"/>
              <a:gd name="connsiteY4" fmla="*/ 88314 h 89863"/>
              <a:gd name="connsiteX5" fmla="*/ 15004 w 18918"/>
              <a:gd name="connsiteY5" fmla="*/ 84057 h 89863"/>
              <a:gd name="connsiteX6" fmla="*/ 7437 w 18918"/>
              <a:gd name="connsiteY6" fmla="*/ 79800 h 89863"/>
              <a:gd name="connsiteX7" fmla="*/ 6491 w 18918"/>
              <a:gd name="connsiteY7" fmla="*/ 79800 h 89863"/>
              <a:gd name="connsiteX8" fmla="*/ 7437 w 18918"/>
              <a:gd name="connsiteY8" fmla="*/ 79328 h 89863"/>
              <a:gd name="connsiteX9" fmla="*/ 5545 w 18918"/>
              <a:gd name="connsiteY9" fmla="*/ 78382 h 89863"/>
              <a:gd name="connsiteX10" fmla="*/ 3653 w 18918"/>
              <a:gd name="connsiteY10" fmla="*/ 78382 h 89863"/>
              <a:gd name="connsiteX11" fmla="*/ 2707 w 18918"/>
              <a:gd name="connsiteY11" fmla="*/ 77909 h 89863"/>
              <a:gd name="connsiteX12" fmla="*/ 2707 w 18918"/>
              <a:gd name="connsiteY12" fmla="*/ 76963 h 89863"/>
              <a:gd name="connsiteX13" fmla="*/ 1761 w 18918"/>
              <a:gd name="connsiteY13" fmla="*/ 78382 h 89863"/>
              <a:gd name="connsiteX14" fmla="*/ 2707 w 18918"/>
              <a:gd name="connsiteY14" fmla="*/ 79800 h 89863"/>
              <a:gd name="connsiteX15" fmla="*/ 6964 w 18918"/>
              <a:gd name="connsiteY15" fmla="*/ 81692 h 89863"/>
              <a:gd name="connsiteX16" fmla="*/ 8383 w 18918"/>
              <a:gd name="connsiteY16" fmla="*/ 82638 h 89863"/>
              <a:gd name="connsiteX17" fmla="*/ 9329 w 18918"/>
              <a:gd name="connsiteY17" fmla="*/ 79800 h 89863"/>
              <a:gd name="connsiteX18" fmla="*/ 9329 w 18918"/>
              <a:gd name="connsiteY18" fmla="*/ 78854 h 89863"/>
              <a:gd name="connsiteX19" fmla="*/ 7910 w 18918"/>
              <a:gd name="connsiteY19" fmla="*/ 79328 h 89863"/>
              <a:gd name="connsiteX20" fmla="*/ 7910 w 18918"/>
              <a:gd name="connsiteY20" fmla="*/ 79800 h 89863"/>
              <a:gd name="connsiteX21" fmla="*/ 7437 w 18918"/>
              <a:gd name="connsiteY21" fmla="*/ 79800 h 89863"/>
              <a:gd name="connsiteX22" fmla="*/ 19261 w 18918"/>
              <a:gd name="connsiteY22" fmla="*/ 4126 h 89863"/>
              <a:gd name="connsiteX23" fmla="*/ 19734 w 18918"/>
              <a:gd name="connsiteY23" fmla="*/ 3180 h 89863"/>
              <a:gd name="connsiteX24" fmla="*/ 19734 w 18918"/>
              <a:gd name="connsiteY24" fmla="*/ 2234 h 89863"/>
              <a:gd name="connsiteX25" fmla="*/ 18315 w 18918"/>
              <a:gd name="connsiteY25" fmla="*/ 1761 h 89863"/>
              <a:gd name="connsiteX26" fmla="*/ 17842 w 18918"/>
              <a:gd name="connsiteY26" fmla="*/ 1761 h 89863"/>
              <a:gd name="connsiteX27" fmla="*/ 16423 w 18918"/>
              <a:gd name="connsiteY27" fmla="*/ 4126 h 89863"/>
              <a:gd name="connsiteX28" fmla="*/ 16896 w 18918"/>
              <a:gd name="connsiteY28" fmla="*/ 4599 h 89863"/>
              <a:gd name="connsiteX29" fmla="*/ 18315 w 18918"/>
              <a:gd name="connsiteY29" fmla="*/ 5545 h 89863"/>
              <a:gd name="connsiteX30" fmla="*/ 18788 w 18918"/>
              <a:gd name="connsiteY30" fmla="*/ 5545 h 89863"/>
              <a:gd name="connsiteX31" fmla="*/ 19261 w 18918"/>
              <a:gd name="connsiteY31" fmla="*/ 4126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918" h="89863">
                <a:moveTo>
                  <a:pt x="15004" y="84057"/>
                </a:moveTo>
                <a:lnTo>
                  <a:pt x="15004" y="84057"/>
                </a:lnTo>
                <a:lnTo>
                  <a:pt x="14058" y="85476"/>
                </a:lnTo>
                <a:lnTo>
                  <a:pt x="14058" y="86422"/>
                </a:lnTo>
                <a:lnTo>
                  <a:pt x="15950" y="88314"/>
                </a:lnTo>
                <a:lnTo>
                  <a:pt x="15004" y="84057"/>
                </a:lnTo>
                <a:close/>
                <a:moveTo>
                  <a:pt x="7437" y="79800"/>
                </a:moveTo>
                <a:lnTo>
                  <a:pt x="6491" y="79800"/>
                </a:lnTo>
                <a:lnTo>
                  <a:pt x="7437" y="79328"/>
                </a:lnTo>
                <a:lnTo>
                  <a:pt x="5545" y="78382"/>
                </a:lnTo>
                <a:lnTo>
                  <a:pt x="3653" y="78382"/>
                </a:lnTo>
                <a:lnTo>
                  <a:pt x="2707" y="77909"/>
                </a:lnTo>
                <a:lnTo>
                  <a:pt x="2707" y="76963"/>
                </a:lnTo>
                <a:lnTo>
                  <a:pt x="1761" y="78382"/>
                </a:lnTo>
                <a:lnTo>
                  <a:pt x="2707" y="79800"/>
                </a:lnTo>
                <a:lnTo>
                  <a:pt x="6964" y="81692"/>
                </a:lnTo>
                <a:lnTo>
                  <a:pt x="8383" y="82638"/>
                </a:lnTo>
                <a:lnTo>
                  <a:pt x="9329" y="79800"/>
                </a:lnTo>
                <a:lnTo>
                  <a:pt x="9329" y="78854"/>
                </a:lnTo>
                <a:lnTo>
                  <a:pt x="7910" y="79328"/>
                </a:lnTo>
                <a:lnTo>
                  <a:pt x="7910" y="79800"/>
                </a:lnTo>
                <a:lnTo>
                  <a:pt x="7437" y="79800"/>
                </a:lnTo>
                <a:close/>
                <a:moveTo>
                  <a:pt x="19261" y="4126"/>
                </a:moveTo>
                <a:lnTo>
                  <a:pt x="19734" y="3180"/>
                </a:lnTo>
                <a:lnTo>
                  <a:pt x="19734" y="2234"/>
                </a:lnTo>
                <a:lnTo>
                  <a:pt x="18315" y="1761"/>
                </a:lnTo>
                <a:lnTo>
                  <a:pt x="17842" y="1761"/>
                </a:lnTo>
                <a:lnTo>
                  <a:pt x="16423" y="4126"/>
                </a:lnTo>
                <a:lnTo>
                  <a:pt x="16896" y="4599"/>
                </a:lnTo>
                <a:lnTo>
                  <a:pt x="18315" y="5545"/>
                </a:lnTo>
                <a:lnTo>
                  <a:pt x="18788" y="5545"/>
                </a:lnTo>
                <a:lnTo>
                  <a:pt x="19261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64C22B-8476-4402-82BF-0B29D29AE3F4}"/>
              </a:ext>
            </a:extLst>
          </p:cNvPr>
          <p:cNvSpPr/>
          <p:nvPr/>
        </p:nvSpPr>
        <p:spPr>
          <a:xfrm>
            <a:off x="6379505" y="1704395"/>
            <a:ext cx="773081" cy="533755"/>
          </a:xfrm>
          <a:custGeom>
            <a:avLst/>
            <a:gdLst>
              <a:gd name="connsiteX0" fmla="*/ 336620 w 340534"/>
              <a:gd name="connsiteY0" fmla="*/ 34396 h 279049"/>
              <a:gd name="connsiteX1" fmla="*/ 311080 w 340534"/>
              <a:gd name="connsiteY1" fmla="*/ 34396 h 279049"/>
              <a:gd name="connsiteX2" fmla="*/ 293107 w 340534"/>
              <a:gd name="connsiteY2" fmla="*/ 32031 h 279049"/>
              <a:gd name="connsiteX3" fmla="*/ 281283 w 340534"/>
              <a:gd name="connsiteY3" fmla="*/ 45747 h 279049"/>
              <a:gd name="connsiteX4" fmla="*/ 271351 w 340534"/>
              <a:gd name="connsiteY4" fmla="*/ 49058 h 279049"/>
              <a:gd name="connsiteX5" fmla="*/ 264257 w 340534"/>
              <a:gd name="connsiteY5" fmla="*/ 55206 h 279049"/>
              <a:gd name="connsiteX6" fmla="*/ 251960 w 340534"/>
              <a:gd name="connsiteY6" fmla="*/ 45274 h 279049"/>
              <a:gd name="connsiteX7" fmla="*/ 247230 w 340534"/>
              <a:gd name="connsiteY7" fmla="*/ 19734 h 279049"/>
              <a:gd name="connsiteX8" fmla="*/ 239663 w 340534"/>
              <a:gd name="connsiteY8" fmla="*/ 18315 h 279049"/>
              <a:gd name="connsiteX9" fmla="*/ 239663 w 340534"/>
              <a:gd name="connsiteY9" fmla="*/ 8856 h 279049"/>
              <a:gd name="connsiteX10" fmla="*/ 224527 w 340534"/>
              <a:gd name="connsiteY10" fmla="*/ 1761 h 279049"/>
              <a:gd name="connsiteX11" fmla="*/ 216487 w 340534"/>
              <a:gd name="connsiteY11" fmla="*/ 12639 h 279049"/>
              <a:gd name="connsiteX12" fmla="*/ 217433 w 340534"/>
              <a:gd name="connsiteY12" fmla="*/ 24936 h 279049"/>
              <a:gd name="connsiteX13" fmla="*/ 214595 w 340534"/>
              <a:gd name="connsiteY13" fmla="*/ 29193 h 279049"/>
              <a:gd name="connsiteX14" fmla="*/ 199461 w 340534"/>
              <a:gd name="connsiteY14" fmla="*/ 28720 h 279049"/>
              <a:gd name="connsiteX15" fmla="*/ 195204 w 340534"/>
              <a:gd name="connsiteY15" fmla="*/ 42909 h 279049"/>
              <a:gd name="connsiteX16" fmla="*/ 185272 w 340534"/>
              <a:gd name="connsiteY16" fmla="*/ 36761 h 279049"/>
              <a:gd name="connsiteX17" fmla="*/ 169664 w 340534"/>
              <a:gd name="connsiteY17" fmla="*/ 46693 h 279049"/>
              <a:gd name="connsiteX18" fmla="*/ 161151 w 340534"/>
              <a:gd name="connsiteY18" fmla="*/ 42909 h 279049"/>
              <a:gd name="connsiteX19" fmla="*/ 140813 w 340534"/>
              <a:gd name="connsiteY19" fmla="*/ 36288 h 279049"/>
              <a:gd name="connsiteX20" fmla="*/ 127097 w 340534"/>
              <a:gd name="connsiteY20" fmla="*/ 36288 h 279049"/>
              <a:gd name="connsiteX21" fmla="*/ 119529 w 340534"/>
              <a:gd name="connsiteY21" fmla="*/ 35342 h 279049"/>
              <a:gd name="connsiteX22" fmla="*/ 105813 w 340534"/>
              <a:gd name="connsiteY22" fmla="*/ 27301 h 279049"/>
              <a:gd name="connsiteX23" fmla="*/ 104395 w 340534"/>
              <a:gd name="connsiteY23" fmla="*/ 38180 h 279049"/>
              <a:gd name="connsiteX24" fmla="*/ 85003 w 340534"/>
              <a:gd name="connsiteY24" fmla="*/ 43855 h 279049"/>
              <a:gd name="connsiteX25" fmla="*/ 85476 w 340534"/>
              <a:gd name="connsiteY25" fmla="*/ 68449 h 279049"/>
              <a:gd name="connsiteX26" fmla="*/ 73652 w 340534"/>
              <a:gd name="connsiteY26" fmla="*/ 77909 h 279049"/>
              <a:gd name="connsiteX27" fmla="*/ 54734 w 340534"/>
              <a:gd name="connsiteY27" fmla="*/ 82165 h 279049"/>
              <a:gd name="connsiteX28" fmla="*/ 52842 w 340534"/>
              <a:gd name="connsiteY28" fmla="*/ 96354 h 279049"/>
              <a:gd name="connsiteX29" fmla="*/ 34396 w 340534"/>
              <a:gd name="connsiteY29" fmla="*/ 100138 h 279049"/>
              <a:gd name="connsiteX30" fmla="*/ 6491 w 340534"/>
              <a:gd name="connsiteY30" fmla="*/ 88787 h 279049"/>
              <a:gd name="connsiteX31" fmla="*/ 4126 w 340534"/>
              <a:gd name="connsiteY31" fmla="*/ 126624 h 279049"/>
              <a:gd name="connsiteX32" fmla="*/ 1761 w 340534"/>
              <a:gd name="connsiteY32" fmla="*/ 148853 h 279049"/>
              <a:gd name="connsiteX33" fmla="*/ 13585 w 340534"/>
              <a:gd name="connsiteY33" fmla="*/ 153110 h 279049"/>
              <a:gd name="connsiteX34" fmla="*/ 6018 w 340534"/>
              <a:gd name="connsiteY34" fmla="*/ 169664 h 279049"/>
              <a:gd name="connsiteX35" fmla="*/ 18788 w 340534"/>
              <a:gd name="connsiteY35" fmla="*/ 193785 h 279049"/>
              <a:gd name="connsiteX36" fmla="*/ 23991 w 340534"/>
              <a:gd name="connsiteY36" fmla="*/ 212703 h 279049"/>
              <a:gd name="connsiteX37" fmla="*/ 44328 w 340534"/>
              <a:gd name="connsiteY37" fmla="*/ 217906 h 279049"/>
              <a:gd name="connsiteX38" fmla="*/ 49531 w 340534"/>
              <a:gd name="connsiteY38" fmla="*/ 236825 h 279049"/>
              <a:gd name="connsiteX39" fmla="*/ 31085 w 340534"/>
              <a:gd name="connsiteY39" fmla="*/ 264257 h 279049"/>
              <a:gd name="connsiteX40" fmla="*/ 76490 w 340534"/>
              <a:gd name="connsiteY40" fmla="*/ 279391 h 279049"/>
              <a:gd name="connsiteX41" fmla="*/ 101557 w 340534"/>
              <a:gd name="connsiteY41" fmla="*/ 275135 h 279049"/>
              <a:gd name="connsiteX42" fmla="*/ 117165 w 340534"/>
              <a:gd name="connsiteY42" fmla="*/ 278918 h 279049"/>
              <a:gd name="connsiteX43" fmla="*/ 121421 w 340534"/>
              <a:gd name="connsiteY43" fmla="*/ 272297 h 279049"/>
              <a:gd name="connsiteX44" fmla="*/ 139394 w 340534"/>
              <a:gd name="connsiteY44" fmla="*/ 274662 h 279049"/>
              <a:gd name="connsiteX45" fmla="*/ 170610 w 340534"/>
              <a:gd name="connsiteY45" fmla="*/ 262365 h 279049"/>
              <a:gd name="connsiteX46" fmla="*/ 166826 w 340534"/>
              <a:gd name="connsiteY46" fmla="*/ 236825 h 279049"/>
              <a:gd name="connsiteX47" fmla="*/ 177704 w 340534"/>
              <a:gd name="connsiteY47" fmla="*/ 219798 h 279049"/>
              <a:gd name="connsiteX48" fmla="*/ 196623 w 340534"/>
              <a:gd name="connsiteY48" fmla="*/ 219798 h 279049"/>
              <a:gd name="connsiteX49" fmla="*/ 197569 w 340534"/>
              <a:gd name="connsiteY49" fmla="*/ 211757 h 279049"/>
              <a:gd name="connsiteX50" fmla="*/ 216487 w 340534"/>
              <a:gd name="connsiteY50" fmla="*/ 207501 h 279049"/>
              <a:gd name="connsiteX51" fmla="*/ 226419 w 340534"/>
              <a:gd name="connsiteY51" fmla="*/ 210339 h 279049"/>
              <a:gd name="connsiteX52" fmla="*/ 234460 w 340534"/>
              <a:gd name="connsiteY52" fmla="*/ 201825 h 279049"/>
              <a:gd name="connsiteX53" fmla="*/ 229257 w 340534"/>
              <a:gd name="connsiteY53" fmla="*/ 183853 h 279049"/>
              <a:gd name="connsiteX54" fmla="*/ 236352 w 340534"/>
              <a:gd name="connsiteY54" fmla="*/ 165880 h 279049"/>
              <a:gd name="connsiteX55" fmla="*/ 250540 w 340534"/>
              <a:gd name="connsiteY55" fmla="*/ 158312 h 279049"/>
              <a:gd name="connsiteX56" fmla="*/ 236352 w 340534"/>
              <a:gd name="connsiteY56" fmla="*/ 138448 h 279049"/>
              <a:gd name="connsiteX57" fmla="*/ 260473 w 340534"/>
              <a:gd name="connsiteY57" fmla="*/ 139394 h 279049"/>
              <a:gd name="connsiteX58" fmla="*/ 264729 w 340534"/>
              <a:gd name="connsiteY58" fmla="*/ 128516 h 279049"/>
              <a:gd name="connsiteX59" fmla="*/ 260946 w 340534"/>
              <a:gd name="connsiteY59" fmla="*/ 116692 h 279049"/>
              <a:gd name="connsiteX60" fmla="*/ 270405 w 340534"/>
              <a:gd name="connsiteY60" fmla="*/ 103922 h 279049"/>
              <a:gd name="connsiteX61" fmla="*/ 263784 w 340534"/>
              <a:gd name="connsiteY61" fmla="*/ 88787 h 279049"/>
              <a:gd name="connsiteX62" fmla="*/ 254797 w 340534"/>
              <a:gd name="connsiteY62" fmla="*/ 75544 h 279049"/>
              <a:gd name="connsiteX63" fmla="*/ 266149 w 340534"/>
              <a:gd name="connsiteY63" fmla="*/ 62301 h 279049"/>
              <a:gd name="connsiteX64" fmla="*/ 291216 w 340534"/>
              <a:gd name="connsiteY64" fmla="*/ 56152 h 279049"/>
              <a:gd name="connsiteX65" fmla="*/ 318647 w 340534"/>
              <a:gd name="connsiteY65" fmla="*/ 52368 h 279049"/>
              <a:gd name="connsiteX66" fmla="*/ 329999 w 340534"/>
              <a:gd name="connsiteY66" fmla="*/ 46693 h 279049"/>
              <a:gd name="connsiteX67" fmla="*/ 343242 w 340534"/>
              <a:gd name="connsiteY67" fmla="*/ 43382 h 279049"/>
              <a:gd name="connsiteX68" fmla="*/ 336620 w 340534"/>
              <a:gd name="connsiteY68" fmla="*/ 3439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0534" h="279049">
                <a:moveTo>
                  <a:pt x="336620" y="34396"/>
                </a:moveTo>
                <a:lnTo>
                  <a:pt x="311080" y="34396"/>
                </a:lnTo>
                <a:lnTo>
                  <a:pt x="293107" y="32031"/>
                </a:lnTo>
                <a:lnTo>
                  <a:pt x="281283" y="45747"/>
                </a:lnTo>
                <a:lnTo>
                  <a:pt x="271351" y="49058"/>
                </a:lnTo>
                <a:lnTo>
                  <a:pt x="264257" y="55206"/>
                </a:lnTo>
                <a:lnTo>
                  <a:pt x="251960" y="45274"/>
                </a:lnTo>
                <a:lnTo>
                  <a:pt x="247230" y="19734"/>
                </a:lnTo>
                <a:lnTo>
                  <a:pt x="239663" y="18315"/>
                </a:lnTo>
                <a:lnTo>
                  <a:pt x="239663" y="8856"/>
                </a:lnTo>
                <a:lnTo>
                  <a:pt x="224527" y="1761"/>
                </a:lnTo>
                <a:lnTo>
                  <a:pt x="216487" y="12639"/>
                </a:lnTo>
                <a:lnTo>
                  <a:pt x="217433" y="24936"/>
                </a:lnTo>
                <a:lnTo>
                  <a:pt x="214595" y="29193"/>
                </a:lnTo>
                <a:lnTo>
                  <a:pt x="199461" y="28720"/>
                </a:lnTo>
                <a:lnTo>
                  <a:pt x="195204" y="42909"/>
                </a:lnTo>
                <a:lnTo>
                  <a:pt x="185272" y="36761"/>
                </a:lnTo>
                <a:lnTo>
                  <a:pt x="169664" y="46693"/>
                </a:lnTo>
                <a:lnTo>
                  <a:pt x="161151" y="42909"/>
                </a:lnTo>
                <a:lnTo>
                  <a:pt x="140813" y="36288"/>
                </a:lnTo>
                <a:lnTo>
                  <a:pt x="127097" y="36288"/>
                </a:lnTo>
                <a:lnTo>
                  <a:pt x="119529" y="35342"/>
                </a:lnTo>
                <a:lnTo>
                  <a:pt x="105813" y="27301"/>
                </a:lnTo>
                <a:lnTo>
                  <a:pt x="104395" y="38180"/>
                </a:lnTo>
                <a:lnTo>
                  <a:pt x="85003" y="43855"/>
                </a:lnTo>
                <a:lnTo>
                  <a:pt x="85476" y="68449"/>
                </a:lnTo>
                <a:lnTo>
                  <a:pt x="73652" y="77909"/>
                </a:lnTo>
                <a:lnTo>
                  <a:pt x="54734" y="82165"/>
                </a:lnTo>
                <a:lnTo>
                  <a:pt x="52842" y="96354"/>
                </a:lnTo>
                <a:lnTo>
                  <a:pt x="34396" y="100138"/>
                </a:lnTo>
                <a:lnTo>
                  <a:pt x="6491" y="88787"/>
                </a:lnTo>
                <a:lnTo>
                  <a:pt x="4126" y="126624"/>
                </a:lnTo>
                <a:lnTo>
                  <a:pt x="1761" y="148853"/>
                </a:lnTo>
                <a:lnTo>
                  <a:pt x="13585" y="153110"/>
                </a:lnTo>
                <a:lnTo>
                  <a:pt x="6018" y="169664"/>
                </a:lnTo>
                <a:lnTo>
                  <a:pt x="18788" y="193785"/>
                </a:lnTo>
                <a:lnTo>
                  <a:pt x="23991" y="212703"/>
                </a:lnTo>
                <a:lnTo>
                  <a:pt x="44328" y="217906"/>
                </a:lnTo>
                <a:lnTo>
                  <a:pt x="49531" y="236825"/>
                </a:lnTo>
                <a:lnTo>
                  <a:pt x="31085" y="264257"/>
                </a:lnTo>
                <a:lnTo>
                  <a:pt x="76490" y="279391"/>
                </a:lnTo>
                <a:lnTo>
                  <a:pt x="101557" y="275135"/>
                </a:lnTo>
                <a:lnTo>
                  <a:pt x="117165" y="278918"/>
                </a:lnTo>
                <a:lnTo>
                  <a:pt x="121421" y="272297"/>
                </a:lnTo>
                <a:lnTo>
                  <a:pt x="139394" y="274662"/>
                </a:lnTo>
                <a:lnTo>
                  <a:pt x="170610" y="262365"/>
                </a:lnTo>
                <a:lnTo>
                  <a:pt x="166826" y="236825"/>
                </a:lnTo>
                <a:lnTo>
                  <a:pt x="177704" y="219798"/>
                </a:lnTo>
                <a:lnTo>
                  <a:pt x="196623" y="219798"/>
                </a:lnTo>
                <a:lnTo>
                  <a:pt x="197569" y="211757"/>
                </a:lnTo>
                <a:lnTo>
                  <a:pt x="216487" y="207501"/>
                </a:lnTo>
                <a:lnTo>
                  <a:pt x="226419" y="210339"/>
                </a:lnTo>
                <a:lnTo>
                  <a:pt x="234460" y="201825"/>
                </a:lnTo>
                <a:lnTo>
                  <a:pt x="229257" y="183853"/>
                </a:lnTo>
                <a:lnTo>
                  <a:pt x="236352" y="165880"/>
                </a:lnTo>
                <a:lnTo>
                  <a:pt x="250540" y="158312"/>
                </a:lnTo>
                <a:lnTo>
                  <a:pt x="236352" y="138448"/>
                </a:lnTo>
                <a:lnTo>
                  <a:pt x="260473" y="139394"/>
                </a:lnTo>
                <a:lnTo>
                  <a:pt x="264729" y="128516"/>
                </a:lnTo>
                <a:lnTo>
                  <a:pt x="260946" y="116692"/>
                </a:lnTo>
                <a:lnTo>
                  <a:pt x="270405" y="103922"/>
                </a:lnTo>
                <a:lnTo>
                  <a:pt x="263784" y="88787"/>
                </a:lnTo>
                <a:lnTo>
                  <a:pt x="254797" y="75544"/>
                </a:lnTo>
                <a:lnTo>
                  <a:pt x="266149" y="62301"/>
                </a:lnTo>
                <a:lnTo>
                  <a:pt x="291216" y="56152"/>
                </a:lnTo>
                <a:lnTo>
                  <a:pt x="318647" y="52368"/>
                </a:lnTo>
                <a:lnTo>
                  <a:pt x="329999" y="46693"/>
                </a:lnTo>
                <a:lnTo>
                  <a:pt x="343242" y="43382"/>
                </a:lnTo>
                <a:lnTo>
                  <a:pt x="336620" y="343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2A028B-EC38-4841-8249-0D3F36132271}"/>
              </a:ext>
            </a:extLst>
          </p:cNvPr>
          <p:cNvSpPr/>
          <p:nvPr/>
        </p:nvSpPr>
        <p:spPr>
          <a:xfrm>
            <a:off x="3611446" y="4178664"/>
            <a:ext cx="751606" cy="778016"/>
          </a:xfrm>
          <a:custGeom>
            <a:avLst/>
            <a:gdLst>
              <a:gd name="connsiteX0" fmla="*/ 129462 w 331075"/>
              <a:gd name="connsiteY0" fmla="*/ 45274 h 406749"/>
              <a:gd name="connsiteX1" fmla="*/ 50949 w 331075"/>
              <a:gd name="connsiteY1" fmla="*/ 44801 h 406749"/>
              <a:gd name="connsiteX2" fmla="*/ 41963 w 331075"/>
              <a:gd name="connsiteY2" fmla="*/ 48112 h 406749"/>
              <a:gd name="connsiteX3" fmla="*/ 33922 w 331075"/>
              <a:gd name="connsiteY3" fmla="*/ 47639 h 406749"/>
              <a:gd name="connsiteX4" fmla="*/ 23045 w 331075"/>
              <a:gd name="connsiteY4" fmla="*/ 51895 h 406749"/>
              <a:gd name="connsiteX5" fmla="*/ 20680 w 331075"/>
              <a:gd name="connsiteY5" fmla="*/ 57571 h 406749"/>
              <a:gd name="connsiteX6" fmla="*/ 33922 w 331075"/>
              <a:gd name="connsiteY6" fmla="*/ 76490 h 406749"/>
              <a:gd name="connsiteX7" fmla="*/ 39125 w 331075"/>
              <a:gd name="connsiteY7" fmla="*/ 96827 h 406749"/>
              <a:gd name="connsiteX8" fmla="*/ 46693 w 331075"/>
              <a:gd name="connsiteY8" fmla="*/ 125678 h 406749"/>
              <a:gd name="connsiteX9" fmla="*/ 38652 w 331075"/>
              <a:gd name="connsiteY9" fmla="*/ 137975 h 406749"/>
              <a:gd name="connsiteX10" fmla="*/ 37234 w 331075"/>
              <a:gd name="connsiteY10" fmla="*/ 144123 h 406749"/>
              <a:gd name="connsiteX11" fmla="*/ 43382 w 331075"/>
              <a:gd name="connsiteY11" fmla="*/ 162096 h 406749"/>
              <a:gd name="connsiteX12" fmla="*/ 50476 w 331075"/>
              <a:gd name="connsiteY12" fmla="*/ 180542 h 406749"/>
              <a:gd name="connsiteX13" fmla="*/ 58044 w 331075"/>
              <a:gd name="connsiteY13" fmla="*/ 190947 h 406749"/>
              <a:gd name="connsiteX14" fmla="*/ 59463 w 331075"/>
              <a:gd name="connsiteY14" fmla="*/ 207974 h 406749"/>
              <a:gd name="connsiteX15" fmla="*/ 56152 w 331075"/>
              <a:gd name="connsiteY15" fmla="*/ 230676 h 406749"/>
              <a:gd name="connsiteX16" fmla="*/ 47639 w 331075"/>
              <a:gd name="connsiteY16" fmla="*/ 243919 h 406749"/>
              <a:gd name="connsiteX17" fmla="*/ 32030 w 331075"/>
              <a:gd name="connsiteY17" fmla="*/ 263783 h 406749"/>
              <a:gd name="connsiteX18" fmla="*/ 25882 w 331075"/>
              <a:gd name="connsiteY18" fmla="*/ 276081 h 406749"/>
              <a:gd name="connsiteX19" fmla="*/ 16896 w 331075"/>
              <a:gd name="connsiteY19" fmla="*/ 303039 h 406749"/>
              <a:gd name="connsiteX20" fmla="*/ 15477 w 331075"/>
              <a:gd name="connsiteY20" fmla="*/ 315809 h 406749"/>
              <a:gd name="connsiteX21" fmla="*/ 6017 w 331075"/>
              <a:gd name="connsiteY21" fmla="*/ 343715 h 406749"/>
              <a:gd name="connsiteX22" fmla="*/ 1761 w 331075"/>
              <a:gd name="connsiteY22" fmla="*/ 369728 h 406749"/>
              <a:gd name="connsiteX23" fmla="*/ 4126 w 331075"/>
              <a:gd name="connsiteY23" fmla="*/ 388646 h 406749"/>
              <a:gd name="connsiteX24" fmla="*/ 16896 w 331075"/>
              <a:gd name="connsiteY24" fmla="*/ 382971 h 406749"/>
              <a:gd name="connsiteX25" fmla="*/ 32504 w 331075"/>
              <a:gd name="connsiteY25" fmla="*/ 378241 h 406749"/>
              <a:gd name="connsiteX26" fmla="*/ 49531 w 331075"/>
              <a:gd name="connsiteY26" fmla="*/ 378714 h 406749"/>
              <a:gd name="connsiteX27" fmla="*/ 64665 w 331075"/>
              <a:gd name="connsiteY27" fmla="*/ 392430 h 406749"/>
              <a:gd name="connsiteX28" fmla="*/ 68922 w 331075"/>
              <a:gd name="connsiteY28" fmla="*/ 390538 h 406749"/>
              <a:gd name="connsiteX29" fmla="*/ 175339 w 331075"/>
              <a:gd name="connsiteY29" fmla="*/ 389119 h 406749"/>
              <a:gd name="connsiteX30" fmla="*/ 192838 w 331075"/>
              <a:gd name="connsiteY30" fmla="*/ 403308 h 406749"/>
              <a:gd name="connsiteX31" fmla="*/ 256216 w 331075"/>
              <a:gd name="connsiteY31" fmla="*/ 407565 h 406749"/>
              <a:gd name="connsiteX32" fmla="*/ 304931 w 331075"/>
              <a:gd name="connsiteY32" fmla="*/ 395741 h 406749"/>
              <a:gd name="connsiteX33" fmla="*/ 288378 w 331075"/>
              <a:gd name="connsiteY33" fmla="*/ 376822 h 406749"/>
              <a:gd name="connsiteX34" fmla="*/ 271351 w 331075"/>
              <a:gd name="connsiteY34" fmla="*/ 352228 h 406749"/>
              <a:gd name="connsiteX35" fmla="*/ 275134 w 331075"/>
              <a:gd name="connsiteY35" fmla="*/ 256216 h 406749"/>
              <a:gd name="connsiteX36" fmla="*/ 329998 w 331075"/>
              <a:gd name="connsiteY36" fmla="*/ 256689 h 406749"/>
              <a:gd name="connsiteX37" fmla="*/ 327633 w 331075"/>
              <a:gd name="connsiteY37" fmla="*/ 246284 h 406749"/>
              <a:gd name="connsiteX38" fmla="*/ 331890 w 331075"/>
              <a:gd name="connsiteY38" fmla="*/ 234933 h 406749"/>
              <a:gd name="connsiteX39" fmla="*/ 327633 w 331075"/>
              <a:gd name="connsiteY39" fmla="*/ 220744 h 406749"/>
              <a:gd name="connsiteX40" fmla="*/ 330944 w 331075"/>
              <a:gd name="connsiteY40" fmla="*/ 206555 h 406749"/>
              <a:gd name="connsiteX41" fmla="*/ 328580 w 331075"/>
              <a:gd name="connsiteY41" fmla="*/ 197096 h 406749"/>
              <a:gd name="connsiteX42" fmla="*/ 316283 w 331075"/>
              <a:gd name="connsiteY42" fmla="*/ 195204 h 406749"/>
              <a:gd name="connsiteX43" fmla="*/ 299729 w 331075"/>
              <a:gd name="connsiteY43" fmla="*/ 199933 h 406749"/>
              <a:gd name="connsiteX44" fmla="*/ 288378 w 331075"/>
              <a:gd name="connsiteY44" fmla="*/ 198987 h 406749"/>
              <a:gd name="connsiteX45" fmla="*/ 281756 w 331075"/>
              <a:gd name="connsiteY45" fmla="*/ 201825 h 406749"/>
              <a:gd name="connsiteX46" fmla="*/ 284121 w 331075"/>
              <a:gd name="connsiteY46" fmla="*/ 165880 h 406749"/>
              <a:gd name="connsiteX47" fmla="*/ 275134 w 331075"/>
              <a:gd name="connsiteY47" fmla="*/ 155002 h 406749"/>
              <a:gd name="connsiteX48" fmla="*/ 273716 w 331075"/>
              <a:gd name="connsiteY48" fmla="*/ 136083 h 406749"/>
              <a:gd name="connsiteX49" fmla="*/ 277972 w 331075"/>
              <a:gd name="connsiteY49" fmla="*/ 118110 h 406749"/>
              <a:gd name="connsiteX50" fmla="*/ 272297 w 331075"/>
              <a:gd name="connsiteY50" fmla="*/ 106759 h 406749"/>
              <a:gd name="connsiteX51" fmla="*/ 272297 w 331075"/>
              <a:gd name="connsiteY51" fmla="*/ 87841 h 406749"/>
              <a:gd name="connsiteX52" fmla="*/ 240135 w 331075"/>
              <a:gd name="connsiteY52" fmla="*/ 87841 h 406749"/>
              <a:gd name="connsiteX53" fmla="*/ 242500 w 331075"/>
              <a:gd name="connsiteY53" fmla="*/ 76962 h 406749"/>
              <a:gd name="connsiteX54" fmla="*/ 228784 w 331075"/>
              <a:gd name="connsiteY54" fmla="*/ 76962 h 406749"/>
              <a:gd name="connsiteX55" fmla="*/ 227365 w 331075"/>
              <a:gd name="connsiteY55" fmla="*/ 82165 h 406749"/>
              <a:gd name="connsiteX56" fmla="*/ 211284 w 331075"/>
              <a:gd name="connsiteY56" fmla="*/ 83584 h 406749"/>
              <a:gd name="connsiteX57" fmla="*/ 204190 w 331075"/>
              <a:gd name="connsiteY57" fmla="*/ 101084 h 406749"/>
              <a:gd name="connsiteX58" fmla="*/ 199933 w 331075"/>
              <a:gd name="connsiteY58" fmla="*/ 108651 h 406749"/>
              <a:gd name="connsiteX59" fmla="*/ 185744 w 331075"/>
              <a:gd name="connsiteY59" fmla="*/ 104394 h 406749"/>
              <a:gd name="connsiteX60" fmla="*/ 176758 w 331075"/>
              <a:gd name="connsiteY60" fmla="*/ 108651 h 406749"/>
              <a:gd name="connsiteX61" fmla="*/ 159258 w 331075"/>
              <a:gd name="connsiteY61" fmla="*/ 111016 h 406749"/>
              <a:gd name="connsiteX62" fmla="*/ 149326 w 331075"/>
              <a:gd name="connsiteY62" fmla="*/ 95408 h 406749"/>
              <a:gd name="connsiteX63" fmla="*/ 143177 w 331075"/>
              <a:gd name="connsiteY63" fmla="*/ 85476 h 406749"/>
              <a:gd name="connsiteX64" fmla="*/ 135610 w 331075"/>
              <a:gd name="connsiteY64" fmla="*/ 67503 h 406749"/>
              <a:gd name="connsiteX65" fmla="*/ 129462 w 331075"/>
              <a:gd name="connsiteY65" fmla="*/ 45274 h 406749"/>
              <a:gd name="connsiteX66" fmla="*/ 26355 w 331075"/>
              <a:gd name="connsiteY66" fmla="*/ 39125 h 406749"/>
              <a:gd name="connsiteX67" fmla="*/ 27301 w 331075"/>
              <a:gd name="connsiteY67" fmla="*/ 26355 h 406749"/>
              <a:gd name="connsiteX68" fmla="*/ 31558 w 331075"/>
              <a:gd name="connsiteY68" fmla="*/ 18315 h 406749"/>
              <a:gd name="connsiteX69" fmla="*/ 41017 w 331075"/>
              <a:gd name="connsiteY69" fmla="*/ 12166 h 406749"/>
              <a:gd name="connsiteX70" fmla="*/ 31558 w 331075"/>
              <a:gd name="connsiteY70" fmla="*/ 1761 h 406749"/>
              <a:gd name="connsiteX71" fmla="*/ 23045 w 331075"/>
              <a:gd name="connsiteY71" fmla="*/ 6964 h 406749"/>
              <a:gd name="connsiteX72" fmla="*/ 12639 w 331075"/>
              <a:gd name="connsiteY72" fmla="*/ 19734 h 406749"/>
              <a:gd name="connsiteX73" fmla="*/ 19261 w 331075"/>
              <a:gd name="connsiteY73" fmla="*/ 42436 h 406749"/>
              <a:gd name="connsiteX74" fmla="*/ 26355 w 331075"/>
              <a:gd name="connsiteY74" fmla="*/ 3912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1075" h="406749">
                <a:moveTo>
                  <a:pt x="129462" y="45274"/>
                </a:moveTo>
                <a:lnTo>
                  <a:pt x="50949" y="44801"/>
                </a:lnTo>
                <a:lnTo>
                  <a:pt x="41963" y="48112"/>
                </a:lnTo>
                <a:lnTo>
                  <a:pt x="33922" y="47639"/>
                </a:lnTo>
                <a:lnTo>
                  <a:pt x="23045" y="51895"/>
                </a:lnTo>
                <a:lnTo>
                  <a:pt x="20680" y="57571"/>
                </a:lnTo>
                <a:lnTo>
                  <a:pt x="33922" y="76490"/>
                </a:lnTo>
                <a:lnTo>
                  <a:pt x="39125" y="96827"/>
                </a:lnTo>
                <a:lnTo>
                  <a:pt x="46693" y="125678"/>
                </a:lnTo>
                <a:lnTo>
                  <a:pt x="38652" y="137975"/>
                </a:lnTo>
                <a:lnTo>
                  <a:pt x="37234" y="144123"/>
                </a:lnTo>
                <a:lnTo>
                  <a:pt x="43382" y="162096"/>
                </a:lnTo>
                <a:lnTo>
                  <a:pt x="50476" y="180542"/>
                </a:lnTo>
                <a:lnTo>
                  <a:pt x="58044" y="190947"/>
                </a:lnTo>
                <a:lnTo>
                  <a:pt x="59463" y="207974"/>
                </a:lnTo>
                <a:lnTo>
                  <a:pt x="56152" y="230676"/>
                </a:lnTo>
                <a:lnTo>
                  <a:pt x="47639" y="243919"/>
                </a:lnTo>
                <a:lnTo>
                  <a:pt x="32030" y="263783"/>
                </a:lnTo>
                <a:lnTo>
                  <a:pt x="25882" y="276081"/>
                </a:lnTo>
                <a:lnTo>
                  <a:pt x="16896" y="303039"/>
                </a:lnTo>
                <a:lnTo>
                  <a:pt x="15477" y="315809"/>
                </a:lnTo>
                <a:lnTo>
                  <a:pt x="6017" y="343715"/>
                </a:lnTo>
                <a:lnTo>
                  <a:pt x="1761" y="369728"/>
                </a:lnTo>
                <a:lnTo>
                  <a:pt x="4126" y="388646"/>
                </a:lnTo>
                <a:lnTo>
                  <a:pt x="16896" y="382971"/>
                </a:lnTo>
                <a:lnTo>
                  <a:pt x="32504" y="378241"/>
                </a:lnTo>
                <a:lnTo>
                  <a:pt x="49531" y="378714"/>
                </a:lnTo>
                <a:lnTo>
                  <a:pt x="64665" y="392430"/>
                </a:lnTo>
                <a:lnTo>
                  <a:pt x="68922" y="390538"/>
                </a:lnTo>
                <a:lnTo>
                  <a:pt x="175339" y="389119"/>
                </a:lnTo>
                <a:lnTo>
                  <a:pt x="192838" y="403308"/>
                </a:lnTo>
                <a:lnTo>
                  <a:pt x="256216" y="407565"/>
                </a:lnTo>
                <a:lnTo>
                  <a:pt x="304931" y="395741"/>
                </a:lnTo>
                <a:lnTo>
                  <a:pt x="288378" y="376822"/>
                </a:lnTo>
                <a:lnTo>
                  <a:pt x="271351" y="352228"/>
                </a:lnTo>
                <a:lnTo>
                  <a:pt x="275134" y="256216"/>
                </a:lnTo>
                <a:lnTo>
                  <a:pt x="329998" y="256689"/>
                </a:lnTo>
                <a:lnTo>
                  <a:pt x="327633" y="246284"/>
                </a:lnTo>
                <a:lnTo>
                  <a:pt x="331890" y="234933"/>
                </a:lnTo>
                <a:lnTo>
                  <a:pt x="327633" y="220744"/>
                </a:lnTo>
                <a:lnTo>
                  <a:pt x="330944" y="206555"/>
                </a:lnTo>
                <a:lnTo>
                  <a:pt x="328580" y="197096"/>
                </a:lnTo>
                <a:lnTo>
                  <a:pt x="316283" y="195204"/>
                </a:lnTo>
                <a:lnTo>
                  <a:pt x="299729" y="199933"/>
                </a:lnTo>
                <a:lnTo>
                  <a:pt x="288378" y="198987"/>
                </a:lnTo>
                <a:lnTo>
                  <a:pt x="281756" y="201825"/>
                </a:lnTo>
                <a:lnTo>
                  <a:pt x="284121" y="165880"/>
                </a:lnTo>
                <a:lnTo>
                  <a:pt x="275134" y="155002"/>
                </a:lnTo>
                <a:lnTo>
                  <a:pt x="273716" y="136083"/>
                </a:lnTo>
                <a:lnTo>
                  <a:pt x="277972" y="118110"/>
                </a:lnTo>
                <a:lnTo>
                  <a:pt x="272297" y="106759"/>
                </a:lnTo>
                <a:lnTo>
                  <a:pt x="272297" y="87841"/>
                </a:lnTo>
                <a:lnTo>
                  <a:pt x="240135" y="87841"/>
                </a:lnTo>
                <a:lnTo>
                  <a:pt x="242500" y="76962"/>
                </a:lnTo>
                <a:lnTo>
                  <a:pt x="228784" y="76962"/>
                </a:lnTo>
                <a:lnTo>
                  <a:pt x="227365" y="82165"/>
                </a:lnTo>
                <a:lnTo>
                  <a:pt x="211284" y="83584"/>
                </a:lnTo>
                <a:lnTo>
                  <a:pt x="204190" y="101084"/>
                </a:lnTo>
                <a:lnTo>
                  <a:pt x="199933" y="108651"/>
                </a:lnTo>
                <a:lnTo>
                  <a:pt x="185744" y="104394"/>
                </a:lnTo>
                <a:lnTo>
                  <a:pt x="176758" y="108651"/>
                </a:lnTo>
                <a:lnTo>
                  <a:pt x="159258" y="111016"/>
                </a:lnTo>
                <a:lnTo>
                  <a:pt x="149326" y="95408"/>
                </a:lnTo>
                <a:lnTo>
                  <a:pt x="143177" y="85476"/>
                </a:lnTo>
                <a:lnTo>
                  <a:pt x="135610" y="67503"/>
                </a:lnTo>
                <a:lnTo>
                  <a:pt x="129462" y="45274"/>
                </a:lnTo>
                <a:close/>
                <a:moveTo>
                  <a:pt x="26355" y="39125"/>
                </a:moveTo>
                <a:lnTo>
                  <a:pt x="27301" y="26355"/>
                </a:lnTo>
                <a:lnTo>
                  <a:pt x="31558" y="18315"/>
                </a:lnTo>
                <a:lnTo>
                  <a:pt x="41017" y="12166"/>
                </a:lnTo>
                <a:lnTo>
                  <a:pt x="31558" y="1761"/>
                </a:lnTo>
                <a:lnTo>
                  <a:pt x="23045" y="6964"/>
                </a:lnTo>
                <a:lnTo>
                  <a:pt x="12639" y="19734"/>
                </a:lnTo>
                <a:lnTo>
                  <a:pt x="19261" y="42436"/>
                </a:lnTo>
                <a:lnTo>
                  <a:pt x="26355" y="3912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9A3D7E-8206-4097-9CE7-276983FE011A}"/>
              </a:ext>
            </a:extLst>
          </p:cNvPr>
          <p:cNvSpPr/>
          <p:nvPr/>
        </p:nvSpPr>
        <p:spPr>
          <a:xfrm>
            <a:off x="3978659" y="1465562"/>
            <a:ext cx="107372" cy="171886"/>
          </a:xfrm>
          <a:custGeom>
            <a:avLst/>
            <a:gdLst>
              <a:gd name="connsiteX0" fmla="*/ 11220 w 47296"/>
              <a:gd name="connsiteY0" fmla="*/ 1761 h 89863"/>
              <a:gd name="connsiteX1" fmla="*/ 1761 w 47296"/>
              <a:gd name="connsiteY1" fmla="*/ 16423 h 89863"/>
              <a:gd name="connsiteX2" fmla="*/ 4126 w 47296"/>
              <a:gd name="connsiteY2" fmla="*/ 25409 h 89863"/>
              <a:gd name="connsiteX3" fmla="*/ 4126 w 47296"/>
              <a:gd name="connsiteY3" fmla="*/ 25409 h 89863"/>
              <a:gd name="connsiteX4" fmla="*/ 8856 w 47296"/>
              <a:gd name="connsiteY4" fmla="*/ 30139 h 89863"/>
              <a:gd name="connsiteX5" fmla="*/ 6491 w 47296"/>
              <a:gd name="connsiteY5" fmla="*/ 39125 h 89863"/>
              <a:gd name="connsiteX6" fmla="*/ 6018 w 47296"/>
              <a:gd name="connsiteY6" fmla="*/ 59463 h 89863"/>
              <a:gd name="connsiteX7" fmla="*/ 9329 w 47296"/>
              <a:gd name="connsiteY7" fmla="*/ 73652 h 89863"/>
              <a:gd name="connsiteX8" fmla="*/ 23517 w 47296"/>
              <a:gd name="connsiteY8" fmla="*/ 83584 h 89863"/>
              <a:gd name="connsiteX9" fmla="*/ 24464 w 47296"/>
              <a:gd name="connsiteY9" fmla="*/ 90206 h 89863"/>
              <a:gd name="connsiteX10" fmla="*/ 29193 w 47296"/>
              <a:gd name="connsiteY10" fmla="*/ 92097 h 89863"/>
              <a:gd name="connsiteX11" fmla="*/ 39126 w 47296"/>
              <a:gd name="connsiteY11" fmla="*/ 77909 h 89863"/>
              <a:gd name="connsiteX12" fmla="*/ 39598 w 47296"/>
              <a:gd name="connsiteY12" fmla="*/ 67976 h 89863"/>
              <a:gd name="connsiteX13" fmla="*/ 47166 w 47296"/>
              <a:gd name="connsiteY13" fmla="*/ 63720 h 89863"/>
              <a:gd name="connsiteX14" fmla="*/ 47166 w 47296"/>
              <a:gd name="connsiteY14" fmla="*/ 56152 h 89863"/>
              <a:gd name="connsiteX15" fmla="*/ 36288 w 47296"/>
              <a:gd name="connsiteY15" fmla="*/ 48585 h 89863"/>
              <a:gd name="connsiteX16" fmla="*/ 32031 w 47296"/>
              <a:gd name="connsiteY16" fmla="*/ 36288 h 89863"/>
              <a:gd name="connsiteX17" fmla="*/ 33923 w 47296"/>
              <a:gd name="connsiteY17" fmla="*/ 26355 h 89863"/>
              <a:gd name="connsiteX18" fmla="*/ 33923 w 47296"/>
              <a:gd name="connsiteY18" fmla="*/ 26355 h 89863"/>
              <a:gd name="connsiteX19" fmla="*/ 31558 w 47296"/>
              <a:gd name="connsiteY19" fmla="*/ 15477 h 89863"/>
              <a:gd name="connsiteX20" fmla="*/ 25409 w 47296"/>
              <a:gd name="connsiteY20" fmla="*/ 12639 h 89863"/>
              <a:gd name="connsiteX21" fmla="*/ 19261 w 47296"/>
              <a:gd name="connsiteY21" fmla="*/ 5072 h 89863"/>
              <a:gd name="connsiteX22" fmla="*/ 13112 w 47296"/>
              <a:gd name="connsiteY22" fmla="*/ 7437 h 89863"/>
              <a:gd name="connsiteX23" fmla="*/ 11220 w 47296"/>
              <a:gd name="connsiteY23" fmla="*/ 1761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296" h="89863">
                <a:moveTo>
                  <a:pt x="11220" y="1761"/>
                </a:moveTo>
                <a:lnTo>
                  <a:pt x="1761" y="16423"/>
                </a:lnTo>
                <a:lnTo>
                  <a:pt x="4126" y="25409"/>
                </a:lnTo>
                <a:lnTo>
                  <a:pt x="4126" y="25409"/>
                </a:lnTo>
                <a:lnTo>
                  <a:pt x="8856" y="30139"/>
                </a:lnTo>
                <a:lnTo>
                  <a:pt x="6491" y="39125"/>
                </a:lnTo>
                <a:lnTo>
                  <a:pt x="6018" y="59463"/>
                </a:lnTo>
                <a:lnTo>
                  <a:pt x="9329" y="73652"/>
                </a:lnTo>
                <a:lnTo>
                  <a:pt x="23517" y="83584"/>
                </a:lnTo>
                <a:lnTo>
                  <a:pt x="24464" y="90206"/>
                </a:lnTo>
                <a:lnTo>
                  <a:pt x="29193" y="92097"/>
                </a:lnTo>
                <a:lnTo>
                  <a:pt x="39126" y="77909"/>
                </a:lnTo>
                <a:lnTo>
                  <a:pt x="39598" y="67976"/>
                </a:lnTo>
                <a:lnTo>
                  <a:pt x="47166" y="63720"/>
                </a:lnTo>
                <a:lnTo>
                  <a:pt x="47166" y="56152"/>
                </a:lnTo>
                <a:lnTo>
                  <a:pt x="36288" y="48585"/>
                </a:lnTo>
                <a:lnTo>
                  <a:pt x="32031" y="36288"/>
                </a:lnTo>
                <a:lnTo>
                  <a:pt x="33923" y="26355"/>
                </a:lnTo>
                <a:lnTo>
                  <a:pt x="33923" y="26355"/>
                </a:lnTo>
                <a:lnTo>
                  <a:pt x="31558" y="15477"/>
                </a:lnTo>
                <a:lnTo>
                  <a:pt x="25409" y="12639"/>
                </a:lnTo>
                <a:lnTo>
                  <a:pt x="19261" y="5072"/>
                </a:lnTo>
                <a:lnTo>
                  <a:pt x="13112" y="7437"/>
                </a:lnTo>
                <a:lnTo>
                  <a:pt x="1122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87CA55-70C2-4D73-9CCC-D790E69786B6}"/>
              </a:ext>
            </a:extLst>
          </p:cNvPr>
          <p:cNvSpPr/>
          <p:nvPr/>
        </p:nvSpPr>
        <p:spPr>
          <a:xfrm>
            <a:off x="5951088" y="2423607"/>
            <a:ext cx="279168" cy="208074"/>
          </a:xfrm>
          <a:custGeom>
            <a:avLst/>
            <a:gdLst>
              <a:gd name="connsiteX0" fmla="*/ 118584 w 122970"/>
              <a:gd name="connsiteY0" fmla="*/ 12166 h 108781"/>
              <a:gd name="connsiteX1" fmla="*/ 112435 w 122970"/>
              <a:gd name="connsiteY1" fmla="*/ 1761 h 108781"/>
              <a:gd name="connsiteX2" fmla="*/ 98246 w 122970"/>
              <a:gd name="connsiteY2" fmla="*/ 20207 h 108781"/>
              <a:gd name="connsiteX3" fmla="*/ 80747 w 122970"/>
              <a:gd name="connsiteY3" fmla="*/ 39598 h 108781"/>
              <a:gd name="connsiteX4" fmla="*/ 65139 w 122970"/>
              <a:gd name="connsiteY4" fmla="*/ 59936 h 108781"/>
              <a:gd name="connsiteX5" fmla="*/ 49531 w 122970"/>
              <a:gd name="connsiteY5" fmla="*/ 58990 h 108781"/>
              <a:gd name="connsiteX6" fmla="*/ 27774 w 122970"/>
              <a:gd name="connsiteY6" fmla="*/ 58044 h 108781"/>
              <a:gd name="connsiteX7" fmla="*/ 7910 w 122970"/>
              <a:gd name="connsiteY7" fmla="*/ 62774 h 108781"/>
              <a:gd name="connsiteX8" fmla="*/ 6491 w 122970"/>
              <a:gd name="connsiteY8" fmla="*/ 54733 h 108781"/>
              <a:gd name="connsiteX9" fmla="*/ 1761 w 122970"/>
              <a:gd name="connsiteY9" fmla="*/ 56152 h 108781"/>
              <a:gd name="connsiteX10" fmla="*/ 3653 w 122970"/>
              <a:gd name="connsiteY10" fmla="*/ 63247 h 108781"/>
              <a:gd name="connsiteX11" fmla="*/ 15950 w 122970"/>
              <a:gd name="connsiteY11" fmla="*/ 93516 h 108781"/>
              <a:gd name="connsiteX12" fmla="*/ 95408 w 122970"/>
              <a:gd name="connsiteY12" fmla="*/ 108651 h 108781"/>
              <a:gd name="connsiteX13" fmla="*/ 100138 w 122970"/>
              <a:gd name="connsiteY13" fmla="*/ 102503 h 108781"/>
              <a:gd name="connsiteX14" fmla="*/ 99665 w 122970"/>
              <a:gd name="connsiteY14" fmla="*/ 90206 h 108781"/>
              <a:gd name="connsiteX15" fmla="*/ 106287 w 122970"/>
              <a:gd name="connsiteY15" fmla="*/ 77909 h 108781"/>
              <a:gd name="connsiteX16" fmla="*/ 104868 w 122970"/>
              <a:gd name="connsiteY16" fmla="*/ 65611 h 108781"/>
              <a:gd name="connsiteX17" fmla="*/ 116219 w 122970"/>
              <a:gd name="connsiteY17" fmla="*/ 59463 h 108781"/>
              <a:gd name="connsiteX18" fmla="*/ 111016 w 122970"/>
              <a:gd name="connsiteY18" fmla="*/ 55679 h 108781"/>
              <a:gd name="connsiteX19" fmla="*/ 111489 w 122970"/>
              <a:gd name="connsiteY19" fmla="*/ 35815 h 108781"/>
              <a:gd name="connsiteX20" fmla="*/ 124732 w 122970"/>
              <a:gd name="connsiteY20" fmla="*/ 35815 h 108781"/>
              <a:gd name="connsiteX21" fmla="*/ 118584 w 122970"/>
              <a:gd name="connsiteY21" fmla="*/ 12166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2970" h="108781">
                <a:moveTo>
                  <a:pt x="118584" y="12166"/>
                </a:moveTo>
                <a:lnTo>
                  <a:pt x="112435" y="1761"/>
                </a:lnTo>
                <a:lnTo>
                  <a:pt x="98246" y="20207"/>
                </a:lnTo>
                <a:lnTo>
                  <a:pt x="80747" y="39598"/>
                </a:lnTo>
                <a:lnTo>
                  <a:pt x="65139" y="59936"/>
                </a:lnTo>
                <a:lnTo>
                  <a:pt x="49531" y="58990"/>
                </a:lnTo>
                <a:lnTo>
                  <a:pt x="27774" y="58044"/>
                </a:lnTo>
                <a:lnTo>
                  <a:pt x="7910" y="62774"/>
                </a:lnTo>
                <a:lnTo>
                  <a:pt x="6491" y="54733"/>
                </a:lnTo>
                <a:lnTo>
                  <a:pt x="1761" y="56152"/>
                </a:lnTo>
                <a:lnTo>
                  <a:pt x="3653" y="63247"/>
                </a:lnTo>
                <a:lnTo>
                  <a:pt x="15950" y="93516"/>
                </a:lnTo>
                <a:lnTo>
                  <a:pt x="95408" y="108651"/>
                </a:lnTo>
                <a:lnTo>
                  <a:pt x="100138" y="102503"/>
                </a:lnTo>
                <a:lnTo>
                  <a:pt x="99665" y="90206"/>
                </a:lnTo>
                <a:lnTo>
                  <a:pt x="106287" y="77909"/>
                </a:lnTo>
                <a:lnTo>
                  <a:pt x="104868" y="65611"/>
                </a:lnTo>
                <a:lnTo>
                  <a:pt x="116219" y="59463"/>
                </a:lnTo>
                <a:lnTo>
                  <a:pt x="111016" y="55679"/>
                </a:lnTo>
                <a:lnTo>
                  <a:pt x="111489" y="35815"/>
                </a:lnTo>
                <a:lnTo>
                  <a:pt x="124732" y="35815"/>
                </a:lnTo>
                <a:lnTo>
                  <a:pt x="118584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9B543D2-E462-48C3-9029-1EAA2349CE95}"/>
              </a:ext>
            </a:extLst>
          </p:cNvPr>
          <p:cNvSpPr/>
          <p:nvPr/>
        </p:nvSpPr>
        <p:spPr>
          <a:xfrm>
            <a:off x="5328329" y="1546078"/>
            <a:ext cx="193271" cy="144746"/>
          </a:xfrm>
          <a:custGeom>
            <a:avLst/>
            <a:gdLst>
              <a:gd name="connsiteX0" fmla="*/ 85949 w 85133"/>
              <a:gd name="connsiteY0" fmla="*/ 76017 h 75674"/>
              <a:gd name="connsiteX1" fmla="*/ 81692 w 85133"/>
              <a:gd name="connsiteY1" fmla="*/ 55206 h 75674"/>
              <a:gd name="connsiteX2" fmla="*/ 69868 w 85133"/>
              <a:gd name="connsiteY2" fmla="*/ 50004 h 75674"/>
              <a:gd name="connsiteX3" fmla="*/ 58044 w 85133"/>
              <a:gd name="connsiteY3" fmla="*/ 41963 h 75674"/>
              <a:gd name="connsiteX4" fmla="*/ 62774 w 85133"/>
              <a:gd name="connsiteY4" fmla="*/ 32504 h 75674"/>
              <a:gd name="connsiteX5" fmla="*/ 48112 w 85133"/>
              <a:gd name="connsiteY5" fmla="*/ 22099 h 75674"/>
              <a:gd name="connsiteX6" fmla="*/ 51422 w 85133"/>
              <a:gd name="connsiteY6" fmla="*/ 15004 h 75674"/>
              <a:gd name="connsiteX7" fmla="*/ 41017 w 85133"/>
              <a:gd name="connsiteY7" fmla="*/ 9802 h 75674"/>
              <a:gd name="connsiteX8" fmla="*/ 34396 w 85133"/>
              <a:gd name="connsiteY8" fmla="*/ 1761 h 75674"/>
              <a:gd name="connsiteX9" fmla="*/ 1761 w 85133"/>
              <a:gd name="connsiteY9" fmla="*/ 6491 h 75674"/>
              <a:gd name="connsiteX10" fmla="*/ 7910 w 85133"/>
              <a:gd name="connsiteY10" fmla="*/ 16896 h 75674"/>
              <a:gd name="connsiteX11" fmla="*/ 7910 w 85133"/>
              <a:gd name="connsiteY11" fmla="*/ 31558 h 75674"/>
              <a:gd name="connsiteX12" fmla="*/ 27774 w 85133"/>
              <a:gd name="connsiteY12" fmla="*/ 38653 h 75674"/>
              <a:gd name="connsiteX13" fmla="*/ 39126 w 85133"/>
              <a:gd name="connsiteY13" fmla="*/ 47639 h 75674"/>
              <a:gd name="connsiteX14" fmla="*/ 43855 w 85133"/>
              <a:gd name="connsiteY14" fmla="*/ 46693 h 75674"/>
              <a:gd name="connsiteX15" fmla="*/ 52369 w 85133"/>
              <a:gd name="connsiteY15" fmla="*/ 54733 h 75674"/>
              <a:gd name="connsiteX16" fmla="*/ 63247 w 85133"/>
              <a:gd name="connsiteY16" fmla="*/ 54733 h 75674"/>
              <a:gd name="connsiteX17" fmla="*/ 64193 w 85133"/>
              <a:gd name="connsiteY17" fmla="*/ 59463 h 75674"/>
              <a:gd name="connsiteX18" fmla="*/ 77436 w 85133"/>
              <a:gd name="connsiteY18" fmla="*/ 76963 h 75674"/>
              <a:gd name="connsiteX19" fmla="*/ 85949 w 85133"/>
              <a:gd name="connsiteY19" fmla="*/ 76017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133" h="75674">
                <a:moveTo>
                  <a:pt x="85949" y="76017"/>
                </a:moveTo>
                <a:lnTo>
                  <a:pt x="81692" y="55206"/>
                </a:lnTo>
                <a:lnTo>
                  <a:pt x="69868" y="50004"/>
                </a:lnTo>
                <a:lnTo>
                  <a:pt x="58044" y="41963"/>
                </a:lnTo>
                <a:lnTo>
                  <a:pt x="62774" y="32504"/>
                </a:lnTo>
                <a:lnTo>
                  <a:pt x="48112" y="22099"/>
                </a:lnTo>
                <a:lnTo>
                  <a:pt x="51422" y="15004"/>
                </a:lnTo>
                <a:lnTo>
                  <a:pt x="41017" y="9802"/>
                </a:lnTo>
                <a:lnTo>
                  <a:pt x="34396" y="1761"/>
                </a:lnTo>
                <a:lnTo>
                  <a:pt x="1761" y="6491"/>
                </a:lnTo>
                <a:lnTo>
                  <a:pt x="7910" y="16896"/>
                </a:lnTo>
                <a:lnTo>
                  <a:pt x="7910" y="31558"/>
                </a:lnTo>
                <a:lnTo>
                  <a:pt x="27774" y="38653"/>
                </a:lnTo>
                <a:lnTo>
                  <a:pt x="39126" y="47639"/>
                </a:lnTo>
                <a:lnTo>
                  <a:pt x="43855" y="46693"/>
                </a:lnTo>
                <a:lnTo>
                  <a:pt x="52369" y="54733"/>
                </a:lnTo>
                <a:lnTo>
                  <a:pt x="63247" y="54733"/>
                </a:lnTo>
                <a:lnTo>
                  <a:pt x="64193" y="59463"/>
                </a:lnTo>
                <a:lnTo>
                  <a:pt x="77436" y="76963"/>
                </a:lnTo>
                <a:lnTo>
                  <a:pt x="85949" y="7601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A834AE-64A3-4696-9661-70314E01BC28}"/>
              </a:ext>
            </a:extLst>
          </p:cNvPr>
          <p:cNvSpPr/>
          <p:nvPr/>
        </p:nvSpPr>
        <p:spPr>
          <a:xfrm>
            <a:off x="3423543" y="1110027"/>
            <a:ext cx="397278" cy="144746"/>
          </a:xfrm>
          <a:custGeom>
            <a:avLst/>
            <a:gdLst>
              <a:gd name="connsiteX0" fmla="*/ 173920 w 174996"/>
              <a:gd name="connsiteY0" fmla="*/ 15004 h 75674"/>
              <a:gd name="connsiteX1" fmla="*/ 163042 w 174996"/>
              <a:gd name="connsiteY1" fmla="*/ 9329 h 75674"/>
              <a:gd name="connsiteX2" fmla="*/ 152164 w 174996"/>
              <a:gd name="connsiteY2" fmla="*/ 10747 h 75674"/>
              <a:gd name="connsiteX3" fmla="*/ 133245 w 174996"/>
              <a:gd name="connsiteY3" fmla="*/ 1761 h 75674"/>
              <a:gd name="connsiteX4" fmla="*/ 125205 w 174996"/>
              <a:gd name="connsiteY4" fmla="*/ 4126 h 75674"/>
              <a:gd name="connsiteX5" fmla="*/ 112908 w 174996"/>
              <a:gd name="connsiteY5" fmla="*/ 15950 h 75674"/>
              <a:gd name="connsiteX6" fmla="*/ 94935 w 174996"/>
              <a:gd name="connsiteY6" fmla="*/ 6491 h 75674"/>
              <a:gd name="connsiteX7" fmla="*/ 87841 w 174996"/>
              <a:gd name="connsiteY7" fmla="*/ 20207 h 75674"/>
              <a:gd name="connsiteX8" fmla="*/ 79801 w 174996"/>
              <a:gd name="connsiteY8" fmla="*/ 23990 h 75674"/>
              <a:gd name="connsiteX9" fmla="*/ 84530 w 174996"/>
              <a:gd name="connsiteY9" fmla="*/ 42909 h 75674"/>
              <a:gd name="connsiteX10" fmla="*/ 82638 w 174996"/>
              <a:gd name="connsiteY10" fmla="*/ 48112 h 75674"/>
              <a:gd name="connsiteX11" fmla="*/ 74598 w 174996"/>
              <a:gd name="connsiteY11" fmla="*/ 41963 h 75674"/>
              <a:gd name="connsiteX12" fmla="*/ 63247 w 174996"/>
              <a:gd name="connsiteY12" fmla="*/ 41017 h 75674"/>
              <a:gd name="connsiteX13" fmla="*/ 47166 w 174996"/>
              <a:gd name="connsiteY13" fmla="*/ 46693 h 75674"/>
              <a:gd name="connsiteX14" fmla="*/ 26355 w 174996"/>
              <a:gd name="connsiteY14" fmla="*/ 45274 h 75674"/>
              <a:gd name="connsiteX15" fmla="*/ 23518 w 174996"/>
              <a:gd name="connsiteY15" fmla="*/ 52841 h 75674"/>
              <a:gd name="connsiteX16" fmla="*/ 11221 w 174996"/>
              <a:gd name="connsiteY16" fmla="*/ 44801 h 75674"/>
              <a:gd name="connsiteX17" fmla="*/ 4126 w 174996"/>
              <a:gd name="connsiteY17" fmla="*/ 46220 h 75674"/>
              <a:gd name="connsiteX18" fmla="*/ 5072 w 174996"/>
              <a:gd name="connsiteY18" fmla="*/ 51422 h 75674"/>
              <a:gd name="connsiteX19" fmla="*/ 1761 w 174996"/>
              <a:gd name="connsiteY19" fmla="*/ 58990 h 75674"/>
              <a:gd name="connsiteX20" fmla="*/ 12639 w 174996"/>
              <a:gd name="connsiteY20" fmla="*/ 64192 h 75674"/>
              <a:gd name="connsiteX21" fmla="*/ 24936 w 174996"/>
              <a:gd name="connsiteY21" fmla="*/ 65138 h 75674"/>
              <a:gd name="connsiteX22" fmla="*/ 39599 w 174996"/>
              <a:gd name="connsiteY22" fmla="*/ 69395 h 75674"/>
              <a:gd name="connsiteX23" fmla="*/ 41963 w 174996"/>
              <a:gd name="connsiteY23" fmla="*/ 63719 h 75674"/>
              <a:gd name="connsiteX24" fmla="*/ 64665 w 174996"/>
              <a:gd name="connsiteY24" fmla="*/ 58517 h 75674"/>
              <a:gd name="connsiteX25" fmla="*/ 70814 w 174996"/>
              <a:gd name="connsiteY25" fmla="*/ 68922 h 75674"/>
              <a:gd name="connsiteX26" fmla="*/ 104867 w 174996"/>
              <a:gd name="connsiteY26" fmla="*/ 76490 h 75674"/>
              <a:gd name="connsiteX27" fmla="*/ 124732 w 174996"/>
              <a:gd name="connsiteY27" fmla="*/ 78381 h 75674"/>
              <a:gd name="connsiteX28" fmla="*/ 136083 w 174996"/>
              <a:gd name="connsiteY28" fmla="*/ 71760 h 75674"/>
              <a:gd name="connsiteX29" fmla="*/ 156421 w 174996"/>
              <a:gd name="connsiteY29" fmla="*/ 71287 h 75674"/>
              <a:gd name="connsiteX30" fmla="*/ 160677 w 174996"/>
              <a:gd name="connsiteY30" fmla="*/ 66084 h 75674"/>
              <a:gd name="connsiteX31" fmla="*/ 166826 w 174996"/>
              <a:gd name="connsiteY31" fmla="*/ 47166 h 75674"/>
              <a:gd name="connsiteX32" fmla="*/ 161623 w 174996"/>
              <a:gd name="connsiteY32" fmla="*/ 41017 h 75674"/>
              <a:gd name="connsiteX33" fmla="*/ 174866 w 174996"/>
              <a:gd name="connsiteY33" fmla="*/ 41017 h 75674"/>
              <a:gd name="connsiteX34" fmla="*/ 175812 w 174996"/>
              <a:gd name="connsiteY34" fmla="*/ 28720 h 75674"/>
              <a:gd name="connsiteX35" fmla="*/ 172502 w 174996"/>
              <a:gd name="connsiteY35" fmla="*/ 18788 h 75674"/>
              <a:gd name="connsiteX36" fmla="*/ 173920 w 174996"/>
              <a:gd name="connsiteY36" fmla="*/ 1500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4996" h="75674">
                <a:moveTo>
                  <a:pt x="173920" y="15004"/>
                </a:moveTo>
                <a:lnTo>
                  <a:pt x="163042" y="9329"/>
                </a:lnTo>
                <a:lnTo>
                  <a:pt x="152164" y="10747"/>
                </a:lnTo>
                <a:lnTo>
                  <a:pt x="133245" y="1761"/>
                </a:lnTo>
                <a:lnTo>
                  <a:pt x="125205" y="4126"/>
                </a:lnTo>
                <a:lnTo>
                  <a:pt x="112908" y="15950"/>
                </a:lnTo>
                <a:lnTo>
                  <a:pt x="94935" y="6491"/>
                </a:lnTo>
                <a:lnTo>
                  <a:pt x="87841" y="20207"/>
                </a:lnTo>
                <a:lnTo>
                  <a:pt x="79801" y="23990"/>
                </a:lnTo>
                <a:lnTo>
                  <a:pt x="84530" y="42909"/>
                </a:lnTo>
                <a:lnTo>
                  <a:pt x="82638" y="48112"/>
                </a:lnTo>
                <a:lnTo>
                  <a:pt x="74598" y="41963"/>
                </a:lnTo>
                <a:lnTo>
                  <a:pt x="63247" y="41017"/>
                </a:lnTo>
                <a:lnTo>
                  <a:pt x="47166" y="46693"/>
                </a:lnTo>
                <a:lnTo>
                  <a:pt x="26355" y="45274"/>
                </a:lnTo>
                <a:lnTo>
                  <a:pt x="23518" y="52841"/>
                </a:lnTo>
                <a:lnTo>
                  <a:pt x="11221" y="44801"/>
                </a:lnTo>
                <a:lnTo>
                  <a:pt x="4126" y="46220"/>
                </a:lnTo>
                <a:lnTo>
                  <a:pt x="5072" y="51422"/>
                </a:lnTo>
                <a:lnTo>
                  <a:pt x="1761" y="58990"/>
                </a:lnTo>
                <a:lnTo>
                  <a:pt x="12639" y="64192"/>
                </a:lnTo>
                <a:lnTo>
                  <a:pt x="24936" y="65138"/>
                </a:lnTo>
                <a:lnTo>
                  <a:pt x="39599" y="69395"/>
                </a:lnTo>
                <a:lnTo>
                  <a:pt x="41963" y="63719"/>
                </a:lnTo>
                <a:lnTo>
                  <a:pt x="64665" y="58517"/>
                </a:lnTo>
                <a:lnTo>
                  <a:pt x="70814" y="68922"/>
                </a:lnTo>
                <a:lnTo>
                  <a:pt x="104867" y="76490"/>
                </a:lnTo>
                <a:lnTo>
                  <a:pt x="124732" y="78381"/>
                </a:lnTo>
                <a:lnTo>
                  <a:pt x="136083" y="71760"/>
                </a:lnTo>
                <a:lnTo>
                  <a:pt x="156421" y="71287"/>
                </a:lnTo>
                <a:lnTo>
                  <a:pt x="160677" y="66084"/>
                </a:lnTo>
                <a:lnTo>
                  <a:pt x="166826" y="47166"/>
                </a:lnTo>
                <a:lnTo>
                  <a:pt x="161623" y="41017"/>
                </a:lnTo>
                <a:lnTo>
                  <a:pt x="174866" y="41017"/>
                </a:lnTo>
                <a:lnTo>
                  <a:pt x="175812" y="28720"/>
                </a:lnTo>
                <a:lnTo>
                  <a:pt x="172502" y="18788"/>
                </a:lnTo>
                <a:lnTo>
                  <a:pt x="173920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301A1D4-217D-4338-9421-FCC60EF5DED6}"/>
              </a:ext>
            </a:extLst>
          </p:cNvPr>
          <p:cNvSpPr/>
          <p:nvPr/>
        </p:nvSpPr>
        <p:spPr>
          <a:xfrm>
            <a:off x="5402414" y="1511699"/>
            <a:ext cx="322116" cy="208074"/>
          </a:xfrm>
          <a:custGeom>
            <a:avLst/>
            <a:gdLst>
              <a:gd name="connsiteX0" fmla="*/ 11220 w 141889"/>
              <a:gd name="connsiteY0" fmla="*/ 64665 h 108781"/>
              <a:gd name="connsiteX1" fmla="*/ 6491 w 141889"/>
              <a:gd name="connsiteY1" fmla="*/ 65611 h 108781"/>
              <a:gd name="connsiteX2" fmla="*/ 12167 w 141889"/>
              <a:gd name="connsiteY2" fmla="*/ 76963 h 108781"/>
              <a:gd name="connsiteX3" fmla="*/ 27301 w 141889"/>
              <a:gd name="connsiteY3" fmla="*/ 90678 h 108781"/>
              <a:gd name="connsiteX4" fmla="*/ 44801 w 141889"/>
              <a:gd name="connsiteY4" fmla="*/ 94935 h 108781"/>
              <a:gd name="connsiteX5" fmla="*/ 31558 w 141889"/>
              <a:gd name="connsiteY5" fmla="*/ 77436 h 108781"/>
              <a:gd name="connsiteX6" fmla="*/ 30612 w 141889"/>
              <a:gd name="connsiteY6" fmla="*/ 72706 h 108781"/>
              <a:gd name="connsiteX7" fmla="*/ 19734 w 141889"/>
              <a:gd name="connsiteY7" fmla="*/ 72706 h 108781"/>
              <a:gd name="connsiteX8" fmla="*/ 11220 w 141889"/>
              <a:gd name="connsiteY8" fmla="*/ 64665 h 108781"/>
              <a:gd name="connsiteX9" fmla="*/ 60409 w 141889"/>
              <a:gd name="connsiteY9" fmla="*/ 20680 h 108781"/>
              <a:gd name="connsiteX10" fmla="*/ 40071 w 141889"/>
              <a:gd name="connsiteY10" fmla="*/ 2707 h 108781"/>
              <a:gd name="connsiteX11" fmla="*/ 32977 w 141889"/>
              <a:gd name="connsiteY11" fmla="*/ 1761 h 108781"/>
              <a:gd name="connsiteX12" fmla="*/ 27774 w 141889"/>
              <a:gd name="connsiteY12" fmla="*/ 6018 h 108781"/>
              <a:gd name="connsiteX13" fmla="*/ 42909 w 141889"/>
              <a:gd name="connsiteY13" fmla="*/ 22099 h 108781"/>
              <a:gd name="connsiteX14" fmla="*/ 40071 w 141889"/>
              <a:gd name="connsiteY14" fmla="*/ 25409 h 108781"/>
              <a:gd name="connsiteX15" fmla="*/ 26829 w 141889"/>
              <a:gd name="connsiteY15" fmla="*/ 23518 h 108781"/>
              <a:gd name="connsiteX16" fmla="*/ 6964 w 141889"/>
              <a:gd name="connsiteY16" fmla="*/ 15004 h 108781"/>
              <a:gd name="connsiteX17" fmla="*/ 1761 w 141889"/>
              <a:gd name="connsiteY17" fmla="*/ 19734 h 108781"/>
              <a:gd name="connsiteX18" fmla="*/ 8383 w 141889"/>
              <a:gd name="connsiteY18" fmla="*/ 27774 h 108781"/>
              <a:gd name="connsiteX19" fmla="*/ 18788 w 141889"/>
              <a:gd name="connsiteY19" fmla="*/ 32977 h 108781"/>
              <a:gd name="connsiteX20" fmla="*/ 15477 w 141889"/>
              <a:gd name="connsiteY20" fmla="*/ 40071 h 108781"/>
              <a:gd name="connsiteX21" fmla="*/ 30139 w 141889"/>
              <a:gd name="connsiteY21" fmla="*/ 50476 h 108781"/>
              <a:gd name="connsiteX22" fmla="*/ 25409 w 141889"/>
              <a:gd name="connsiteY22" fmla="*/ 59936 h 108781"/>
              <a:gd name="connsiteX23" fmla="*/ 37234 w 141889"/>
              <a:gd name="connsiteY23" fmla="*/ 67976 h 108781"/>
              <a:gd name="connsiteX24" fmla="*/ 49058 w 141889"/>
              <a:gd name="connsiteY24" fmla="*/ 73179 h 108781"/>
              <a:gd name="connsiteX25" fmla="*/ 53314 w 141889"/>
              <a:gd name="connsiteY25" fmla="*/ 93989 h 108781"/>
              <a:gd name="connsiteX26" fmla="*/ 78382 w 141889"/>
              <a:gd name="connsiteY26" fmla="*/ 71760 h 108781"/>
              <a:gd name="connsiteX27" fmla="*/ 87368 w 141889"/>
              <a:gd name="connsiteY27" fmla="*/ 69395 h 108781"/>
              <a:gd name="connsiteX28" fmla="*/ 96354 w 141889"/>
              <a:gd name="connsiteY28" fmla="*/ 78381 h 108781"/>
              <a:gd name="connsiteX29" fmla="*/ 90679 w 141889"/>
              <a:gd name="connsiteY29" fmla="*/ 93043 h 108781"/>
              <a:gd name="connsiteX30" fmla="*/ 108651 w 141889"/>
              <a:gd name="connsiteY30" fmla="*/ 109124 h 108781"/>
              <a:gd name="connsiteX31" fmla="*/ 114800 w 141889"/>
              <a:gd name="connsiteY31" fmla="*/ 107705 h 108781"/>
              <a:gd name="connsiteX32" fmla="*/ 111016 w 141889"/>
              <a:gd name="connsiteY32" fmla="*/ 92570 h 108781"/>
              <a:gd name="connsiteX33" fmla="*/ 119057 w 141889"/>
              <a:gd name="connsiteY33" fmla="*/ 85476 h 108781"/>
              <a:gd name="connsiteX34" fmla="*/ 120949 w 141889"/>
              <a:gd name="connsiteY34" fmla="*/ 75071 h 108781"/>
              <a:gd name="connsiteX35" fmla="*/ 120475 w 141889"/>
              <a:gd name="connsiteY35" fmla="*/ 51422 h 108781"/>
              <a:gd name="connsiteX36" fmla="*/ 140340 w 141889"/>
              <a:gd name="connsiteY36" fmla="*/ 49058 h 108781"/>
              <a:gd name="connsiteX37" fmla="*/ 130881 w 141889"/>
              <a:gd name="connsiteY37" fmla="*/ 41017 h 108781"/>
              <a:gd name="connsiteX38" fmla="*/ 119057 w 141889"/>
              <a:gd name="connsiteY38" fmla="*/ 40071 h 108781"/>
              <a:gd name="connsiteX39" fmla="*/ 102503 w 141889"/>
              <a:gd name="connsiteY39" fmla="*/ 18788 h 108781"/>
              <a:gd name="connsiteX40" fmla="*/ 86422 w 141889"/>
              <a:gd name="connsiteY40" fmla="*/ 3653 h 108781"/>
              <a:gd name="connsiteX41" fmla="*/ 86422 w 141889"/>
              <a:gd name="connsiteY41" fmla="*/ 3653 h 108781"/>
              <a:gd name="connsiteX42" fmla="*/ 74125 w 141889"/>
              <a:gd name="connsiteY42" fmla="*/ 15477 h 108781"/>
              <a:gd name="connsiteX43" fmla="*/ 71760 w 141889"/>
              <a:gd name="connsiteY43" fmla="*/ 22572 h 108781"/>
              <a:gd name="connsiteX44" fmla="*/ 60409 w 141889"/>
              <a:gd name="connsiteY44" fmla="*/ 20680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1889" h="108781">
                <a:moveTo>
                  <a:pt x="11220" y="64665"/>
                </a:moveTo>
                <a:lnTo>
                  <a:pt x="6491" y="65611"/>
                </a:lnTo>
                <a:lnTo>
                  <a:pt x="12167" y="76963"/>
                </a:lnTo>
                <a:lnTo>
                  <a:pt x="27301" y="90678"/>
                </a:lnTo>
                <a:lnTo>
                  <a:pt x="44801" y="94935"/>
                </a:lnTo>
                <a:lnTo>
                  <a:pt x="31558" y="77436"/>
                </a:lnTo>
                <a:lnTo>
                  <a:pt x="30612" y="72706"/>
                </a:lnTo>
                <a:lnTo>
                  <a:pt x="19734" y="72706"/>
                </a:lnTo>
                <a:lnTo>
                  <a:pt x="11220" y="64665"/>
                </a:lnTo>
                <a:close/>
                <a:moveTo>
                  <a:pt x="60409" y="20680"/>
                </a:moveTo>
                <a:lnTo>
                  <a:pt x="40071" y="2707"/>
                </a:lnTo>
                <a:lnTo>
                  <a:pt x="32977" y="1761"/>
                </a:lnTo>
                <a:lnTo>
                  <a:pt x="27774" y="6018"/>
                </a:lnTo>
                <a:lnTo>
                  <a:pt x="42909" y="22099"/>
                </a:lnTo>
                <a:lnTo>
                  <a:pt x="40071" y="25409"/>
                </a:lnTo>
                <a:lnTo>
                  <a:pt x="26829" y="23518"/>
                </a:lnTo>
                <a:lnTo>
                  <a:pt x="6964" y="15004"/>
                </a:lnTo>
                <a:lnTo>
                  <a:pt x="1761" y="19734"/>
                </a:lnTo>
                <a:lnTo>
                  <a:pt x="8383" y="27774"/>
                </a:lnTo>
                <a:lnTo>
                  <a:pt x="18788" y="32977"/>
                </a:lnTo>
                <a:lnTo>
                  <a:pt x="15477" y="40071"/>
                </a:lnTo>
                <a:lnTo>
                  <a:pt x="30139" y="50476"/>
                </a:lnTo>
                <a:lnTo>
                  <a:pt x="25409" y="59936"/>
                </a:lnTo>
                <a:lnTo>
                  <a:pt x="37234" y="67976"/>
                </a:lnTo>
                <a:lnTo>
                  <a:pt x="49058" y="73179"/>
                </a:lnTo>
                <a:lnTo>
                  <a:pt x="53314" y="93989"/>
                </a:lnTo>
                <a:lnTo>
                  <a:pt x="78382" y="71760"/>
                </a:lnTo>
                <a:lnTo>
                  <a:pt x="87368" y="69395"/>
                </a:lnTo>
                <a:lnTo>
                  <a:pt x="96354" y="78381"/>
                </a:lnTo>
                <a:lnTo>
                  <a:pt x="90679" y="93043"/>
                </a:lnTo>
                <a:lnTo>
                  <a:pt x="108651" y="109124"/>
                </a:lnTo>
                <a:lnTo>
                  <a:pt x="114800" y="107705"/>
                </a:lnTo>
                <a:lnTo>
                  <a:pt x="111016" y="92570"/>
                </a:lnTo>
                <a:lnTo>
                  <a:pt x="119057" y="85476"/>
                </a:lnTo>
                <a:lnTo>
                  <a:pt x="120949" y="75071"/>
                </a:lnTo>
                <a:lnTo>
                  <a:pt x="120475" y="51422"/>
                </a:lnTo>
                <a:lnTo>
                  <a:pt x="140340" y="49058"/>
                </a:lnTo>
                <a:lnTo>
                  <a:pt x="130881" y="41017"/>
                </a:lnTo>
                <a:lnTo>
                  <a:pt x="119057" y="40071"/>
                </a:lnTo>
                <a:lnTo>
                  <a:pt x="102503" y="18788"/>
                </a:lnTo>
                <a:lnTo>
                  <a:pt x="86422" y="3653"/>
                </a:lnTo>
                <a:lnTo>
                  <a:pt x="86422" y="3653"/>
                </a:lnTo>
                <a:lnTo>
                  <a:pt x="74125" y="15477"/>
                </a:lnTo>
                <a:lnTo>
                  <a:pt x="71760" y="22572"/>
                </a:lnTo>
                <a:lnTo>
                  <a:pt x="60409" y="206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D10262-2CAA-41EA-A329-2B95FB04434F}"/>
              </a:ext>
            </a:extLst>
          </p:cNvPr>
          <p:cNvSpPr/>
          <p:nvPr/>
        </p:nvSpPr>
        <p:spPr>
          <a:xfrm>
            <a:off x="4667990" y="4058342"/>
            <a:ext cx="107372" cy="126654"/>
          </a:xfrm>
          <a:custGeom>
            <a:avLst/>
            <a:gdLst>
              <a:gd name="connsiteX0" fmla="*/ 41963 w 47296"/>
              <a:gd name="connsiteY0" fmla="*/ 15477 h 66215"/>
              <a:gd name="connsiteX1" fmla="*/ 40545 w 47296"/>
              <a:gd name="connsiteY1" fmla="*/ 3653 h 66215"/>
              <a:gd name="connsiteX2" fmla="*/ 40545 w 47296"/>
              <a:gd name="connsiteY2" fmla="*/ 3653 h 66215"/>
              <a:gd name="connsiteX3" fmla="*/ 26356 w 47296"/>
              <a:gd name="connsiteY3" fmla="*/ 1761 h 66215"/>
              <a:gd name="connsiteX4" fmla="*/ 18315 w 47296"/>
              <a:gd name="connsiteY4" fmla="*/ 18788 h 66215"/>
              <a:gd name="connsiteX5" fmla="*/ 1761 w 47296"/>
              <a:gd name="connsiteY5" fmla="*/ 16423 h 66215"/>
              <a:gd name="connsiteX6" fmla="*/ 8383 w 47296"/>
              <a:gd name="connsiteY6" fmla="*/ 30139 h 66215"/>
              <a:gd name="connsiteX7" fmla="*/ 8856 w 47296"/>
              <a:gd name="connsiteY7" fmla="*/ 35342 h 66215"/>
              <a:gd name="connsiteX8" fmla="*/ 18315 w 47296"/>
              <a:gd name="connsiteY8" fmla="*/ 64193 h 66215"/>
              <a:gd name="connsiteX9" fmla="*/ 17842 w 47296"/>
              <a:gd name="connsiteY9" fmla="*/ 65611 h 66215"/>
              <a:gd name="connsiteX10" fmla="*/ 20680 w 47296"/>
              <a:gd name="connsiteY10" fmla="*/ 65139 h 66215"/>
              <a:gd name="connsiteX11" fmla="*/ 30613 w 47296"/>
              <a:gd name="connsiteY11" fmla="*/ 54260 h 66215"/>
              <a:gd name="connsiteX12" fmla="*/ 41017 w 47296"/>
              <a:gd name="connsiteY12" fmla="*/ 38653 h 66215"/>
              <a:gd name="connsiteX13" fmla="*/ 47639 w 47296"/>
              <a:gd name="connsiteY13" fmla="*/ 32031 h 66215"/>
              <a:gd name="connsiteX14" fmla="*/ 47639 w 47296"/>
              <a:gd name="connsiteY14" fmla="*/ 22572 h 66215"/>
              <a:gd name="connsiteX15" fmla="*/ 41963 w 47296"/>
              <a:gd name="connsiteY15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296" h="66215">
                <a:moveTo>
                  <a:pt x="41963" y="15477"/>
                </a:moveTo>
                <a:lnTo>
                  <a:pt x="40545" y="3653"/>
                </a:lnTo>
                <a:lnTo>
                  <a:pt x="40545" y="3653"/>
                </a:lnTo>
                <a:lnTo>
                  <a:pt x="26356" y="1761"/>
                </a:lnTo>
                <a:lnTo>
                  <a:pt x="18315" y="18788"/>
                </a:lnTo>
                <a:lnTo>
                  <a:pt x="1761" y="16423"/>
                </a:lnTo>
                <a:lnTo>
                  <a:pt x="8383" y="30139"/>
                </a:lnTo>
                <a:lnTo>
                  <a:pt x="8856" y="35342"/>
                </a:lnTo>
                <a:lnTo>
                  <a:pt x="18315" y="64193"/>
                </a:lnTo>
                <a:lnTo>
                  <a:pt x="17842" y="65611"/>
                </a:lnTo>
                <a:lnTo>
                  <a:pt x="20680" y="65139"/>
                </a:lnTo>
                <a:lnTo>
                  <a:pt x="30613" y="54260"/>
                </a:lnTo>
                <a:lnTo>
                  <a:pt x="41017" y="38653"/>
                </a:lnTo>
                <a:lnTo>
                  <a:pt x="47639" y="32031"/>
                </a:lnTo>
                <a:lnTo>
                  <a:pt x="47639" y="22572"/>
                </a:lnTo>
                <a:lnTo>
                  <a:pt x="41963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C9D9C91-B015-4AD8-A8B0-FDAE3A4BB715}"/>
              </a:ext>
            </a:extLst>
          </p:cNvPr>
          <p:cNvSpPr/>
          <p:nvPr/>
        </p:nvSpPr>
        <p:spPr>
          <a:xfrm>
            <a:off x="3048812" y="974326"/>
            <a:ext cx="193271" cy="108561"/>
          </a:xfrm>
          <a:custGeom>
            <a:avLst/>
            <a:gdLst>
              <a:gd name="connsiteX0" fmla="*/ 57571 w 85133"/>
              <a:gd name="connsiteY0" fmla="*/ 1761 h 56755"/>
              <a:gd name="connsiteX1" fmla="*/ 36760 w 85133"/>
              <a:gd name="connsiteY1" fmla="*/ 7910 h 56755"/>
              <a:gd name="connsiteX2" fmla="*/ 19734 w 85133"/>
              <a:gd name="connsiteY2" fmla="*/ 5545 h 56755"/>
              <a:gd name="connsiteX3" fmla="*/ 19734 w 85133"/>
              <a:gd name="connsiteY3" fmla="*/ 5545 h 56755"/>
              <a:gd name="connsiteX4" fmla="*/ 1761 w 85133"/>
              <a:gd name="connsiteY4" fmla="*/ 11220 h 56755"/>
              <a:gd name="connsiteX5" fmla="*/ 5072 w 85133"/>
              <a:gd name="connsiteY5" fmla="*/ 21626 h 56755"/>
              <a:gd name="connsiteX6" fmla="*/ 15477 w 85133"/>
              <a:gd name="connsiteY6" fmla="*/ 22099 h 56755"/>
              <a:gd name="connsiteX7" fmla="*/ 26828 w 85133"/>
              <a:gd name="connsiteY7" fmla="*/ 33450 h 56755"/>
              <a:gd name="connsiteX8" fmla="*/ 42909 w 85133"/>
              <a:gd name="connsiteY8" fmla="*/ 47166 h 56755"/>
              <a:gd name="connsiteX9" fmla="*/ 54733 w 85133"/>
              <a:gd name="connsiteY9" fmla="*/ 45274 h 56755"/>
              <a:gd name="connsiteX10" fmla="*/ 75544 w 85133"/>
              <a:gd name="connsiteY10" fmla="*/ 58517 h 56755"/>
              <a:gd name="connsiteX11" fmla="*/ 77436 w 85133"/>
              <a:gd name="connsiteY11" fmla="*/ 41963 h 56755"/>
              <a:gd name="connsiteX12" fmla="*/ 83584 w 85133"/>
              <a:gd name="connsiteY12" fmla="*/ 41017 h 56755"/>
              <a:gd name="connsiteX13" fmla="*/ 85476 w 85133"/>
              <a:gd name="connsiteY13" fmla="*/ 21153 h 56755"/>
              <a:gd name="connsiteX14" fmla="*/ 72233 w 85133"/>
              <a:gd name="connsiteY14" fmla="*/ 14531 h 56755"/>
              <a:gd name="connsiteX15" fmla="*/ 57571 w 85133"/>
              <a:gd name="connsiteY15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133" h="56755">
                <a:moveTo>
                  <a:pt x="57571" y="1761"/>
                </a:moveTo>
                <a:lnTo>
                  <a:pt x="36760" y="7910"/>
                </a:lnTo>
                <a:lnTo>
                  <a:pt x="19734" y="5545"/>
                </a:lnTo>
                <a:lnTo>
                  <a:pt x="19734" y="5545"/>
                </a:lnTo>
                <a:lnTo>
                  <a:pt x="1761" y="11220"/>
                </a:lnTo>
                <a:lnTo>
                  <a:pt x="5072" y="21626"/>
                </a:lnTo>
                <a:lnTo>
                  <a:pt x="15477" y="22099"/>
                </a:lnTo>
                <a:lnTo>
                  <a:pt x="26828" y="33450"/>
                </a:lnTo>
                <a:lnTo>
                  <a:pt x="42909" y="47166"/>
                </a:lnTo>
                <a:lnTo>
                  <a:pt x="54733" y="45274"/>
                </a:lnTo>
                <a:lnTo>
                  <a:pt x="75544" y="58517"/>
                </a:lnTo>
                <a:lnTo>
                  <a:pt x="77436" y="41963"/>
                </a:lnTo>
                <a:lnTo>
                  <a:pt x="83584" y="41017"/>
                </a:lnTo>
                <a:lnTo>
                  <a:pt x="85476" y="21153"/>
                </a:lnTo>
                <a:lnTo>
                  <a:pt x="72233" y="14531"/>
                </a:lnTo>
                <a:lnTo>
                  <a:pt x="5757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42172D4-F7DE-4DAF-B75F-C17856FF8B55}"/>
              </a:ext>
            </a:extLst>
          </p:cNvPr>
          <p:cNvSpPr/>
          <p:nvPr/>
        </p:nvSpPr>
        <p:spPr>
          <a:xfrm>
            <a:off x="2963988" y="3218810"/>
            <a:ext cx="182533" cy="352820"/>
          </a:xfrm>
          <a:custGeom>
            <a:avLst/>
            <a:gdLst>
              <a:gd name="connsiteX0" fmla="*/ 76963 w 80403"/>
              <a:gd name="connsiteY0" fmla="*/ 19261 h 184456"/>
              <a:gd name="connsiteX1" fmla="*/ 56625 w 80403"/>
              <a:gd name="connsiteY1" fmla="*/ 1761 h 184456"/>
              <a:gd name="connsiteX2" fmla="*/ 47166 w 80403"/>
              <a:gd name="connsiteY2" fmla="*/ 1761 h 184456"/>
              <a:gd name="connsiteX3" fmla="*/ 38180 w 80403"/>
              <a:gd name="connsiteY3" fmla="*/ 10748 h 184456"/>
              <a:gd name="connsiteX4" fmla="*/ 32504 w 80403"/>
              <a:gd name="connsiteY4" fmla="*/ 19734 h 184456"/>
              <a:gd name="connsiteX5" fmla="*/ 19734 w 80403"/>
              <a:gd name="connsiteY5" fmla="*/ 22572 h 184456"/>
              <a:gd name="connsiteX6" fmla="*/ 14058 w 80403"/>
              <a:gd name="connsiteY6" fmla="*/ 35815 h 184456"/>
              <a:gd name="connsiteX7" fmla="*/ 5072 w 80403"/>
              <a:gd name="connsiteY7" fmla="*/ 39126 h 184456"/>
              <a:gd name="connsiteX8" fmla="*/ 1761 w 80403"/>
              <a:gd name="connsiteY8" fmla="*/ 54733 h 184456"/>
              <a:gd name="connsiteX9" fmla="*/ 9802 w 80403"/>
              <a:gd name="connsiteY9" fmla="*/ 63720 h 184456"/>
              <a:gd name="connsiteX10" fmla="*/ 19261 w 80403"/>
              <a:gd name="connsiteY10" fmla="*/ 74598 h 184456"/>
              <a:gd name="connsiteX11" fmla="*/ 20207 w 80403"/>
              <a:gd name="connsiteY11" fmla="*/ 89260 h 184456"/>
              <a:gd name="connsiteX12" fmla="*/ 25409 w 80403"/>
              <a:gd name="connsiteY12" fmla="*/ 95408 h 184456"/>
              <a:gd name="connsiteX13" fmla="*/ 24463 w 80403"/>
              <a:gd name="connsiteY13" fmla="*/ 164461 h 184456"/>
              <a:gd name="connsiteX14" fmla="*/ 31085 w 80403"/>
              <a:gd name="connsiteY14" fmla="*/ 185271 h 184456"/>
              <a:gd name="connsiteX15" fmla="*/ 52841 w 80403"/>
              <a:gd name="connsiteY15" fmla="*/ 181488 h 184456"/>
              <a:gd name="connsiteX16" fmla="*/ 54260 w 80403"/>
              <a:gd name="connsiteY16" fmla="*/ 133245 h 184456"/>
              <a:gd name="connsiteX17" fmla="*/ 53787 w 80403"/>
              <a:gd name="connsiteY17" fmla="*/ 113854 h 184456"/>
              <a:gd name="connsiteX18" fmla="*/ 58517 w 80403"/>
              <a:gd name="connsiteY18" fmla="*/ 94935 h 184456"/>
              <a:gd name="connsiteX19" fmla="*/ 66557 w 80403"/>
              <a:gd name="connsiteY19" fmla="*/ 85949 h 184456"/>
              <a:gd name="connsiteX20" fmla="*/ 79328 w 80403"/>
              <a:gd name="connsiteY20" fmla="*/ 67030 h 184456"/>
              <a:gd name="connsiteX21" fmla="*/ 76490 w 80403"/>
              <a:gd name="connsiteY21" fmla="*/ 58990 h 184456"/>
              <a:gd name="connsiteX22" fmla="*/ 81692 w 80403"/>
              <a:gd name="connsiteY22" fmla="*/ 47166 h 184456"/>
              <a:gd name="connsiteX23" fmla="*/ 76017 w 80403"/>
              <a:gd name="connsiteY23" fmla="*/ 29193 h 184456"/>
              <a:gd name="connsiteX24" fmla="*/ 76963 w 80403"/>
              <a:gd name="connsiteY24" fmla="*/ 19261 h 18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403" h="184456">
                <a:moveTo>
                  <a:pt x="76963" y="19261"/>
                </a:moveTo>
                <a:lnTo>
                  <a:pt x="56625" y="1761"/>
                </a:lnTo>
                <a:lnTo>
                  <a:pt x="47166" y="1761"/>
                </a:lnTo>
                <a:lnTo>
                  <a:pt x="38180" y="10748"/>
                </a:lnTo>
                <a:lnTo>
                  <a:pt x="32504" y="19734"/>
                </a:lnTo>
                <a:lnTo>
                  <a:pt x="19734" y="22572"/>
                </a:lnTo>
                <a:lnTo>
                  <a:pt x="14058" y="35815"/>
                </a:lnTo>
                <a:lnTo>
                  <a:pt x="5072" y="39126"/>
                </a:lnTo>
                <a:lnTo>
                  <a:pt x="1761" y="54733"/>
                </a:lnTo>
                <a:lnTo>
                  <a:pt x="9802" y="63720"/>
                </a:lnTo>
                <a:lnTo>
                  <a:pt x="19261" y="74598"/>
                </a:lnTo>
                <a:lnTo>
                  <a:pt x="20207" y="89260"/>
                </a:lnTo>
                <a:lnTo>
                  <a:pt x="25409" y="95408"/>
                </a:lnTo>
                <a:lnTo>
                  <a:pt x="24463" y="164461"/>
                </a:lnTo>
                <a:lnTo>
                  <a:pt x="31085" y="185271"/>
                </a:lnTo>
                <a:lnTo>
                  <a:pt x="52841" y="181488"/>
                </a:lnTo>
                <a:lnTo>
                  <a:pt x="54260" y="133245"/>
                </a:lnTo>
                <a:lnTo>
                  <a:pt x="53787" y="113854"/>
                </a:lnTo>
                <a:lnTo>
                  <a:pt x="58517" y="94935"/>
                </a:lnTo>
                <a:lnTo>
                  <a:pt x="66557" y="85949"/>
                </a:lnTo>
                <a:lnTo>
                  <a:pt x="79328" y="67030"/>
                </a:lnTo>
                <a:lnTo>
                  <a:pt x="76490" y="58990"/>
                </a:lnTo>
                <a:lnTo>
                  <a:pt x="81692" y="47166"/>
                </a:lnTo>
                <a:lnTo>
                  <a:pt x="76017" y="29193"/>
                </a:lnTo>
                <a:lnTo>
                  <a:pt x="76963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B2D69D2-14B7-4AD1-8C60-B2F828C6DF15}"/>
              </a:ext>
            </a:extLst>
          </p:cNvPr>
          <p:cNvSpPr/>
          <p:nvPr/>
        </p:nvSpPr>
        <p:spPr>
          <a:xfrm>
            <a:off x="2589259" y="3053256"/>
            <a:ext cx="461703" cy="316635"/>
          </a:xfrm>
          <a:custGeom>
            <a:avLst/>
            <a:gdLst>
              <a:gd name="connsiteX0" fmla="*/ 156421 w 203374"/>
              <a:gd name="connsiteY0" fmla="*/ 7437 h 165537"/>
              <a:gd name="connsiteX1" fmla="*/ 139394 w 203374"/>
              <a:gd name="connsiteY1" fmla="*/ 7437 h 165537"/>
              <a:gd name="connsiteX2" fmla="*/ 132772 w 203374"/>
              <a:gd name="connsiteY2" fmla="*/ 1761 h 165537"/>
              <a:gd name="connsiteX3" fmla="*/ 118584 w 203374"/>
              <a:gd name="connsiteY3" fmla="*/ 6018 h 165537"/>
              <a:gd name="connsiteX4" fmla="*/ 93989 w 203374"/>
              <a:gd name="connsiteY4" fmla="*/ 18315 h 165537"/>
              <a:gd name="connsiteX5" fmla="*/ 88787 w 203374"/>
              <a:gd name="connsiteY5" fmla="*/ 27774 h 165537"/>
              <a:gd name="connsiteX6" fmla="*/ 68449 w 203374"/>
              <a:gd name="connsiteY6" fmla="*/ 41490 h 165537"/>
              <a:gd name="connsiteX7" fmla="*/ 64666 w 203374"/>
              <a:gd name="connsiteY7" fmla="*/ 49058 h 165537"/>
              <a:gd name="connsiteX8" fmla="*/ 53787 w 203374"/>
              <a:gd name="connsiteY8" fmla="*/ 55206 h 165537"/>
              <a:gd name="connsiteX9" fmla="*/ 41017 w 203374"/>
              <a:gd name="connsiteY9" fmla="*/ 50949 h 165537"/>
              <a:gd name="connsiteX10" fmla="*/ 33450 w 203374"/>
              <a:gd name="connsiteY10" fmla="*/ 58517 h 165537"/>
              <a:gd name="connsiteX11" fmla="*/ 29666 w 203374"/>
              <a:gd name="connsiteY11" fmla="*/ 79327 h 165537"/>
              <a:gd name="connsiteX12" fmla="*/ 8383 w 203374"/>
              <a:gd name="connsiteY12" fmla="*/ 103922 h 165537"/>
              <a:gd name="connsiteX13" fmla="*/ 9329 w 203374"/>
              <a:gd name="connsiteY13" fmla="*/ 114327 h 165537"/>
              <a:gd name="connsiteX14" fmla="*/ 1761 w 203374"/>
              <a:gd name="connsiteY14" fmla="*/ 127097 h 165537"/>
              <a:gd name="connsiteX15" fmla="*/ 3653 w 203374"/>
              <a:gd name="connsiteY15" fmla="*/ 144597 h 165537"/>
              <a:gd name="connsiteX16" fmla="*/ 15477 w 203374"/>
              <a:gd name="connsiteY16" fmla="*/ 151218 h 165537"/>
              <a:gd name="connsiteX17" fmla="*/ 20207 w 203374"/>
              <a:gd name="connsiteY17" fmla="*/ 161150 h 165537"/>
              <a:gd name="connsiteX18" fmla="*/ 32031 w 203374"/>
              <a:gd name="connsiteY18" fmla="*/ 167299 h 165537"/>
              <a:gd name="connsiteX19" fmla="*/ 41017 w 203374"/>
              <a:gd name="connsiteY19" fmla="*/ 159731 h 165537"/>
              <a:gd name="connsiteX20" fmla="*/ 53787 w 203374"/>
              <a:gd name="connsiteY20" fmla="*/ 158785 h 165537"/>
              <a:gd name="connsiteX21" fmla="*/ 71760 w 203374"/>
              <a:gd name="connsiteY21" fmla="*/ 166353 h 165537"/>
              <a:gd name="connsiteX22" fmla="*/ 67976 w 203374"/>
              <a:gd name="connsiteY22" fmla="*/ 143651 h 165537"/>
              <a:gd name="connsiteX23" fmla="*/ 68922 w 203374"/>
              <a:gd name="connsiteY23" fmla="*/ 126624 h 165537"/>
              <a:gd name="connsiteX24" fmla="*/ 114800 w 203374"/>
              <a:gd name="connsiteY24" fmla="*/ 125205 h 165537"/>
              <a:gd name="connsiteX25" fmla="*/ 126151 w 203374"/>
              <a:gd name="connsiteY25" fmla="*/ 127570 h 165537"/>
              <a:gd name="connsiteX26" fmla="*/ 134664 w 203374"/>
              <a:gd name="connsiteY26" fmla="*/ 122840 h 165537"/>
              <a:gd name="connsiteX27" fmla="*/ 146961 w 203374"/>
              <a:gd name="connsiteY27" fmla="*/ 125205 h 165537"/>
              <a:gd name="connsiteX28" fmla="*/ 170137 w 203374"/>
              <a:gd name="connsiteY28" fmla="*/ 125678 h 165537"/>
              <a:gd name="connsiteX29" fmla="*/ 179123 w 203374"/>
              <a:gd name="connsiteY29" fmla="*/ 122367 h 165537"/>
              <a:gd name="connsiteX30" fmla="*/ 184799 w 203374"/>
              <a:gd name="connsiteY30" fmla="*/ 109124 h 165537"/>
              <a:gd name="connsiteX31" fmla="*/ 197569 w 203374"/>
              <a:gd name="connsiteY31" fmla="*/ 106286 h 165537"/>
              <a:gd name="connsiteX32" fmla="*/ 203244 w 203374"/>
              <a:gd name="connsiteY32" fmla="*/ 97300 h 165537"/>
              <a:gd name="connsiteX33" fmla="*/ 203717 w 203374"/>
              <a:gd name="connsiteY33" fmla="*/ 76490 h 165537"/>
              <a:gd name="connsiteX34" fmla="*/ 173448 w 203374"/>
              <a:gd name="connsiteY34" fmla="*/ 69868 h 165537"/>
              <a:gd name="connsiteX35" fmla="*/ 172502 w 203374"/>
              <a:gd name="connsiteY35" fmla="*/ 55206 h 165537"/>
              <a:gd name="connsiteX36" fmla="*/ 157840 w 203374"/>
              <a:gd name="connsiteY36" fmla="*/ 35815 h 165537"/>
              <a:gd name="connsiteX37" fmla="*/ 154056 w 203374"/>
              <a:gd name="connsiteY37" fmla="*/ 22099 h 165537"/>
              <a:gd name="connsiteX38" fmla="*/ 156421 w 203374"/>
              <a:gd name="connsiteY38" fmla="*/ 743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3374" h="165537">
                <a:moveTo>
                  <a:pt x="156421" y="7437"/>
                </a:moveTo>
                <a:lnTo>
                  <a:pt x="139394" y="7437"/>
                </a:lnTo>
                <a:lnTo>
                  <a:pt x="132772" y="1761"/>
                </a:lnTo>
                <a:lnTo>
                  <a:pt x="118584" y="6018"/>
                </a:lnTo>
                <a:lnTo>
                  <a:pt x="93989" y="18315"/>
                </a:lnTo>
                <a:lnTo>
                  <a:pt x="88787" y="27774"/>
                </a:lnTo>
                <a:lnTo>
                  <a:pt x="68449" y="41490"/>
                </a:lnTo>
                <a:lnTo>
                  <a:pt x="64666" y="49058"/>
                </a:lnTo>
                <a:lnTo>
                  <a:pt x="53787" y="55206"/>
                </a:lnTo>
                <a:lnTo>
                  <a:pt x="41017" y="50949"/>
                </a:lnTo>
                <a:lnTo>
                  <a:pt x="33450" y="58517"/>
                </a:lnTo>
                <a:lnTo>
                  <a:pt x="29666" y="79327"/>
                </a:lnTo>
                <a:lnTo>
                  <a:pt x="8383" y="103922"/>
                </a:lnTo>
                <a:lnTo>
                  <a:pt x="9329" y="114327"/>
                </a:lnTo>
                <a:lnTo>
                  <a:pt x="1761" y="127097"/>
                </a:lnTo>
                <a:lnTo>
                  <a:pt x="3653" y="144597"/>
                </a:lnTo>
                <a:lnTo>
                  <a:pt x="15477" y="151218"/>
                </a:lnTo>
                <a:lnTo>
                  <a:pt x="20207" y="161150"/>
                </a:lnTo>
                <a:lnTo>
                  <a:pt x="32031" y="167299"/>
                </a:lnTo>
                <a:lnTo>
                  <a:pt x="41017" y="159731"/>
                </a:lnTo>
                <a:lnTo>
                  <a:pt x="53787" y="158785"/>
                </a:lnTo>
                <a:lnTo>
                  <a:pt x="71760" y="166353"/>
                </a:lnTo>
                <a:lnTo>
                  <a:pt x="67976" y="143651"/>
                </a:lnTo>
                <a:lnTo>
                  <a:pt x="68922" y="126624"/>
                </a:lnTo>
                <a:lnTo>
                  <a:pt x="114800" y="125205"/>
                </a:lnTo>
                <a:lnTo>
                  <a:pt x="126151" y="127570"/>
                </a:lnTo>
                <a:lnTo>
                  <a:pt x="134664" y="122840"/>
                </a:lnTo>
                <a:lnTo>
                  <a:pt x="146961" y="125205"/>
                </a:lnTo>
                <a:lnTo>
                  <a:pt x="170137" y="125678"/>
                </a:lnTo>
                <a:lnTo>
                  <a:pt x="179123" y="122367"/>
                </a:lnTo>
                <a:lnTo>
                  <a:pt x="184799" y="109124"/>
                </a:lnTo>
                <a:lnTo>
                  <a:pt x="197569" y="106286"/>
                </a:lnTo>
                <a:lnTo>
                  <a:pt x="203244" y="97300"/>
                </a:lnTo>
                <a:lnTo>
                  <a:pt x="203717" y="76490"/>
                </a:lnTo>
                <a:lnTo>
                  <a:pt x="173448" y="69868"/>
                </a:lnTo>
                <a:lnTo>
                  <a:pt x="172502" y="55206"/>
                </a:lnTo>
                <a:lnTo>
                  <a:pt x="157840" y="35815"/>
                </a:lnTo>
                <a:lnTo>
                  <a:pt x="154056" y="22099"/>
                </a:lnTo>
                <a:lnTo>
                  <a:pt x="156421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8CD3728-B91E-4A7A-8E79-97EB151053A8}"/>
              </a:ext>
            </a:extLst>
          </p:cNvPr>
          <p:cNvSpPr/>
          <p:nvPr/>
        </p:nvSpPr>
        <p:spPr>
          <a:xfrm>
            <a:off x="4136495" y="1379619"/>
            <a:ext cx="343593" cy="171886"/>
          </a:xfrm>
          <a:custGeom>
            <a:avLst/>
            <a:gdLst>
              <a:gd name="connsiteX0" fmla="*/ 150272 w 151348"/>
              <a:gd name="connsiteY0" fmla="*/ 17369 h 89863"/>
              <a:gd name="connsiteX1" fmla="*/ 136083 w 151348"/>
              <a:gd name="connsiteY1" fmla="*/ 14058 h 89863"/>
              <a:gd name="connsiteX2" fmla="*/ 117165 w 151348"/>
              <a:gd name="connsiteY2" fmla="*/ 3653 h 89863"/>
              <a:gd name="connsiteX3" fmla="*/ 89733 w 151348"/>
              <a:gd name="connsiteY3" fmla="*/ 10275 h 89863"/>
              <a:gd name="connsiteX4" fmla="*/ 78855 w 151348"/>
              <a:gd name="connsiteY4" fmla="*/ 17842 h 89863"/>
              <a:gd name="connsiteX5" fmla="*/ 43382 w 151348"/>
              <a:gd name="connsiteY5" fmla="*/ 16423 h 89863"/>
              <a:gd name="connsiteX6" fmla="*/ 24464 w 151348"/>
              <a:gd name="connsiteY6" fmla="*/ 11693 h 89863"/>
              <a:gd name="connsiteX7" fmla="*/ 15477 w 151348"/>
              <a:gd name="connsiteY7" fmla="*/ 14058 h 89863"/>
              <a:gd name="connsiteX8" fmla="*/ 6964 w 151348"/>
              <a:gd name="connsiteY8" fmla="*/ 1761 h 89863"/>
              <a:gd name="connsiteX9" fmla="*/ 1761 w 151348"/>
              <a:gd name="connsiteY9" fmla="*/ 8383 h 89863"/>
              <a:gd name="connsiteX10" fmla="*/ 5072 w 151348"/>
              <a:gd name="connsiteY10" fmla="*/ 19261 h 89863"/>
              <a:gd name="connsiteX11" fmla="*/ 18315 w 151348"/>
              <a:gd name="connsiteY11" fmla="*/ 31558 h 89863"/>
              <a:gd name="connsiteX12" fmla="*/ 10275 w 151348"/>
              <a:gd name="connsiteY12" fmla="*/ 40544 h 89863"/>
              <a:gd name="connsiteX13" fmla="*/ 6964 w 151348"/>
              <a:gd name="connsiteY13" fmla="*/ 50004 h 89863"/>
              <a:gd name="connsiteX14" fmla="*/ 9802 w 151348"/>
              <a:gd name="connsiteY14" fmla="*/ 53314 h 89863"/>
              <a:gd name="connsiteX15" fmla="*/ 6491 w 151348"/>
              <a:gd name="connsiteY15" fmla="*/ 57571 h 89863"/>
              <a:gd name="connsiteX16" fmla="*/ 19734 w 151348"/>
              <a:gd name="connsiteY16" fmla="*/ 67030 h 89863"/>
              <a:gd name="connsiteX17" fmla="*/ 23518 w 151348"/>
              <a:gd name="connsiteY17" fmla="*/ 86422 h 89863"/>
              <a:gd name="connsiteX18" fmla="*/ 41490 w 151348"/>
              <a:gd name="connsiteY18" fmla="*/ 87368 h 89863"/>
              <a:gd name="connsiteX19" fmla="*/ 59936 w 151348"/>
              <a:gd name="connsiteY19" fmla="*/ 79327 h 89863"/>
              <a:gd name="connsiteX20" fmla="*/ 78382 w 151348"/>
              <a:gd name="connsiteY20" fmla="*/ 89260 h 89863"/>
              <a:gd name="connsiteX21" fmla="*/ 100138 w 151348"/>
              <a:gd name="connsiteY21" fmla="*/ 86422 h 89863"/>
              <a:gd name="connsiteX22" fmla="*/ 98719 w 151348"/>
              <a:gd name="connsiteY22" fmla="*/ 72233 h 89863"/>
              <a:gd name="connsiteX23" fmla="*/ 122367 w 151348"/>
              <a:gd name="connsiteY23" fmla="*/ 62774 h 89863"/>
              <a:gd name="connsiteX24" fmla="*/ 143651 w 151348"/>
              <a:gd name="connsiteY24" fmla="*/ 66557 h 89863"/>
              <a:gd name="connsiteX25" fmla="*/ 133718 w 151348"/>
              <a:gd name="connsiteY25" fmla="*/ 50004 h 89863"/>
              <a:gd name="connsiteX26" fmla="*/ 139867 w 151348"/>
              <a:gd name="connsiteY26" fmla="*/ 29193 h 89863"/>
              <a:gd name="connsiteX27" fmla="*/ 150272 w 151348"/>
              <a:gd name="connsiteY27" fmla="*/ 17369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1348" h="89863">
                <a:moveTo>
                  <a:pt x="150272" y="17369"/>
                </a:moveTo>
                <a:lnTo>
                  <a:pt x="136083" y="14058"/>
                </a:lnTo>
                <a:lnTo>
                  <a:pt x="117165" y="3653"/>
                </a:lnTo>
                <a:lnTo>
                  <a:pt x="89733" y="10275"/>
                </a:lnTo>
                <a:lnTo>
                  <a:pt x="78855" y="17842"/>
                </a:lnTo>
                <a:lnTo>
                  <a:pt x="43382" y="16423"/>
                </a:lnTo>
                <a:lnTo>
                  <a:pt x="24464" y="11693"/>
                </a:lnTo>
                <a:lnTo>
                  <a:pt x="15477" y="14058"/>
                </a:lnTo>
                <a:lnTo>
                  <a:pt x="6964" y="1761"/>
                </a:lnTo>
                <a:lnTo>
                  <a:pt x="1761" y="8383"/>
                </a:lnTo>
                <a:lnTo>
                  <a:pt x="5072" y="19261"/>
                </a:lnTo>
                <a:lnTo>
                  <a:pt x="18315" y="31558"/>
                </a:lnTo>
                <a:lnTo>
                  <a:pt x="10275" y="40544"/>
                </a:lnTo>
                <a:lnTo>
                  <a:pt x="6964" y="50004"/>
                </a:lnTo>
                <a:lnTo>
                  <a:pt x="9802" y="53314"/>
                </a:lnTo>
                <a:lnTo>
                  <a:pt x="6491" y="57571"/>
                </a:lnTo>
                <a:lnTo>
                  <a:pt x="19734" y="67030"/>
                </a:lnTo>
                <a:lnTo>
                  <a:pt x="23518" y="86422"/>
                </a:lnTo>
                <a:lnTo>
                  <a:pt x="41490" y="87368"/>
                </a:lnTo>
                <a:lnTo>
                  <a:pt x="59936" y="79327"/>
                </a:lnTo>
                <a:lnTo>
                  <a:pt x="78382" y="89260"/>
                </a:lnTo>
                <a:lnTo>
                  <a:pt x="100138" y="86422"/>
                </a:lnTo>
                <a:lnTo>
                  <a:pt x="98719" y="72233"/>
                </a:lnTo>
                <a:lnTo>
                  <a:pt x="122367" y="62774"/>
                </a:lnTo>
                <a:lnTo>
                  <a:pt x="143651" y="66557"/>
                </a:lnTo>
                <a:lnTo>
                  <a:pt x="133718" y="50004"/>
                </a:lnTo>
                <a:lnTo>
                  <a:pt x="139867" y="29193"/>
                </a:lnTo>
                <a:lnTo>
                  <a:pt x="150272" y="1736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8CC357-B5EE-45EF-9173-DEB13A5A0EB0}"/>
              </a:ext>
            </a:extLst>
          </p:cNvPr>
          <p:cNvSpPr/>
          <p:nvPr/>
        </p:nvSpPr>
        <p:spPr>
          <a:xfrm>
            <a:off x="3770354" y="1324435"/>
            <a:ext cx="214745" cy="144746"/>
          </a:xfrm>
          <a:custGeom>
            <a:avLst/>
            <a:gdLst>
              <a:gd name="connsiteX0" fmla="*/ 30612 w 94592"/>
              <a:gd name="connsiteY0" fmla="*/ 1761 h 75674"/>
              <a:gd name="connsiteX1" fmla="*/ 19734 w 94592"/>
              <a:gd name="connsiteY1" fmla="*/ 2234 h 75674"/>
              <a:gd name="connsiteX2" fmla="*/ 15004 w 94592"/>
              <a:gd name="connsiteY2" fmla="*/ 8383 h 75674"/>
              <a:gd name="connsiteX3" fmla="*/ 6018 w 94592"/>
              <a:gd name="connsiteY3" fmla="*/ 1761 h 75674"/>
              <a:gd name="connsiteX4" fmla="*/ 1761 w 94592"/>
              <a:gd name="connsiteY4" fmla="*/ 13585 h 75674"/>
              <a:gd name="connsiteX5" fmla="*/ 14532 w 94592"/>
              <a:gd name="connsiteY5" fmla="*/ 27301 h 75674"/>
              <a:gd name="connsiteX6" fmla="*/ 20680 w 94592"/>
              <a:gd name="connsiteY6" fmla="*/ 36288 h 75674"/>
              <a:gd name="connsiteX7" fmla="*/ 32504 w 94592"/>
              <a:gd name="connsiteY7" fmla="*/ 47166 h 75674"/>
              <a:gd name="connsiteX8" fmla="*/ 41963 w 94592"/>
              <a:gd name="connsiteY8" fmla="*/ 53787 h 75674"/>
              <a:gd name="connsiteX9" fmla="*/ 52369 w 94592"/>
              <a:gd name="connsiteY9" fmla="*/ 65611 h 75674"/>
              <a:gd name="connsiteX10" fmla="*/ 74598 w 94592"/>
              <a:gd name="connsiteY10" fmla="*/ 76963 h 75674"/>
              <a:gd name="connsiteX11" fmla="*/ 76490 w 94592"/>
              <a:gd name="connsiteY11" fmla="*/ 60882 h 75674"/>
              <a:gd name="connsiteX12" fmla="*/ 83584 w 94592"/>
              <a:gd name="connsiteY12" fmla="*/ 54260 h 75674"/>
              <a:gd name="connsiteX13" fmla="*/ 87841 w 94592"/>
              <a:gd name="connsiteY13" fmla="*/ 51422 h 75674"/>
              <a:gd name="connsiteX14" fmla="*/ 93516 w 94592"/>
              <a:gd name="connsiteY14" fmla="*/ 50004 h 75674"/>
              <a:gd name="connsiteX15" fmla="*/ 95881 w 94592"/>
              <a:gd name="connsiteY15" fmla="*/ 36288 h 75674"/>
              <a:gd name="connsiteX16" fmla="*/ 83111 w 94592"/>
              <a:gd name="connsiteY16" fmla="*/ 25409 h 75674"/>
              <a:gd name="connsiteX17" fmla="*/ 87841 w 94592"/>
              <a:gd name="connsiteY17" fmla="*/ 12639 h 75674"/>
              <a:gd name="connsiteX18" fmla="*/ 79328 w 94592"/>
              <a:gd name="connsiteY18" fmla="*/ 12639 h 75674"/>
              <a:gd name="connsiteX19" fmla="*/ 79328 w 94592"/>
              <a:gd name="connsiteY19" fmla="*/ 12639 h 75674"/>
              <a:gd name="connsiteX20" fmla="*/ 67976 w 94592"/>
              <a:gd name="connsiteY20" fmla="*/ 6018 h 75674"/>
              <a:gd name="connsiteX21" fmla="*/ 51422 w 94592"/>
              <a:gd name="connsiteY21" fmla="*/ 6491 h 75674"/>
              <a:gd name="connsiteX22" fmla="*/ 30612 w 94592"/>
              <a:gd name="connsiteY22" fmla="*/ 1761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4592" h="75674">
                <a:moveTo>
                  <a:pt x="30612" y="1761"/>
                </a:moveTo>
                <a:lnTo>
                  <a:pt x="19734" y="2234"/>
                </a:lnTo>
                <a:lnTo>
                  <a:pt x="15004" y="8383"/>
                </a:lnTo>
                <a:lnTo>
                  <a:pt x="6018" y="1761"/>
                </a:lnTo>
                <a:lnTo>
                  <a:pt x="1761" y="13585"/>
                </a:lnTo>
                <a:lnTo>
                  <a:pt x="14532" y="27301"/>
                </a:lnTo>
                <a:lnTo>
                  <a:pt x="20680" y="36288"/>
                </a:lnTo>
                <a:lnTo>
                  <a:pt x="32504" y="47166"/>
                </a:lnTo>
                <a:lnTo>
                  <a:pt x="41963" y="53787"/>
                </a:lnTo>
                <a:lnTo>
                  <a:pt x="52369" y="65611"/>
                </a:lnTo>
                <a:lnTo>
                  <a:pt x="74598" y="76963"/>
                </a:lnTo>
                <a:lnTo>
                  <a:pt x="76490" y="60882"/>
                </a:lnTo>
                <a:lnTo>
                  <a:pt x="83584" y="54260"/>
                </a:lnTo>
                <a:lnTo>
                  <a:pt x="87841" y="51422"/>
                </a:lnTo>
                <a:lnTo>
                  <a:pt x="93516" y="50004"/>
                </a:lnTo>
                <a:lnTo>
                  <a:pt x="95881" y="36288"/>
                </a:lnTo>
                <a:lnTo>
                  <a:pt x="83111" y="25409"/>
                </a:lnTo>
                <a:lnTo>
                  <a:pt x="87841" y="12639"/>
                </a:lnTo>
                <a:lnTo>
                  <a:pt x="79328" y="12639"/>
                </a:lnTo>
                <a:lnTo>
                  <a:pt x="79328" y="12639"/>
                </a:lnTo>
                <a:lnTo>
                  <a:pt x="67976" y="6018"/>
                </a:lnTo>
                <a:lnTo>
                  <a:pt x="51422" y="6491"/>
                </a:lnTo>
                <a:lnTo>
                  <a:pt x="3061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F787EE4-C7FC-4C1E-8D2F-40B500DDB4AF}"/>
              </a:ext>
            </a:extLst>
          </p:cNvPr>
          <p:cNvSpPr/>
          <p:nvPr/>
        </p:nvSpPr>
        <p:spPr>
          <a:xfrm>
            <a:off x="4110726" y="718305"/>
            <a:ext cx="483176" cy="271400"/>
          </a:xfrm>
          <a:custGeom>
            <a:avLst/>
            <a:gdLst>
              <a:gd name="connsiteX0" fmla="*/ 120002 w 212834"/>
              <a:gd name="connsiteY0" fmla="*/ 8856 h 141889"/>
              <a:gd name="connsiteX1" fmla="*/ 95408 w 212834"/>
              <a:gd name="connsiteY1" fmla="*/ 1761 h 141889"/>
              <a:gd name="connsiteX2" fmla="*/ 73652 w 212834"/>
              <a:gd name="connsiteY2" fmla="*/ 12639 h 141889"/>
              <a:gd name="connsiteX3" fmla="*/ 61355 w 212834"/>
              <a:gd name="connsiteY3" fmla="*/ 17369 h 141889"/>
              <a:gd name="connsiteX4" fmla="*/ 65611 w 212834"/>
              <a:gd name="connsiteY4" fmla="*/ 29666 h 141889"/>
              <a:gd name="connsiteX5" fmla="*/ 49058 w 212834"/>
              <a:gd name="connsiteY5" fmla="*/ 39125 h 141889"/>
              <a:gd name="connsiteX6" fmla="*/ 46693 w 212834"/>
              <a:gd name="connsiteY6" fmla="*/ 55206 h 141889"/>
              <a:gd name="connsiteX7" fmla="*/ 23990 w 212834"/>
              <a:gd name="connsiteY7" fmla="*/ 65611 h 141889"/>
              <a:gd name="connsiteX8" fmla="*/ 2234 w 212834"/>
              <a:gd name="connsiteY8" fmla="*/ 65611 h 141889"/>
              <a:gd name="connsiteX9" fmla="*/ 5072 w 212834"/>
              <a:gd name="connsiteY9" fmla="*/ 78382 h 141889"/>
              <a:gd name="connsiteX10" fmla="*/ 13112 w 212834"/>
              <a:gd name="connsiteY10" fmla="*/ 89260 h 141889"/>
              <a:gd name="connsiteX11" fmla="*/ 14531 w 212834"/>
              <a:gd name="connsiteY11" fmla="*/ 100611 h 141889"/>
              <a:gd name="connsiteX12" fmla="*/ 1761 w 212834"/>
              <a:gd name="connsiteY12" fmla="*/ 106286 h 141889"/>
              <a:gd name="connsiteX13" fmla="*/ 10747 w 212834"/>
              <a:gd name="connsiteY13" fmla="*/ 120002 h 141889"/>
              <a:gd name="connsiteX14" fmla="*/ 13112 w 212834"/>
              <a:gd name="connsiteY14" fmla="*/ 132772 h 141889"/>
              <a:gd name="connsiteX15" fmla="*/ 23517 w 212834"/>
              <a:gd name="connsiteY15" fmla="*/ 131354 h 141889"/>
              <a:gd name="connsiteX16" fmla="*/ 34869 w 212834"/>
              <a:gd name="connsiteY16" fmla="*/ 123786 h 141889"/>
              <a:gd name="connsiteX17" fmla="*/ 52368 w 212834"/>
              <a:gd name="connsiteY17" fmla="*/ 122840 h 141889"/>
              <a:gd name="connsiteX18" fmla="*/ 76016 w 212834"/>
              <a:gd name="connsiteY18" fmla="*/ 125205 h 141889"/>
              <a:gd name="connsiteX19" fmla="*/ 102502 w 212834"/>
              <a:gd name="connsiteY19" fmla="*/ 132299 h 141889"/>
              <a:gd name="connsiteX20" fmla="*/ 120475 w 212834"/>
              <a:gd name="connsiteY20" fmla="*/ 132772 h 141889"/>
              <a:gd name="connsiteX21" fmla="*/ 129934 w 212834"/>
              <a:gd name="connsiteY21" fmla="*/ 137029 h 141889"/>
              <a:gd name="connsiteX22" fmla="*/ 137502 w 212834"/>
              <a:gd name="connsiteY22" fmla="*/ 131826 h 141889"/>
              <a:gd name="connsiteX23" fmla="*/ 144596 w 212834"/>
              <a:gd name="connsiteY23" fmla="*/ 138921 h 141889"/>
              <a:gd name="connsiteX24" fmla="*/ 164934 w 212834"/>
              <a:gd name="connsiteY24" fmla="*/ 137502 h 141889"/>
              <a:gd name="connsiteX25" fmla="*/ 174393 w 212834"/>
              <a:gd name="connsiteY25" fmla="*/ 140340 h 141889"/>
              <a:gd name="connsiteX26" fmla="*/ 173447 w 212834"/>
              <a:gd name="connsiteY26" fmla="*/ 125678 h 141889"/>
              <a:gd name="connsiteX27" fmla="*/ 179123 w 212834"/>
              <a:gd name="connsiteY27" fmla="*/ 119056 h 141889"/>
              <a:gd name="connsiteX28" fmla="*/ 198514 w 212834"/>
              <a:gd name="connsiteY28" fmla="*/ 117638 h 141889"/>
              <a:gd name="connsiteX29" fmla="*/ 198514 w 212834"/>
              <a:gd name="connsiteY29" fmla="*/ 117638 h 141889"/>
              <a:gd name="connsiteX30" fmla="*/ 189055 w 212834"/>
              <a:gd name="connsiteY30" fmla="*/ 99192 h 141889"/>
              <a:gd name="connsiteX31" fmla="*/ 181961 w 212834"/>
              <a:gd name="connsiteY31" fmla="*/ 89733 h 141889"/>
              <a:gd name="connsiteX32" fmla="*/ 185744 w 212834"/>
              <a:gd name="connsiteY32" fmla="*/ 86895 h 141889"/>
              <a:gd name="connsiteX33" fmla="*/ 204190 w 212834"/>
              <a:gd name="connsiteY33" fmla="*/ 87841 h 141889"/>
              <a:gd name="connsiteX34" fmla="*/ 211757 w 212834"/>
              <a:gd name="connsiteY34" fmla="*/ 81692 h 141889"/>
              <a:gd name="connsiteX35" fmla="*/ 203717 w 212834"/>
              <a:gd name="connsiteY35" fmla="*/ 74125 h 141889"/>
              <a:gd name="connsiteX36" fmla="*/ 187636 w 212834"/>
              <a:gd name="connsiteY36" fmla="*/ 68922 h 141889"/>
              <a:gd name="connsiteX37" fmla="*/ 188109 w 212834"/>
              <a:gd name="connsiteY37" fmla="*/ 63720 h 141889"/>
              <a:gd name="connsiteX38" fmla="*/ 177704 w 212834"/>
              <a:gd name="connsiteY38" fmla="*/ 58517 h 141889"/>
              <a:gd name="connsiteX39" fmla="*/ 160204 w 212834"/>
              <a:gd name="connsiteY39" fmla="*/ 40071 h 141889"/>
              <a:gd name="connsiteX40" fmla="*/ 163042 w 212834"/>
              <a:gd name="connsiteY40" fmla="*/ 32504 h 141889"/>
              <a:gd name="connsiteX41" fmla="*/ 158312 w 212834"/>
              <a:gd name="connsiteY41" fmla="*/ 18788 h 141889"/>
              <a:gd name="connsiteX42" fmla="*/ 135610 w 212834"/>
              <a:gd name="connsiteY42" fmla="*/ 12166 h 141889"/>
              <a:gd name="connsiteX43" fmla="*/ 124732 w 212834"/>
              <a:gd name="connsiteY43" fmla="*/ 15477 h 141889"/>
              <a:gd name="connsiteX44" fmla="*/ 120002 w 212834"/>
              <a:gd name="connsiteY44" fmla="*/ 8856 h 14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834" h="141889">
                <a:moveTo>
                  <a:pt x="120002" y="8856"/>
                </a:moveTo>
                <a:lnTo>
                  <a:pt x="95408" y="1761"/>
                </a:lnTo>
                <a:lnTo>
                  <a:pt x="73652" y="12639"/>
                </a:lnTo>
                <a:lnTo>
                  <a:pt x="61355" y="17369"/>
                </a:lnTo>
                <a:lnTo>
                  <a:pt x="65611" y="29666"/>
                </a:lnTo>
                <a:lnTo>
                  <a:pt x="49058" y="39125"/>
                </a:lnTo>
                <a:lnTo>
                  <a:pt x="46693" y="55206"/>
                </a:lnTo>
                <a:lnTo>
                  <a:pt x="23990" y="65611"/>
                </a:lnTo>
                <a:lnTo>
                  <a:pt x="2234" y="65611"/>
                </a:lnTo>
                <a:lnTo>
                  <a:pt x="5072" y="78382"/>
                </a:lnTo>
                <a:lnTo>
                  <a:pt x="13112" y="89260"/>
                </a:lnTo>
                <a:lnTo>
                  <a:pt x="14531" y="100611"/>
                </a:lnTo>
                <a:lnTo>
                  <a:pt x="1761" y="106286"/>
                </a:lnTo>
                <a:lnTo>
                  <a:pt x="10747" y="120002"/>
                </a:lnTo>
                <a:lnTo>
                  <a:pt x="13112" y="132772"/>
                </a:lnTo>
                <a:lnTo>
                  <a:pt x="23517" y="131354"/>
                </a:lnTo>
                <a:lnTo>
                  <a:pt x="34869" y="123786"/>
                </a:lnTo>
                <a:lnTo>
                  <a:pt x="52368" y="122840"/>
                </a:lnTo>
                <a:lnTo>
                  <a:pt x="76016" y="125205"/>
                </a:lnTo>
                <a:lnTo>
                  <a:pt x="102502" y="132299"/>
                </a:lnTo>
                <a:lnTo>
                  <a:pt x="120475" y="132772"/>
                </a:lnTo>
                <a:lnTo>
                  <a:pt x="129934" y="137029"/>
                </a:lnTo>
                <a:lnTo>
                  <a:pt x="137502" y="131826"/>
                </a:lnTo>
                <a:lnTo>
                  <a:pt x="144596" y="138921"/>
                </a:lnTo>
                <a:lnTo>
                  <a:pt x="164934" y="137502"/>
                </a:lnTo>
                <a:lnTo>
                  <a:pt x="174393" y="140340"/>
                </a:lnTo>
                <a:lnTo>
                  <a:pt x="173447" y="125678"/>
                </a:lnTo>
                <a:lnTo>
                  <a:pt x="179123" y="119056"/>
                </a:lnTo>
                <a:lnTo>
                  <a:pt x="198514" y="117638"/>
                </a:lnTo>
                <a:lnTo>
                  <a:pt x="198514" y="117638"/>
                </a:lnTo>
                <a:lnTo>
                  <a:pt x="189055" y="99192"/>
                </a:lnTo>
                <a:lnTo>
                  <a:pt x="181961" y="89733"/>
                </a:lnTo>
                <a:lnTo>
                  <a:pt x="185744" y="86895"/>
                </a:lnTo>
                <a:lnTo>
                  <a:pt x="204190" y="87841"/>
                </a:lnTo>
                <a:lnTo>
                  <a:pt x="211757" y="81692"/>
                </a:lnTo>
                <a:lnTo>
                  <a:pt x="203717" y="74125"/>
                </a:lnTo>
                <a:lnTo>
                  <a:pt x="187636" y="68922"/>
                </a:lnTo>
                <a:lnTo>
                  <a:pt x="188109" y="63720"/>
                </a:lnTo>
                <a:lnTo>
                  <a:pt x="177704" y="58517"/>
                </a:lnTo>
                <a:lnTo>
                  <a:pt x="160204" y="40071"/>
                </a:lnTo>
                <a:lnTo>
                  <a:pt x="163042" y="32504"/>
                </a:lnTo>
                <a:lnTo>
                  <a:pt x="158312" y="18788"/>
                </a:lnTo>
                <a:lnTo>
                  <a:pt x="135610" y="12166"/>
                </a:lnTo>
                <a:lnTo>
                  <a:pt x="124732" y="15477"/>
                </a:lnTo>
                <a:lnTo>
                  <a:pt x="120002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7E1A146-93BC-4C17-B8CB-61E89B52EC38}"/>
              </a:ext>
            </a:extLst>
          </p:cNvPr>
          <p:cNvSpPr/>
          <p:nvPr/>
        </p:nvSpPr>
        <p:spPr>
          <a:xfrm>
            <a:off x="4087104" y="4939491"/>
            <a:ext cx="569073" cy="533755"/>
          </a:xfrm>
          <a:custGeom>
            <a:avLst/>
            <a:gdLst>
              <a:gd name="connsiteX0" fmla="*/ 148853 w 250671"/>
              <a:gd name="connsiteY0" fmla="*/ 4126 h 279049"/>
              <a:gd name="connsiteX1" fmla="*/ 144123 w 250671"/>
              <a:gd name="connsiteY1" fmla="*/ 1761 h 279049"/>
              <a:gd name="connsiteX2" fmla="*/ 128989 w 250671"/>
              <a:gd name="connsiteY2" fmla="*/ 8856 h 279049"/>
              <a:gd name="connsiteX3" fmla="*/ 121421 w 250671"/>
              <a:gd name="connsiteY3" fmla="*/ 8856 h 279049"/>
              <a:gd name="connsiteX4" fmla="*/ 103921 w 250671"/>
              <a:gd name="connsiteY4" fmla="*/ 20680 h 279049"/>
              <a:gd name="connsiteX5" fmla="*/ 94462 w 250671"/>
              <a:gd name="connsiteY5" fmla="*/ 8383 h 279049"/>
              <a:gd name="connsiteX6" fmla="*/ 53787 w 250671"/>
              <a:gd name="connsiteY6" fmla="*/ 18788 h 279049"/>
              <a:gd name="connsiteX7" fmla="*/ 34396 w 250671"/>
              <a:gd name="connsiteY7" fmla="*/ 19734 h 279049"/>
              <a:gd name="connsiteX8" fmla="*/ 30139 w 250671"/>
              <a:gd name="connsiteY8" fmla="*/ 127097 h 279049"/>
              <a:gd name="connsiteX9" fmla="*/ 4599 w 250671"/>
              <a:gd name="connsiteY9" fmla="*/ 128043 h 279049"/>
              <a:gd name="connsiteX10" fmla="*/ 1761 w 250671"/>
              <a:gd name="connsiteY10" fmla="*/ 215541 h 279049"/>
              <a:gd name="connsiteX11" fmla="*/ 8383 w 250671"/>
              <a:gd name="connsiteY11" fmla="*/ 220271 h 279049"/>
              <a:gd name="connsiteX12" fmla="*/ 22572 w 250671"/>
              <a:gd name="connsiteY12" fmla="*/ 249122 h 279049"/>
              <a:gd name="connsiteX13" fmla="*/ 19261 w 250671"/>
              <a:gd name="connsiteY13" fmla="*/ 267094 h 279049"/>
              <a:gd name="connsiteX14" fmla="*/ 24464 w 250671"/>
              <a:gd name="connsiteY14" fmla="*/ 277973 h 279049"/>
              <a:gd name="connsiteX15" fmla="*/ 43382 w 250671"/>
              <a:gd name="connsiteY15" fmla="*/ 274662 h 279049"/>
              <a:gd name="connsiteX16" fmla="*/ 56625 w 250671"/>
              <a:gd name="connsiteY16" fmla="*/ 261419 h 279049"/>
              <a:gd name="connsiteX17" fmla="*/ 69395 w 250671"/>
              <a:gd name="connsiteY17" fmla="*/ 252432 h 279049"/>
              <a:gd name="connsiteX18" fmla="*/ 76490 w 250671"/>
              <a:gd name="connsiteY18" fmla="*/ 237771 h 279049"/>
              <a:gd name="connsiteX19" fmla="*/ 89260 w 250671"/>
              <a:gd name="connsiteY19" fmla="*/ 230676 h 279049"/>
              <a:gd name="connsiteX20" fmla="*/ 100138 w 250671"/>
              <a:gd name="connsiteY20" fmla="*/ 234460 h 279049"/>
              <a:gd name="connsiteX21" fmla="*/ 111962 w 250671"/>
              <a:gd name="connsiteY21" fmla="*/ 242973 h 279049"/>
              <a:gd name="connsiteX22" fmla="*/ 132773 w 250671"/>
              <a:gd name="connsiteY22" fmla="*/ 244392 h 279049"/>
              <a:gd name="connsiteX23" fmla="*/ 149799 w 250671"/>
              <a:gd name="connsiteY23" fmla="*/ 237297 h 279049"/>
              <a:gd name="connsiteX24" fmla="*/ 152637 w 250671"/>
              <a:gd name="connsiteY24" fmla="*/ 227838 h 279049"/>
              <a:gd name="connsiteX25" fmla="*/ 158312 w 250671"/>
              <a:gd name="connsiteY25" fmla="*/ 213649 h 279049"/>
              <a:gd name="connsiteX26" fmla="*/ 172501 w 250671"/>
              <a:gd name="connsiteY26" fmla="*/ 211284 h 279049"/>
              <a:gd name="connsiteX27" fmla="*/ 180542 w 250671"/>
              <a:gd name="connsiteY27" fmla="*/ 199933 h 279049"/>
              <a:gd name="connsiteX28" fmla="*/ 190001 w 250671"/>
              <a:gd name="connsiteY28" fmla="*/ 179596 h 279049"/>
              <a:gd name="connsiteX29" fmla="*/ 214595 w 250671"/>
              <a:gd name="connsiteY29" fmla="*/ 157367 h 279049"/>
              <a:gd name="connsiteX30" fmla="*/ 252432 w 250671"/>
              <a:gd name="connsiteY30" fmla="*/ 135137 h 279049"/>
              <a:gd name="connsiteX31" fmla="*/ 236352 w 250671"/>
              <a:gd name="connsiteY31" fmla="*/ 121421 h 279049"/>
              <a:gd name="connsiteX32" fmla="*/ 216487 w 250671"/>
              <a:gd name="connsiteY32" fmla="*/ 117165 h 279049"/>
              <a:gd name="connsiteX33" fmla="*/ 209393 w 250671"/>
              <a:gd name="connsiteY33" fmla="*/ 97773 h 279049"/>
              <a:gd name="connsiteX34" fmla="*/ 209866 w 250671"/>
              <a:gd name="connsiteY34" fmla="*/ 87368 h 279049"/>
              <a:gd name="connsiteX35" fmla="*/ 198988 w 250671"/>
              <a:gd name="connsiteY35" fmla="*/ 84057 h 279049"/>
              <a:gd name="connsiteX36" fmla="*/ 170610 w 250671"/>
              <a:gd name="connsiteY36" fmla="*/ 50950 h 279049"/>
              <a:gd name="connsiteX37" fmla="*/ 163042 w 250671"/>
              <a:gd name="connsiteY37" fmla="*/ 33450 h 279049"/>
              <a:gd name="connsiteX38" fmla="*/ 157840 w 250671"/>
              <a:gd name="connsiteY38" fmla="*/ 28247 h 279049"/>
              <a:gd name="connsiteX39" fmla="*/ 148853 w 250671"/>
              <a:gd name="connsiteY39" fmla="*/ 412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0671" h="279049">
                <a:moveTo>
                  <a:pt x="148853" y="4126"/>
                </a:moveTo>
                <a:lnTo>
                  <a:pt x="144123" y="1761"/>
                </a:lnTo>
                <a:lnTo>
                  <a:pt x="128989" y="8856"/>
                </a:lnTo>
                <a:lnTo>
                  <a:pt x="121421" y="8856"/>
                </a:lnTo>
                <a:lnTo>
                  <a:pt x="103921" y="20680"/>
                </a:lnTo>
                <a:lnTo>
                  <a:pt x="94462" y="8383"/>
                </a:lnTo>
                <a:lnTo>
                  <a:pt x="53787" y="18788"/>
                </a:lnTo>
                <a:lnTo>
                  <a:pt x="34396" y="19734"/>
                </a:lnTo>
                <a:lnTo>
                  <a:pt x="30139" y="127097"/>
                </a:lnTo>
                <a:lnTo>
                  <a:pt x="4599" y="128043"/>
                </a:lnTo>
                <a:lnTo>
                  <a:pt x="1761" y="215541"/>
                </a:lnTo>
                <a:lnTo>
                  <a:pt x="8383" y="220271"/>
                </a:lnTo>
                <a:lnTo>
                  <a:pt x="22572" y="249122"/>
                </a:lnTo>
                <a:lnTo>
                  <a:pt x="19261" y="267094"/>
                </a:lnTo>
                <a:lnTo>
                  <a:pt x="24464" y="277973"/>
                </a:lnTo>
                <a:lnTo>
                  <a:pt x="43382" y="274662"/>
                </a:lnTo>
                <a:lnTo>
                  <a:pt x="56625" y="261419"/>
                </a:lnTo>
                <a:lnTo>
                  <a:pt x="69395" y="252432"/>
                </a:lnTo>
                <a:lnTo>
                  <a:pt x="76490" y="237771"/>
                </a:lnTo>
                <a:lnTo>
                  <a:pt x="89260" y="230676"/>
                </a:lnTo>
                <a:lnTo>
                  <a:pt x="100138" y="234460"/>
                </a:lnTo>
                <a:lnTo>
                  <a:pt x="111962" y="242973"/>
                </a:lnTo>
                <a:lnTo>
                  <a:pt x="132773" y="244392"/>
                </a:lnTo>
                <a:lnTo>
                  <a:pt x="149799" y="237297"/>
                </a:lnTo>
                <a:lnTo>
                  <a:pt x="152637" y="227838"/>
                </a:lnTo>
                <a:lnTo>
                  <a:pt x="158312" y="213649"/>
                </a:lnTo>
                <a:lnTo>
                  <a:pt x="172501" y="211284"/>
                </a:lnTo>
                <a:lnTo>
                  <a:pt x="180542" y="199933"/>
                </a:lnTo>
                <a:lnTo>
                  <a:pt x="190001" y="179596"/>
                </a:lnTo>
                <a:lnTo>
                  <a:pt x="214595" y="157367"/>
                </a:lnTo>
                <a:lnTo>
                  <a:pt x="252432" y="135137"/>
                </a:lnTo>
                <a:lnTo>
                  <a:pt x="236352" y="121421"/>
                </a:lnTo>
                <a:lnTo>
                  <a:pt x="216487" y="117165"/>
                </a:lnTo>
                <a:lnTo>
                  <a:pt x="209393" y="97773"/>
                </a:lnTo>
                <a:lnTo>
                  <a:pt x="209866" y="87368"/>
                </a:lnTo>
                <a:lnTo>
                  <a:pt x="198988" y="84057"/>
                </a:lnTo>
                <a:lnTo>
                  <a:pt x="170610" y="50950"/>
                </a:lnTo>
                <a:lnTo>
                  <a:pt x="163042" y="33450"/>
                </a:lnTo>
                <a:lnTo>
                  <a:pt x="157840" y="28247"/>
                </a:lnTo>
                <a:lnTo>
                  <a:pt x="148853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E30EF8-D6A6-4035-BC97-7BCB4A2735B1}"/>
              </a:ext>
            </a:extLst>
          </p:cNvPr>
          <p:cNvSpPr/>
          <p:nvPr/>
        </p:nvSpPr>
        <p:spPr>
          <a:xfrm>
            <a:off x="3788609" y="3282137"/>
            <a:ext cx="783818" cy="515661"/>
          </a:xfrm>
          <a:custGeom>
            <a:avLst/>
            <a:gdLst>
              <a:gd name="connsiteX0" fmla="*/ 251013 w 345264"/>
              <a:gd name="connsiteY0" fmla="*/ 77436 h 269589"/>
              <a:gd name="connsiteX1" fmla="*/ 248648 w 345264"/>
              <a:gd name="connsiteY1" fmla="*/ 76017 h 269589"/>
              <a:gd name="connsiteX2" fmla="*/ 239189 w 345264"/>
              <a:gd name="connsiteY2" fmla="*/ 67503 h 269589"/>
              <a:gd name="connsiteX3" fmla="*/ 237770 w 345264"/>
              <a:gd name="connsiteY3" fmla="*/ 58044 h 269589"/>
              <a:gd name="connsiteX4" fmla="*/ 241554 w 345264"/>
              <a:gd name="connsiteY4" fmla="*/ 45747 h 269589"/>
              <a:gd name="connsiteX5" fmla="*/ 241554 w 345264"/>
              <a:gd name="connsiteY5" fmla="*/ 33450 h 269589"/>
              <a:gd name="connsiteX6" fmla="*/ 225946 w 345264"/>
              <a:gd name="connsiteY6" fmla="*/ 14531 h 269589"/>
              <a:gd name="connsiteX7" fmla="*/ 222635 w 345264"/>
              <a:gd name="connsiteY7" fmla="*/ 1761 h 269589"/>
              <a:gd name="connsiteX8" fmla="*/ 206082 w 345264"/>
              <a:gd name="connsiteY8" fmla="*/ 6964 h 269589"/>
              <a:gd name="connsiteX9" fmla="*/ 192838 w 345264"/>
              <a:gd name="connsiteY9" fmla="*/ 18788 h 269589"/>
              <a:gd name="connsiteX10" fmla="*/ 173920 w 345264"/>
              <a:gd name="connsiteY10" fmla="*/ 51895 h 269589"/>
              <a:gd name="connsiteX11" fmla="*/ 149326 w 345264"/>
              <a:gd name="connsiteY11" fmla="*/ 65611 h 269589"/>
              <a:gd name="connsiteX12" fmla="*/ 123786 w 345264"/>
              <a:gd name="connsiteY12" fmla="*/ 63720 h 269589"/>
              <a:gd name="connsiteX13" fmla="*/ 116218 w 345264"/>
              <a:gd name="connsiteY13" fmla="*/ 66557 h 269589"/>
              <a:gd name="connsiteX14" fmla="*/ 119056 w 345264"/>
              <a:gd name="connsiteY14" fmla="*/ 77436 h 269589"/>
              <a:gd name="connsiteX15" fmla="*/ 105340 w 345264"/>
              <a:gd name="connsiteY15" fmla="*/ 87841 h 269589"/>
              <a:gd name="connsiteX16" fmla="*/ 94462 w 345264"/>
              <a:gd name="connsiteY16" fmla="*/ 99665 h 269589"/>
              <a:gd name="connsiteX17" fmla="*/ 60882 w 345264"/>
              <a:gd name="connsiteY17" fmla="*/ 111016 h 269589"/>
              <a:gd name="connsiteX18" fmla="*/ 54260 w 345264"/>
              <a:gd name="connsiteY18" fmla="*/ 104395 h 269589"/>
              <a:gd name="connsiteX19" fmla="*/ 50003 w 345264"/>
              <a:gd name="connsiteY19" fmla="*/ 103449 h 269589"/>
              <a:gd name="connsiteX20" fmla="*/ 45274 w 345264"/>
              <a:gd name="connsiteY20" fmla="*/ 111489 h 269589"/>
              <a:gd name="connsiteX21" fmla="*/ 23045 w 345264"/>
              <a:gd name="connsiteY21" fmla="*/ 113381 h 269589"/>
              <a:gd name="connsiteX22" fmla="*/ 10274 w 345264"/>
              <a:gd name="connsiteY22" fmla="*/ 144124 h 269589"/>
              <a:gd name="connsiteX23" fmla="*/ 3653 w 345264"/>
              <a:gd name="connsiteY23" fmla="*/ 149326 h 269589"/>
              <a:gd name="connsiteX24" fmla="*/ 1761 w 345264"/>
              <a:gd name="connsiteY24" fmla="*/ 172974 h 269589"/>
              <a:gd name="connsiteX25" fmla="*/ 4599 w 345264"/>
              <a:gd name="connsiteY25" fmla="*/ 185745 h 269589"/>
              <a:gd name="connsiteX26" fmla="*/ 2707 w 345264"/>
              <a:gd name="connsiteY26" fmla="*/ 194731 h 269589"/>
              <a:gd name="connsiteX27" fmla="*/ 15004 w 345264"/>
              <a:gd name="connsiteY27" fmla="*/ 210339 h 269589"/>
              <a:gd name="connsiteX28" fmla="*/ 17369 w 345264"/>
              <a:gd name="connsiteY28" fmla="*/ 221217 h 269589"/>
              <a:gd name="connsiteX29" fmla="*/ 27301 w 345264"/>
              <a:gd name="connsiteY29" fmla="*/ 236352 h 269589"/>
              <a:gd name="connsiteX30" fmla="*/ 39598 w 345264"/>
              <a:gd name="connsiteY30" fmla="*/ 246284 h 269589"/>
              <a:gd name="connsiteX31" fmla="*/ 41017 w 345264"/>
              <a:gd name="connsiteY31" fmla="*/ 260000 h 269589"/>
              <a:gd name="connsiteX32" fmla="*/ 43855 w 345264"/>
              <a:gd name="connsiteY32" fmla="*/ 268513 h 269589"/>
              <a:gd name="connsiteX33" fmla="*/ 57571 w 345264"/>
              <a:gd name="connsiteY33" fmla="*/ 240608 h 269589"/>
              <a:gd name="connsiteX34" fmla="*/ 73179 w 345264"/>
              <a:gd name="connsiteY34" fmla="*/ 224528 h 269589"/>
              <a:gd name="connsiteX35" fmla="*/ 91151 w 345264"/>
              <a:gd name="connsiteY35" fmla="*/ 229730 h 269589"/>
              <a:gd name="connsiteX36" fmla="*/ 108178 w 345264"/>
              <a:gd name="connsiteY36" fmla="*/ 231622 h 269589"/>
              <a:gd name="connsiteX37" fmla="*/ 110543 w 345264"/>
              <a:gd name="connsiteY37" fmla="*/ 210339 h 269589"/>
              <a:gd name="connsiteX38" fmla="*/ 120948 w 345264"/>
              <a:gd name="connsiteY38" fmla="*/ 195204 h 269589"/>
              <a:gd name="connsiteX39" fmla="*/ 135137 w 345264"/>
              <a:gd name="connsiteY39" fmla="*/ 185745 h 269589"/>
              <a:gd name="connsiteX40" fmla="*/ 156893 w 345264"/>
              <a:gd name="connsiteY40" fmla="*/ 195677 h 269589"/>
              <a:gd name="connsiteX41" fmla="*/ 173920 w 345264"/>
              <a:gd name="connsiteY41" fmla="*/ 207028 h 269589"/>
              <a:gd name="connsiteX42" fmla="*/ 193312 w 345264"/>
              <a:gd name="connsiteY42" fmla="*/ 209866 h 269589"/>
              <a:gd name="connsiteX43" fmla="*/ 213176 w 345264"/>
              <a:gd name="connsiteY43" fmla="*/ 215541 h 269589"/>
              <a:gd name="connsiteX44" fmla="*/ 220743 w 345264"/>
              <a:gd name="connsiteY44" fmla="*/ 197569 h 269589"/>
              <a:gd name="connsiteX45" fmla="*/ 224527 w 345264"/>
              <a:gd name="connsiteY45" fmla="*/ 195204 h 269589"/>
              <a:gd name="connsiteX46" fmla="*/ 236824 w 345264"/>
              <a:gd name="connsiteY46" fmla="*/ 198041 h 269589"/>
              <a:gd name="connsiteX47" fmla="*/ 266148 w 345264"/>
              <a:gd name="connsiteY47" fmla="*/ 183380 h 269589"/>
              <a:gd name="connsiteX48" fmla="*/ 276554 w 345264"/>
              <a:gd name="connsiteY48" fmla="*/ 189528 h 269589"/>
              <a:gd name="connsiteX49" fmla="*/ 285067 w 345264"/>
              <a:gd name="connsiteY49" fmla="*/ 188582 h 269589"/>
              <a:gd name="connsiteX50" fmla="*/ 289323 w 345264"/>
              <a:gd name="connsiteY50" fmla="*/ 181488 h 269589"/>
              <a:gd name="connsiteX51" fmla="*/ 298783 w 345264"/>
              <a:gd name="connsiteY51" fmla="*/ 178650 h 269589"/>
              <a:gd name="connsiteX52" fmla="*/ 319120 w 345264"/>
              <a:gd name="connsiteY52" fmla="*/ 181961 h 269589"/>
              <a:gd name="connsiteX53" fmla="*/ 336147 w 345264"/>
              <a:gd name="connsiteY53" fmla="*/ 182434 h 269589"/>
              <a:gd name="connsiteX54" fmla="*/ 344661 w 345264"/>
              <a:gd name="connsiteY54" fmla="*/ 179596 h 269589"/>
              <a:gd name="connsiteX55" fmla="*/ 340404 w 345264"/>
              <a:gd name="connsiteY55" fmla="*/ 169664 h 269589"/>
              <a:gd name="connsiteX56" fmla="*/ 320539 w 345264"/>
              <a:gd name="connsiteY56" fmla="*/ 157840 h 269589"/>
              <a:gd name="connsiteX57" fmla="*/ 313444 w 345264"/>
              <a:gd name="connsiteY57" fmla="*/ 139867 h 269589"/>
              <a:gd name="connsiteX58" fmla="*/ 302094 w 345264"/>
              <a:gd name="connsiteY58" fmla="*/ 127097 h 269589"/>
              <a:gd name="connsiteX59" fmla="*/ 284121 w 345264"/>
              <a:gd name="connsiteY59" fmla="*/ 111016 h 269589"/>
              <a:gd name="connsiteX60" fmla="*/ 283648 w 345264"/>
              <a:gd name="connsiteY60" fmla="*/ 101557 h 269589"/>
              <a:gd name="connsiteX61" fmla="*/ 268986 w 345264"/>
              <a:gd name="connsiteY61" fmla="*/ 89260 h 269589"/>
              <a:gd name="connsiteX62" fmla="*/ 251013 w 345264"/>
              <a:gd name="connsiteY62" fmla="*/ 77436 h 26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5264" h="269589">
                <a:moveTo>
                  <a:pt x="251013" y="77436"/>
                </a:moveTo>
                <a:lnTo>
                  <a:pt x="248648" y="76017"/>
                </a:lnTo>
                <a:lnTo>
                  <a:pt x="239189" y="67503"/>
                </a:lnTo>
                <a:lnTo>
                  <a:pt x="237770" y="58044"/>
                </a:lnTo>
                <a:lnTo>
                  <a:pt x="241554" y="45747"/>
                </a:lnTo>
                <a:lnTo>
                  <a:pt x="241554" y="33450"/>
                </a:lnTo>
                <a:lnTo>
                  <a:pt x="225946" y="14531"/>
                </a:lnTo>
                <a:lnTo>
                  <a:pt x="222635" y="1761"/>
                </a:lnTo>
                <a:lnTo>
                  <a:pt x="206082" y="6964"/>
                </a:lnTo>
                <a:lnTo>
                  <a:pt x="192838" y="18788"/>
                </a:lnTo>
                <a:lnTo>
                  <a:pt x="173920" y="51895"/>
                </a:lnTo>
                <a:lnTo>
                  <a:pt x="149326" y="65611"/>
                </a:lnTo>
                <a:lnTo>
                  <a:pt x="123786" y="63720"/>
                </a:lnTo>
                <a:lnTo>
                  <a:pt x="116218" y="66557"/>
                </a:lnTo>
                <a:lnTo>
                  <a:pt x="119056" y="77436"/>
                </a:lnTo>
                <a:lnTo>
                  <a:pt x="105340" y="87841"/>
                </a:lnTo>
                <a:lnTo>
                  <a:pt x="94462" y="99665"/>
                </a:lnTo>
                <a:lnTo>
                  <a:pt x="60882" y="111016"/>
                </a:lnTo>
                <a:lnTo>
                  <a:pt x="54260" y="104395"/>
                </a:lnTo>
                <a:lnTo>
                  <a:pt x="50003" y="103449"/>
                </a:lnTo>
                <a:lnTo>
                  <a:pt x="45274" y="111489"/>
                </a:lnTo>
                <a:lnTo>
                  <a:pt x="23045" y="113381"/>
                </a:lnTo>
                <a:lnTo>
                  <a:pt x="10274" y="144124"/>
                </a:lnTo>
                <a:lnTo>
                  <a:pt x="3653" y="149326"/>
                </a:lnTo>
                <a:lnTo>
                  <a:pt x="1761" y="172974"/>
                </a:lnTo>
                <a:lnTo>
                  <a:pt x="4599" y="185745"/>
                </a:lnTo>
                <a:lnTo>
                  <a:pt x="2707" y="194731"/>
                </a:lnTo>
                <a:lnTo>
                  <a:pt x="15004" y="210339"/>
                </a:lnTo>
                <a:lnTo>
                  <a:pt x="17369" y="221217"/>
                </a:lnTo>
                <a:lnTo>
                  <a:pt x="27301" y="236352"/>
                </a:lnTo>
                <a:lnTo>
                  <a:pt x="39598" y="246284"/>
                </a:lnTo>
                <a:lnTo>
                  <a:pt x="41017" y="260000"/>
                </a:lnTo>
                <a:lnTo>
                  <a:pt x="43855" y="268513"/>
                </a:lnTo>
                <a:lnTo>
                  <a:pt x="57571" y="240608"/>
                </a:lnTo>
                <a:lnTo>
                  <a:pt x="73179" y="224528"/>
                </a:lnTo>
                <a:lnTo>
                  <a:pt x="91151" y="229730"/>
                </a:lnTo>
                <a:lnTo>
                  <a:pt x="108178" y="231622"/>
                </a:lnTo>
                <a:lnTo>
                  <a:pt x="110543" y="210339"/>
                </a:lnTo>
                <a:lnTo>
                  <a:pt x="120948" y="195204"/>
                </a:lnTo>
                <a:lnTo>
                  <a:pt x="135137" y="185745"/>
                </a:lnTo>
                <a:lnTo>
                  <a:pt x="156893" y="195677"/>
                </a:lnTo>
                <a:lnTo>
                  <a:pt x="173920" y="207028"/>
                </a:lnTo>
                <a:lnTo>
                  <a:pt x="193312" y="209866"/>
                </a:lnTo>
                <a:lnTo>
                  <a:pt x="213176" y="215541"/>
                </a:lnTo>
                <a:lnTo>
                  <a:pt x="220743" y="197569"/>
                </a:lnTo>
                <a:lnTo>
                  <a:pt x="224527" y="195204"/>
                </a:lnTo>
                <a:lnTo>
                  <a:pt x="236824" y="198041"/>
                </a:lnTo>
                <a:lnTo>
                  <a:pt x="266148" y="183380"/>
                </a:lnTo>
                <a:lnTo>
                  <a:pt x="276554" y="189528"/>
                </a:lnTo>
                <a:lnTo>
                  <a:pt x="285067" y="188582"/>
                </a:lnTo>
                <a:lnTo>
                  <a:pt x="289323" y="181488"/>
                </a:lnTo>
                <a:lnTo>
                  <a:pt x="298783" y="178650"/>
                </a:lnTo>
                <a:lnTo>
                  <a:pt x="319120" y="181961"/>
                </a:lnTo>
                <a:lnTo>
                  <a:pt x="336147" y="182434"/>
                </a:lnTo>
                <a:lnTo>
                  <a:pt x="344661" y="179596"/>
                </a:lnTo>
                <a:lnTo>
                  <a:pt x="340404" y="169664"/>
                </a:lnTo>
                <a:lnTo>
                  <a:pt x="320539" y="157840"/>
                </a:lnTo>
                <a:lnTo>
                  <a:pt x="313444" y="139867"/>
                </a:lnTo>
                <a:lnTo>
                  <a:pt x="302094" y="127097"/>
                </a:lnTo>
                <a:lnTo>
                  <a:pt x="284121" y="111016"/>
                </a:lnTo>
                <a:lnTo>
                  <a:pt x="283648" y="101557"/>
                </a:lnTo>
                <a:lnTo>
                  <a:pt x="268986" y="89260"/>
                </a:lnTo>
                <a:lnTo>
                  <a:pt x="251013" y="7743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5830574-31E6-473A-9A8A-553E420B1920}"/>
              </a:ext>
            </a:extLst>
          </p:cNvPr>
          <p:cNvSpPr/>
          <p:nvPr/>
        </p:nvSpPr>
        <p:spPr>
          <a:xfrm>
            <a:off x="3241010" y="1177879"/>
            <a:ext cx="236218" cy="117606"/>
          </a:xfrm>
          <a:custGeom>
            <a:avLst/>
            <a:gdLst>
              <a:gd name="connsiteX0" fmla="*/ 84530 w 104052"/>
              <a:gd name="connsiteY0" fmla="*/ 10747 h 61485"/>
              <a:gd name="connsiteX1" fmla="*/ 58990 w 104052"/>
              <a:gd name="connsiteY1" fmla="*/ 1761 h 61485"/>
              <a:gd name="connsiteX2" fmla="*/ 54260 w 104052"/>
              <a:gd name="connsiteY2" fmla="*/ 8383 h 61485"/>
              <a:gd name="connsiteX3" fmla="*/ 34396 w 104052"/>
              <a:gd name="connsiteY3" fmla="*/ 8383 h 61485"/>
              <a:gd name="connsiteX4" fmla="*/ 28247 w 104052"/>
              <a:gd name="connsiteY4" fmla="*/ 13112 h 61485"/>
              <a:gd name="connsiteX5" fmla="*/ 17369 w 104052"/>
              <a:gd name="connsiteY5" fmla="*/ 10275 h 61485"/>
              <a:gd name="connsiteX6" fmla="*/ 18315 w 104052"/>
              <a:gd name="connsiteY6" fmla="*/ 17842 h 61485"/>
              <a:gd name="connsiteX7" fmla="*/ 1761 w 104052"/>
              <a:gd name="connsiteY7" fmla="*/ 34396 h 61485"/>
              <a:gd name="connsiteX8" fmla="*/ 1761 w 104052"/>
              <a:gd name="connsiteY8" fmla="*/ 47639 h 61485"/>
              <a:gd name="connsiteX9" fmla="*/ 13112 w 104052"/>
              <a:gd name="connsiteY9" fmla="*/ 43382 h 61485"/>
              <a:gd name="connsiteX10" fmla="*/ 21626 w 104052"/>
              <a:gd name="connsiteY10" fmla="*/ 56152 h 61485"/>
              <a:gd name="connsiteX11" fmla="*/ 32031 w 104052"/>
              <a:gd name="connsiteY11" fmla="*/ 62301 h 61485"/>
              <a:gd name="connsiteX12" fmla="*/ 43382 w 104052"/>
              <a:gd name="connsiteY12" fmla="*/ 60882 h 61485"/>
              <a:gd name="connsiteX13" fmla="*/ 56152 w 104052"/>
              <a:gd name="connsiteY13" fmla="*/ 50949 h 61485"/>
              <a:gd name="connsiteX14" fmla="*/ 60409 w 104052"/>
              <a:gd name="connsiteY14" fmla="*/ 55679 h 61485"/>
              <a:gd name="connsiteX15" fmla="*/ 71760 w 104052"/>
              <a:gd name="connsiteY15" fmla="*/ 54733 h 61485"/>
              <a:gd name="connsiteX16" fmla="*/ 76017 w 104052"/>
              <a:gd name="connsiteY16" fmla="*/ 42909 h 61485"/>
              <a:gd name="connsiteX17" fmla="*/ 93990 w 104052"/>
              <a:gd name="connsiteY17" fmla="*/ 46693 h 61485"/>
              <a:gd name="connsiteX18" fmla="*/ 103922 w 104052"/>
              <a:gd name="connsiteY18" fmla="*/ 41490 h 61485"/>
              <a:gd name="connsiteX19" fmla="*/ 105340 w 104052"/>
              <a:gd name="connsiteY19" fmla="*/ 29666 h 61485"/>
              <a:gd name="connsiteX20" fmla="*/ 93043 w 104052"/>
              <a:gd name="connsiteY20" fmla="*/ 28720 h 61485"/>
              <a:gd name="connsiteX21" fmla="*/ 82165 w 104052"/>
              <a:gd name="connsiteY21" fmla="*/ 23517 h 61485"/>
              <a:gd name="connsiteX22" fmla="*/ 85476 w 104052"/>
              <a:gd name="connsiteY22" fmla="*/ 15950 h 61485"/>
              <a:gd name="connsiteX23" fmla="*/ 84530 w 104052"/>
              <a:gd name="connsiteY23" fmla="*/ 10747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61485">
                <a:moveTo>
                  <a:pt x="84530" y="10747"/>
                </a:moveTo>
                <a:lnTo>
                  <a:pt x="58990" y="1761"/>
                </a:lnTo>
                <a:lnTo>
                  <a:pt x="54260" y="8383"/>
                </a:lnTo>
                <a:lnTo>
                  <a:pt x="34396" y="8383"/>
                </a:lnTo>
                <a:lnTo>
                  <a:pt x="28247" y="13112"/>
                </a:lnTo>
                <a:lnTo>
                  <a:pt x="17369" y="10275"/>
                </a:lnTo>
                <a:lnTo>
                  <a:pt x="18315" y="17842"/>
                </a:lnTo>
                <a:lnTo>
                  <a:pt x="1761" y="34396"/>
                </a:lnTo>
                <a:lnTo>
                  <a:pt x="1761" y="47639"/>
                </a:lnTo>
                <a:lnTo>
                  <a:pt x="13112" y="43382"/>
                </a:lnTo>
                <a:lnTo>
                  <a:pt x="21626" y="56152"/>
                </a:lnTo>
                <a:lnTo>
                  <a:pt x="32031" y="62301"/>
                </a:lnTo>
                <a:lnTo>
                  <a:pt x="43382" y="60882"/>
                </a:lnTo>
                <a:lnTo>
                  <a:pt x="56152" y="50949"/>
                </a:lnTo>
                <a:lnTo>
                  <a:pt x="60409" y="55679"/>
                </a:lnTo>
                <a:lnTo>
                  <a:pt x="71760" y="54733"/>
                </a:lnTo>
                <a:lnTo>
                  <a:pt x="76017" y="42909"/>
                </a:lnTo>
                <a:lnTo>
                  <a:pt x="93990" y="46693"/>
                </a:lnTo>
                <a:lnTo>
                  <a:pt x="103922" y="41490"/>
                </a:lnTo>
                <a:lnTo>
                  <a:pt x="105340" y="29666"/>
                </a:lnTo>
                <a:lnTo>
                  <a:pt x="93043" y="28720"/>
                </a:lnTo>
                <a:lnTo>
                  <a:pt x="82165" y="23517"/>
                </a:lnTo>
                <a:lnTo>
                  <a:pt x="85476" y="15950"/>
                </a:lnTo>
                <a:lnTo>
                  <a:pt x="84530" y="107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85C73C0-DA7D-4604-BAC3-616C06F050AF}"/>
              </a:ext>
            </a:extLst>
          </p:cNvPr>
          <p:cNvSpPr/>
          <p:nvPr/>
        </p:nvSpPr>
        <p:spPr>
          <a:xfrm>
            <a:off x="2400284" y="3317420"/>
            <a:ext cx="365066" cy="361867"/>
          </a:xfrm>
          <a:custGeom>
            <a:avLst/>
            <a:gdLst>
              <a:gd name="connsiteX0" fmla="*/ 86895 w 160807"/>
              <a:gd name="connsiteY0" fmla="*/ 6491 h 189185"/>
              <a:gd name="connsiteX1" fmla="*/ 76017 w 160807"/>
              <a:gd name="connsiteY1" fmla="*/ 10747 h 189185"/>
              <a:gd name="connsiteX2" fmla="*/ 69868 w 160807"/>
              <a:gd name="connsiteY2" fmla="*/ 14531 h 189185"/>
              <a:gd name="connsiteX3" fmla="*/ 65611 w 160807"/>
              <a:gd name="connsiteY3" fmla="*/ 1761 h 189185"/>
              <a:gd name="connsiteX4" fmla="*/ 58044 w 160807"/>
              <a:gd name="connsiteY4" fmla="*/ 5072 h 189185"/>
              <a:gd name="connsiteX5" fmla="*/ 53314 w 160807"/>
              <a:gd name="connsiteY5" fmla="*/ 4599 h 189185"/>
              <a:gd name="connsiteX6" fmla="*/ 48585 w 160807"/>
              <a:gd name="connsiteY6" fmla="*/ 13585 h 189185"/>
              <a:gd name="connsiteX7" fmla="*/ 28247 w 160807"/>
              <a:gd name="connsiteY7" fmla="*/ 13112 h 189185"/>
              <a:gd name="connsiteX8" fmla="*/ 20680 w 160807"/>
              <a:gd name="connsiteY8" fmla="*/ 8383 h 189185"/>
              <a:gd name="connsiteX9" fmla="*/ 17369 w 160807"/>
              <a:gd name="connsiteY9" fmla="*/ 11220 h 189185"/>
              <a:gd name="connsiteX10" fmla="*/ 12166 w 160807"/>
              <a:gd name="connsiteY10" fmla="*/ 13585 h 189185"/>
              <a:gd name="connsiteX11" fmla="*/ 9802 w 160807"/>
              <a:gd name="connsiteY11" fmla="*/ 23990 h 189185"/>
              <a:gd name="connsiteX12" fmla="*/ 15950 w 160807"/>
              <a:gd name="connsiteY12" fmla="*/ 36288 h 189185"/>
              <a:gd name="connsiteX13" fmla="*/ 22099 w 160807"/>
              <a:gd name="connsiteY13" fmla="*/ 60409 h 189185"/>
              <a:gd name="connsiteX14" fmla="*/ 12639 w 160807"/>
              <a:gd name="connsiteY14" fmla="*/ 64193 h 189185"/>
              <a:gd name="connsiteX15" fmla="*/ 9802 w 160807"/>
              <a:gd name="connsiteY15" fmla="*/ 68449 h 189185"/>
              <a:gd name="connsiteX16" fmla="*/ 11693 w 160807"/>
              <a:gd name="connsiteY16" fmla="*/ 74125 h 189185"/>
              <a:gd name="connsiteX17" fmla="*/ 10275 w 160807"/>
              <a:gd name="connsiteY17" fmla="*/ 87368 h 189185"/>
              <a:gd name="connsiteX18" fmla="*/ 6018 w 160807"/>
              <a:gd name="connsiteY18" fmla="*/ 87368 h 189185"/>
              <a:gd name="connsiteX19" fmla="*/ 4599 w 160807"/>
              <a:gd name="connsiteY19" fmla="*/ 95881 h 189185"/>
              <a:gd name="connsiteX20" fmla="*/ 7437 w 160807"/>
              <a:gd name="connsiteY20" fmla="*/ 110543 h 189185"/>
              <a:gd name="connsiteX21" fmla="*/ 1761 w 160807"/>
              <a:gd name="connsiteY21" fmla="*/ 123786 h 189185"/>
              <a:gd name="connsiteX22" fmla="*/ 9329 w 160807"/>
              <a:gd name="connsiteY22" fmla="*/ 132299 h 189185"/>
              <a:gd name="connsiteX23" fmla="*/ 17842 w 160807"/>
              <a:gd name="connsiteY23" fmla="*/ 134191 h 189185"/>
              <a:gd name="connsiteX24" fmla="*/ 28720 w 160807"/>
              <a:gd name="connsiteY24" fmla="*/ 146961 h 189185"/>
              <a:gd name="connsiteX25" fmla="*/ 29666 w 160807"/>
              <a:gd name="connsiteY25" fmla="*/ 158785 h 189185"/>
              <a:gd name="connsiteX26" fmla="*/ 27301 w 160807"/>
              <a:gd name="connsiteY26" fmla="*/ 162569 h 189185"/>
              <a:gd name="connsiteX27" fmla="*/ 24937 w 160807"/>
              <a:gd name="connsiteY27" fmla="*/ 187163 h 189185"/>
              <a:gd name="connsiteX28" fmla="*/ 30139 w 160807"/>
              <a:gd name="connsiteY28" fmla="*/ 188109 h 189185"/>
              <a:gd name="connsiteX29" fmla="*/ 56625 w 160807"/>
              <a:gd name="connsiteY29" fmla="*/ 176758 h 189185"/>
              <a:gd name="connsiteX30" fmla="*/ 75071 w 160807"/>
              <a:gd name="connsiteY30" fmla="*/ 168245 h 189185"/>
              <a:gd name="connsiteX31" fmla="*/ 106286 w 160807"/>
              <a:gd name="connsiteY31" fmla="*/ 163042 h 189185"/>
              <a:gd name="connsiteX32" fmla="*/ 123313 w 160807"/>
              <a:gd name="connsiteY32" fmla="*/ 162569 h 189185"/>
              <a:gd name="connsiteX33" fmla="*/ 141759 w 160807"/>
              <a:gd name="connsiteY33" fmla="*/ 168718 h 189185"/>
              <a:gd name="connsiteX34" fmla="*/ 154056 w 160807"/>
              <a:gd name="connsiteY34" fmla="*/ 168245 h 189185"/>
              <a:gd name="connsiteX35" fmla="*/ 155002 w 160807"/>
              <a:gd name="connsiteY35" fmla="*/ 156421 h 189185"/>
              <a:gd name="connsiteX36" fmla="*/ 143651 w 160807"/>
              <a:gd name="connsiteY36" fmla="*/ 130408 h 189185"/>
              <a:gd name="connsiteX37" fmla="*/ 150745 w 160807"/>
              <a:gd name="connsiteY37" fmla="*/ 96354 h 189185"/>
              <a:gd name="connsiteX38" fmla="*/ 161623 w 160807"/>
              <a:gd name="connsiteY38" fmla="*/ 71287 h 189185"/>
              <a:gd name="connsiteX39" fmla="*/ 155002 w 160807"/>
              <a:gd name="connsiteY39" fmla="*/ 28247 h 189185"/>
              <a:gd name="connsiteX40" fmla="*/ 137029 w 160807"/>
              <a:gd name="connsiteY40" fmla="*/ 20680 h 189185"/>
              <a:gd name="connsiteX41" fmla="*/ 124259 w 160807"/>
              <a:gd name="connsiteY41" fmla="*/ 21626 h 189185"/>
              <a:gd name="connsiteX42" fmla="*/ 115273 w 160807"/>
              <a:gd name="connsiteY42" fmla="*/ 29193 h 189185"/>
              <a:gd name="connsiteX43" fmla="*/ 103449 w 160807"/>
              <a:gd name="connsiteY43" fmla="*/ 23045 h 189185"/>
              <a:gd name="connsiteX44" fmla="*/ 98719 w 160807"/>
              <a:gd name="connsiteY44" fmla="*/ 13112 h 189185"/>
              <a:gd name="connsiteX45" fmla="*/ 86895 w 160807"/>
              <a:gd name="connsiteY45" fmla="*/ 6491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807" h="189185">
                <a:moveTo>
                  <a:pt x="86895" y="6491"/>
                </a:moveTo>
                <a:lnTo>
                  <a:pt x="76017" y="10747"/>
                </a:lnTo>
                <a:lnTo>
                  <a:pt x="69868" y="14531"/>
                </a:lnTo>
                <a:lnTo>
                  <a:pt x="65611" y="1761"/>
                </a:lnTo>
                <a:lnTo>
                  <a:pt x="58044" y="5072"/>
                </a:lnTo>
                <a:lnTo>
                  <a:pt x="53314" y="4599"/>
                </a:lnTo>
                <a:lnTo>
                  <a:pt x="48585" y="13585"/>
                </a:lnTo>
                <a:lnTo>
                  <a:pt x="28247" y="13112"/>
                </a:lnTo>
                <a:lnTo>
                  <a:pt x="20680" y="8383"/>
                </a:lnTo>
                <a:lnTo>
                  <a:pt x="17369" y="11220"/>
                </a:lnTo>
                <a:lnTo>
                  <a:pt x="12166" y="13585"/>
                </a:lnTo>
                <a:lnTo>
                  <a:pt x="9802" y="23990"/>
                </a:lnTo>
                <a:lnTo>
                  <a:pt x="15950" y="36288"/>
                </a:lnTo>
                <a:lnTo>
                  <a:pt x="22099" y="60409"/>
                </a:lnTo>
                <a:lnTo>
                  <a:pt x="12639" y="64193"/>
                </a:lnTo>
                <a:lnTo>
                  <a:pt x="9802" y="68449"/>
                </a:lnTo>
                <a:lnTo>
                  <a:pt x="11693" y="74125"/>
                </a:lnTo>
                <a:lnTo>
                  <a:pt x="10275" y="87368"/>
                </a:lnTo>
                <a:lnTo>
                  <a:pt x="6018" y="87368"/>
                </a:lnTo>
                <a:lnTo>
                  <a:pt x="4599" y="95881"/>
                </a:lnTo>
                <a:lnTo>
                  <a:pt x="7437" y="110543"/>
                </a:lnTo>
                <a:lnTo>
                  <a:pt x="1761" y="123786"/>
                </a:lnTo>
                <a:lnTo>
                  <a:pt x="9329" y="132299"/>
                </a:lnTo>
                <a:lnTo>
                  <a:pt x="17842" y="134191"/>
                </a:lnTo>
                <a:lnTo>
                  <a:pt x="28720" y="146961"/>
                </a:lnTo>
                <a:lnTo>
                  <a:pt x="29666" y="158785"/>
                </a:lnTo>
                <a:lnTo>
                  <a:pt x="27301" y="162569"/>
                </a:lnTo>
                <a:lnTo>
                  <a:pt x="24937" y="187163"/>
                </a:lnTo>
                <a:lnTo>
                  <a:pt x="30139" y="188109"/>
                </a:lnTo>
                <a:lnTo>
                  <a:pt x="56625" y="176758"/>
                </a:lnTo>
                <a:lnTo>
                  <a:pt x="75071" y="168245"/>
                </a:lnTo>
                <a:lnTo>
                  <a:pt x="106286" y="163042"/>
                </a:lnTo>
                <a:lnTo>
                  <a:pt x="123313" y="162569"/>
                </a:lnTo>
                <a:lnTo>
                  <a:pt x="141759" y="168718"/>
                </a:lnTo>
                <a:lnTo>
                  <a:pt x="154056" y="168245"/>
                </a:lnTo>
                <a:lnTo>
                  <a:pt x="155002" y="156421"/>
                </a:lnTo>
                <a:lnTo>
                  <a:pt x="143651" y="130408"/>
                </a:lnTo>
                <a:lnTo>
                  <a:pt x="150745" y="96354"/>
                </a:lnTo>
                <a:lnTo>
                  <a:pt x="161623" y="71287"/>
                </a:lnTo>
                <a:lnTo>
                  <a:pt x="155002" y="28247"/>
                </a:lnTo>
                <a:lnTo>
                  <a:pt x="137029" y="20680"/>
                </a:lnTo>
                <a:lnTo>
                  <a:pt x="124259" y="21626"/>
                </a:lnTo>
                <a:lnTo>
                  <a:pt x="115273" y="29193"/>
                </a:lnTo>
                <a:lnTo>
                  <a:pt x="103449" y="23045"/>
                </a:lnTo>
                <a:lnTo>
                  <a:pt x="98719" y="13112"/>
                </a:lnTo>
                <a:lnTo>
                  <a:pt x="86895" y="64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6FA2DBF-5323-498D-9B09-D6896AB058A4}"/>
              </a:ext>
            </a:extLst>
          </p:cNvPr>
          <p:cNvSpPr/>
          <p:nvPr/>
        </p:nvSpPr>
        <p:spPr>
          <a:xfrm>
            <a:off x="3429986" y="3182623"/>
            <a:ext cx="461703" cy="642315"/>
          </a:xfrm>
          <a:custGeom>
            <a:avLst/>
            <a:gdLst>
              <a:gd name="connsiteX0" fmla="*/ 170609 w 203374"/>
              <a:gd name="connsiteY0" fmla="*/ 61355 h 335804"/>
              <a:gd name="connsiteX1" fmla="*/ 171556 w 203374"/>
              <a:gd name="connsiteY1" fmla="*/ 41017 h 335804"/>
              <a:gd name="connsiteX2" fmla="*/ 169191 w 203374"/>
              <a:gd name="connsiteY2" fmla="*/ 21153 h 335804"/>
              <a:gd name="connsiteX3" fmla="*/ 158785 w 203374"/>
              <a:gd name="connsiteY3" fmla="*/ 1761 h 335804"/>
              <a:gd name="connsiteX4" fmla="*/ 151218 w 203374"/>
              <a:gd name="connsiteY4" fmla="*/ 3653 h 335804"/>
              <a:gd name="connsiteX5" fmla="*/ 150272 w 203374"/>
              <a:gd name="connsiteY5" fmla="*/ 13112 h 335804"/>
              <a:gd name="connsiteX6" fmla="*/ 161150 w 203374"/>
              <a:gd name="connsiteY6" fmla="*/ 25409 h 335804"/>
              <a:gd name="connsiteX7" fmla="*/ 158312 w 203374"/>
              <a:gd name="connsiteY7" fmla="*/ 30612 h 335804"/>
              <a:gd name="connsiteX8" fmla="*/ 156893 w 203374"/>
              <a:gd name="connsiteY8" fmla="*/ 40544 h 335804"/>
              <a:gd name="connsiteX9" fmla="*/ 135137 w 203374"/>
              <a:gd name="connsiteY9" fmla="*/ 64193 h 335804"/>
              <a:gd name="connsiteX10" fmla="*/ 128043 w 203374"/>
              <a:gd name="connsiteY10" fmla="*/ 83111 h 335804"/>
              <a:gd name="connsiteX11" fmla="*/ 124732 w 203374"/>
              <a:gd name="connsiteY11" fmla="*/ 98719 h 335804"/>
              <a:gd name="connsiteX12" fmla="*/ 119056 w 203374"/>
              <a:gd name="connsiteY12" fmla="*/ 105341 h 335804"/>
              <a:gd name="connsiteX13" fmla="*/ 113854 w 203374"/>
              <a:gd name="connsiteY13" fmla="*/ 126624 h 335804"/>
              <a:gd name="connsiteX14" fmla="*/ 99665 w 203374"/>
              <a:gd name="connsiteY14" fmla="*/ 138921 h 335804"/>
              <a:gd name="connsiteX15" fmla="*/ 95881 w 203374"/>
              <a:gd name="connsiteY15" fmla="*/ 154056 h 335804"/>
              <a:gd name="connsiteX16" fmla="*/ 90205 w 203374"/>
              <a:gd name="connsiteY16" fmla="*/ 166353 h 335804"/>
              <a:gd name="connsiteX17" fmla="*/ 87841 w 203374"/>
              <a:gd name="connsiteY17" fmla="*/ 178650 h 335804"/>
              <a:gd name="connsiteX18" fmla="*/ 69395 w 203374"/>
              <a:gd name="connsiteY18" fmla="*/ 189055 h 335804"/>
              <a:gd name="connsiteX19" fmla="*/ 54260 w 203374"/>
              <a:gd name="connsiteY19" fmla="*/ 176758 h 335804"/>
              <a:gd name="connsiteX20" fmla="*/ 44328 w 203374"/>
              <a:gd name="connsiteY20" fmla="*/ 177231 h 335804"/>
              <a:gd name="connsiteX21" fmla="*/ 28720 w 203374"/>
              <a:gd name="connsiteY21" fmla="*/ 194731 h 335804"/>
              <a:gd name="connsiteX22" fmla="*/ 21153 w 203374"/>
              <a:gd name="connsiteY22" fmla="*/ 195204 h 335804"/>
              <a:gd name="connsiteX23" fmla="*/ 8383 w 203374"/>
              <a:gd name="connsiteY23" fmla="*/ 224055 h 335804"/>
              <a:gd name="connsiteX24" fmla="*/ 1761 w 203374"/>
              <a:gd name="connsiteY24" fmla="*/ 245338 h 335804"/>
              <a:gd name="connsiteX25" fmla="*/ 1761 w 203374"/>
              <a:gd name="connsiteY25" fmla="*/ 253851 h 335804"/>
              <a:gd name="connsiteX26" fmla="*/ 8383 w 203374"/>
              <a:gd name="connsiteY26" fmla="*/ 258108 h 335804"/>
              <a:gd name="connsiteX27" fmla="*/ 13585 w 203374"/>
              <a:gd name="connsiteY27" fmla="*/ 271351 h 335804"/>
              <a:gd name="connsiteX28" fmla="*/ 25882 w 203374"/>
              <a:gd name="connsiteY28" fmla="*/ 276554 h 335804"/>
              <a:gd name="connsiteX29" fmla="*/ 36287 w 203374"/>
              <a:gd name="connsiteY29" fmla="*/ 296418 h 335804"/>
              <a:gd name="connsiteX30" fmla="*/ 32504 w 203374"/>
              <a:gd name="connsiteY30" fmla="*/ 320066 h 335804"/>
              <a:gd name="connsiteX31" fmla="*/ 76016 w 203374"/>
              <a:gd name="connsiteY31" fmla="*/ 321012 h 335804"/>
              <a:gd name="connsiteX32" fmla="*/ 88313 w 203374"/>
              <a:gd name="connsiteY32" fmla="*/ 319121 h 335804"/>
              <a:gd name="connsiteX33" fmla="*/ 104394 w 203374"/>
              <a:gd name="connsiteY33" fmla="*/ 322904 h 335804"/>
              <a:gd name="connsiteX34" fmla="*/ 120475 w 203374"/>
              <a:gd name="connsiteY34" fmla="*/ 319121 h 335804"/>
              <a:gd name="connsiteX35" fmla="*/ 123786 w 203374"/>
              <a:gd name="connsiteY35" fmla="*/ 320539 h 335804"/>
              <a:gd name="connsiteX36" fmla="*/ 157367 w 203374"/>
              <a:gd name="connsiteY36" fmla="*/ 321958 h 335804"/>
              <a:gd name="connsiteX37" fmla="*/ 178650 w 203374"/>
              <a:gd name="connsiteY37" fmla="*/ 329999 h 335804"/>
              <a:gd name="connsiteX38" fmla="*/ 199933 w 203374"/>
              <a:gd name="connsiteY38" fmla="*/ 337093 h 335804"/>
              <a:gd name="connsiteX39" fmla="*/ 201825 w 203374"/>
              <a:gd name="connsiteY39" fmla="*/ 320539 h 335804"/>
              <a:gd name="connsiteX40" fmla="*/ 198987 w 203374"/>
              <a:gd name="connsiteY40" fmla="*/ 312026 h 335804"/>
              <a:gd name="connsiteX41" fmla="*/ 197569 w 203374"/>
              <a:gd name="connsiteY41" fmla="*/ 298310 h 335804"/>
              <a:gd name="connsiteX42" fmla="*/ 185271 w 203374"/>
              <a:gd name="connsiteY42" fmla="*/ 288378 h 335804"/>
              <a:gd name="connsiteX43" fmla="*/ 175339 w 203374"/>
              <a:gd name="connsiteY43" fmla="*/ 273243 h 335804"/>
              <a:gd name="connsiteX44" fmla="*/ 172974 w 203374"/>
              <a:gd name="connsiteY44" fmla="*/ 262365 h 335804"/>
              <a:gd name="connsiteX45" fmla="*/ 160677 w 203374"/>
              <a:gd name="connsiteY45" fmla="*/ 246757 h 335804"/>
              <a:gd name="connsiteX46" fmla="*/ 162569 w 203374"/>
              <a:gd name="connsiteY46" fmla="*/ 237771 h 335804"/>
              <a:gd name="connsiteX47" fmla="*/ 159731 w 203374"/>
              <a:gd name="connsiteY47" fmla="*/ 225001 h 335804"/>
              <a:gd name="connsiteX48" fmla="*/ 161623 w 203374"/>
              <a:gd name="connsiteY48" fmla="*/ 201352 h 335804"/>
              <a:gd name="connsiteX49" fmla="*/ 168245 w 203374"/>
              <a:gd name="connsiteY49" fmla="*/ 196150 h 335804"/>
              <a:gd name="connsiteX50" fmla="*/ 181015 w 203374"/>
              <a:gd name="connsiteY50" fmla="*/ 165407 h 335804"/>
              <a:gd name="connsiteX51" fmla="*/ 185271 w 203374"/>
              <a:gd name="connsiteY51" fmla="*/ 157367 h 335804"/>
              <a:gd name="connsiteX52" fmla="*/ 176758 w 203374"/>
              <a:gd name="connsiteY52" fmla="*/ 136556 h 335804"/>
              <a:gd name="connsiteX53" fmla="*/ 172974 w 203374"/>
              <a:gd name="connsiteY53" fmla="*/ 124259 h 335804"/>
              <a:gd name="connsiteX54" fmla="*/ 161150 w 203374"/>
              <a:gd name="connsiteY54" fmla="*/ 119056 h 335804"/>
              <a:gd name="connsiteX55" fmla="*/ 145543 w 203374"/>
              <a:gd name="connsiteY55" fmla="*/ 101557 h 335804"/>
              <a:gd name="connsiteX56" fmla="*/ 151218 w 203374"/>
              <a:gd name="connsiteY56" fmla="*/ 87368 h 335804"/>
              <a:gd name="connsiteX57" fmla="*/ 163042 w 203374"/>
              <a:gd name="connsiteY57" fmla="*/ 90206 h 335804"/>
              <a:gd name="connsiteX58" fmla="*/ 170609 w 203374"/>
              <a:gd name="connsiteY58" fmla="*/ 88314 h 335804"/>
              <a:gd name="connsiteX59" fmla="*/ 185271 w 203374"/>
              <a:gd name="connsiteY59" fmla="*/ 88787 h 335804"/>
              <a:gd name="connsiteX60" fmla="*/ 170609 w 203374"/>
              <a:gd name="connsiteY60" fmla="*/ 61355 h 3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3374" h="335804">
                <a:moveTo>
                  <a:pt x="170609" y="61355"/>
                </a:moveTo>
                <a:lnTo>
                  <a:pt x="171556" y="41017"/>
                </a:lnTo>
                <a:lnTo>
                  <a:pt x="169191" y="21153"/>
                </a:lnTo>
                <a:lnTo>
                  <a:pt x="158785" y="1761"/>
                </a:lnTo>
                <a:lnTo>
                  <a:pt x="151218" y="3653"/>
                </a:lnTo>
                <a:lnTo>
                  <a:pt x="150272" y="13112"/>
                </a:lnTo>
                <a:lnTo>
                  <a:pt x="161150" y="25409"/>
                </a:lnTo>
                <a:lnTo>
                  <a:pt x="158312" y="30612"/>
                </a:lnTo>
                <a:lnTo>
                  <a:pt x="156893" y="40544"/>
                </a:lnTo>
                <a:lnTo>
                  <a:pt x="135137" y="64193"/>
                </a:lnTo>
                <a:lnTo>
                  <a:pt x="128043" y="83111"/>
                </a:lnTo>
                <a:lnTo>
                  <a:pt x="124732" y="98719"/>
                </a:lnTo>
                <a:lnTo>
                  <a:pt x="119056" y="105341"/>
                </a:lnTo>
                <a:lnTo>
                  <a:pt x="113854" y="126624"/>
                </a:lnTo>
                <a:lnTo>
                  <a:pt x="99665" y="138921"/>
                </a:lnTo>
                <a:lnTo>
                  <a:pt x="95881" y="154056"/>
                </a:lnTo>
                <a:lnTo>
                  <a:pt x="90205" y="166353"/>
                </a:lnTo>
                <a:lnTo>
                  <a:pt x="87841" y="178650"/>
                </a:lnTo>
                <a:lnTo>
                  <a:pt x="69395" y="189055"/>
                </a:lnTo>
                <a:lnTo>
                  <a:pt x="54260" y="176758"/>
                </a:lnTo>
                <a:lnTo>
                  <a:pt x="44328" y="177231"/>
                </a:lnTo>
                <a:lnTo>
                  <a:pt x="28720" y="194731"/>
                </a:lnTo>
                <a:lnTo>
                  <a:pt x="21153" y="195204"/>
                </a:lnTo>
                <a:lnTo>
                  <a:pt x="8383" y="224055"/>
                </a:lnTo>
                <a:lnTo>
                  <a:pt x="1761" y="245338"/>
                </a:lnTo>
                <a:lnTo>
                  <a:pt x="1761" y="253851"/>
                </a:lnTo>
                <a:lnTo>
                  <a:pt x="8383" y="258108"/>
                </a:lnTo>
                <a:lnTo>
                  <a:pt x="13585" y="271351"/>
                </a:lnTo>
                <a:lnTo>
                  <a:pt x="25882" y="276554"/>
                </a:lnTo>
                <a:lnTo>
                  <a:pt x="36287" y="296418"/>
                </a:lnTo>
                <a:lnTo>
                  <a:pt x="32504" y="320066"/>
                </a:lnTo>
                <a:lnTo>
                  <a:pt x="76016" y="321012"/>
                </a:lnTo>
                <a:lnTo>
                  <a:pt x="88313" y="319121"/>
                </a:lnTo>
                <a:lnTo>
                  <a:pt x="104394" y="322904"/>
                </a:lnTo>
                <a:lnTo>
                  <a:pt x="120475" y="319121"/>
                </a:lnTo>
                <a:lnTo>
                  <a:pt x="123786" y="320539"/>
                </a:lnTo>
                <a:lnTo>
                  <a:pt x="157367" y="321958"/>
                </a:lnTo>
                <a:lnTo>
                  <a:pt x="178650" y="329999"/>
                </a:lnTo>
                <a:lnTo>
                  <a:pt x="199933" y="337093"/>
                </a:lnTo>
                <a:lnTo>
                  <a:pt x="201825" y="320539"/>
                </a:lnTo>
                <a:lnTo>
                  <a:pt x="198987" y="312026"/>
                </a:lnTo>
                <a:lnTo>
                  <a:pt x="197569" y="298310"/>
                </a:lnTo>
                <a:lnTo>
                  <a:pt x="185271" y="288378"/>
                </a:lnTo>
                <a:lnTo>
                  <a:pt x="175339" y="273243"/>
                </a:lnTo>
                <a:lnTo>
                  <a:pt x="172974" y="262365"/>
                </a:lnTo>
                <a:lnTo>
                  <a:pt x="160677" y="246757"/>
                </a:lnTo>
                <a:lnTo>
                  <a:pt x="162569" y="237771"/>
                </a:lnTo>
                <a:lnTo>
                  <a:pt x="159731" y="225001"/>
                </a:lnTo>
                <a:lnTo>
                  <a:pt x="161623" y="201352"/>
                </a:lnTo>
                <a:lnTo>
                  <a:pt x="168245" y="196150"/>
                </a:lnTo>
                <a:lnTo>
                  <a:pt x="181015" y="165407"/>
                </a:lnTo>
                <a:lnTo>
                  <a:pt x="185271" y="157367"/>
                </a:lnTo>
                <a:lnTo>
                  <a:pt x="176758" y="136556"/>
                </a:lnTo>
                <a:lnTo>
                  <a:pt x="172974" y="124259"/>
                </a:lnTo>
                <a:lnTo>
                  <a:pt x="161150" y="119056"/>
                </a:lnTo>
                <a:lnTo>
                  <a:pt x="145543" y="101557"/>
                </a:lnTo>
                <a:lnTo>
                  <a:pt x="151218" y="87368"/>
                </a:lnTo>
                <a:lnTo>
                  <a:pt x="163042" y="90206"/>
                </a:lnTo>
                <a:lnTo>
                  <a:pt x="170609" y="88314"/>
                </a:lnTo>
                <a:lnTo>
                  <a:pt x="185271" y="88787"/>
                </a:lnTo>
                <a:lnTo>
                  <a:pt x="170609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7267C0-1565-4B2F-8C2F-C636B5922065}"/>
              </a:ext>
            </a:extLst>
          </p:cNvPr>
          <p:cNvSpPr/>
          <p:nvPr/>
        </p:nvSpPr>
        <p:spPr>
          <a:xfrm>
            <a:off x="3651171" y="3620483"/>
            <a:ext cx="1148884" cy="1067509"/>
          </a:xfrm>
          <a:custGeom>
            <a:avLst/>
            <a:gdLst>
              <a:gd name="connsiteX0" fmla="*/ 379660 w 506072"/>
              <a:gd name="connsiteY0" fmla="*/ 5072 h 558098"/>
              <a:gd name="connsiteX1" fmla="*/ 359322 w 506072"/>
              <a:gd name="connsiteY1" fmla="*/ 1761 h 558098"/>
              <a:gd name="connsiteX2" fmla="*/ 349863 w 506072"/>
              <a:gd name="connsiteY2" fmla="*/ 4599 h 558098"/>
              <a:gd name="connsiteX3" fmla="*/ 345606 w 506072"/>
              <a:gd name="connsiteY3" fmla="*/ 11693 h 558098"/>
              <a:gd name="connsiteX4" fmla="*/ 337093 w 506072"/>
              <a:gd name="connsiteY4" fmla="*/ 12639 h 558098"/>
              <a:gd name="connsiteX5" fmla="*/ 326688 w 506072"/>
              <a:gd name="connsiteY5" fmla="*/ 6491 h 558098"/>
              <a:gd name="connsiteX6" fmla="*/ 297364 w 506072"/>
              <a:gd name="connsiteY6" fmla="*/ 21153 h 558098"/>
              <a:gd name="connsiteX7" fmla="*/ 285067 w 506072"/>
              <a:gd name="connsiteY7" fmla="*/ 18315 h 558098"/>
              <a:gd name="connsiteX8" fmla="*/ 281283 w 506072"/>
              <a:gd name="connsiteY8" fmla="*/ 20680 h 558098"/>
              <a:gd name="connsiteX9" fmla="*/ 273716 w 506072"/>
              <a:gd name="connsiteY9" fmla="*/ 38652 h 558098"/>
              <a:gd name="connsiteX10" fmla="*/ 253852 w 506072"/>
              <a:gd name="connsiteY10" fmla="*/ 32977 h 558098"/>
              <a:gd name="connsiteX11" fmla="*/ 234460 w 506072"/>
              <a:gd name="connsiteY11" fmla="*/ 30139 h 558098"/>
              <a:gd name="connsiteX12" fmla="*/ 217433 w 506072"/>
              <a:gd name="connsiteY12" fmla="*/ 18788 h 558098"/>
              <a:gd name="connsiteX13" fmla="*/ 195677 w 506072"/>
              <a:gd name="connsiteY13" fmla="*/ 8856 h 558098"/>
              <a:gd name="connsiteX14" fmla="*/ 181488 w 506072"/>
              <a:gd name="connsiteY14" fmla="*/ 18315 h 558098"/>
              <a:gd name="connsiteX15" fmla="*/ 171083 w 506072"/>
              <a:gd name="connsiteY15" fmla="*/ 33450 h 558098"/>
              <a:gd name="connsiteX16" fmla="*/ 168718 w 506072"/>
              <a:gd name="connsiteY16" fmla="*/ 54733 h 558098"/>
              <a:gd name="connsiteX17" fmla="*/ 167299 w 506072"/>
              <a:gd name="connsiteY17" fmla="*/ 72706 h 558098"/>
              <a:gd name="connsiteX18" fmla="*/ 159731 w 506072"/>
              <a:gd name="connsiteY18" fmla="*/ 88787 h 558098"/>
              <a:gd name="connsiteX19" fmla="*/ 154529 w 506072"/>
              <a:gd name="connsiteY19" fmla="*/ 107705 h 558098"/>
              <a:gd name="connsiteX20" fmla="*/ 151218 w 506072"/>
              <a:gd name="connsiteY20" fmla="*/ 134191 h 558098"/>
              <a:gd name="connsiteX21" fmla="*/ 152637 w 506072"/>
              <a:gd name="connsiteY21" fmla="*/ 151218 h 558098"/>
              <a:gd name="connsiteX22" fmla="*/ 148380 w 506072"/>
              <a:gd name="connsiteY22" fmla="*/ 161623 h 558098"/>
              <a:gd name="connsiteX23" fmla="*/ 147435 w 506072"/>
              <a:gd name="connsiteY23" fmla="*/ 172974 h 558098"/>
              <a:gd name="connsiteX24" fmla="*/ 144596 w 506072"/>
              <a:gd name="connsiteY24" fmla="*/ 182434 h 558098"/>
              <a:gd name="connsiteX25" fmla="*/ 127097 w 506072"/>
              <a:gd name="connsiteY25" fmla="*/ 197096 h 558098"/>
              <a:gd name="connsiteX26" fmla="*/ 114800 w 506072"/>
              <a:gd name="connsiteY26" fmla="*/ 212230 h 558098"/>
              <a:gd name="connsiteX27" fmla="*/ 102976 w 506072"/>
              <a:gd name="connsiteY27" fmla="*/ 241554 h 558098"/>
              <a:gd name="connsiteX28" fmla="*/ 103921 w 506072"/>
              <a:gd name="connsiteY28" fmla="*/ 266621 h 558098"/>
              <a:gd name="connsiteX29" fmla="*/ 97300 w 506072"/>
              <a:gd name="connsiteY29" fmla="*/ 276081 h 558098"/>
              <a:gd name="connsiteX30" fmla="*/ 81692 w 506072"/>
              <a:gd name="connsiteY30" fmla="*/ 290742 h 558098"/>
              <a:gd name="connsiteX31" fmla="*/ 65611 w 506072"/>
              <a:gd name="connsiteY31" fmla="*/ 309661 h 558098"/>
              <a:gd name="connsiteX32" fmla="*/ 56152 w 506072"/>
              <a:gd name="connsiteY32" fmla="*/ 304459 h 558098"/>
              <a:gd name="connsiteX33" fmla="*/ 54260 w 506072"/>
              <a:gd name="connsiteY33" fmla="*/ 295945 h 558098"/>
              <a:gd name="connsiteX34" fmla="*/ 39598 w 506072"/>
              <a:gd name="connsiteY34" fmla="*/ 295472 h 558098"/>
              <a:gd name="connsiteX35" fmla="*/ 30612 w 506072"/>
              <a:gd name="connsiteY35" fmla="*/ 306823 h 558098"/>
              <a:gd name="connsiteX36" fmla="*/ 23517 w 506072"/>
              <a:gd name="connsiteY36" fmla="*/ 303985 h 558098"/>
              <a:gd name="connsiteX37" fmla="*/ 14058 w 506072"/>
              <a:gd name="connsiteY37" fmla="*/ 310134 h 558098"/>
              <a:gd name="connsiteX38" fmla="*/ 9801 w 506072"/>
              <a:gd name="connsiteY38" fmla="*/ 318174 h 558098"/>
              <a:gd name="connsiteX39" fmla="*/ 8856 w 506072"/>
              <a:gd name="connsiteY39" fmla="*/ 330944 h 558098"/>
              <a:gd name="connsiteX40" fmla="*/ 1761 w 506072"/>
              <a:gd name="connsiteY40" fmla="*/ 334255 h 558098"/>
              <a:gd name="connsiteX41" fmla="*/ 5545 w 506072"/>
              <a:gd name="connsiteY41" fmla="*/ 343715 h 558098"/>
              <a:gd name="connsiteX42" fmla="*/ 16423 w 506072"/>
              <a:gd name="connsiteY42" fmla="*/ 339458 h 558098"/>
              <a:gd name="connsiteX43" fmla="*/ 24464 w 506072"/>
              <a:gd name="connsiteY43" fmla="*/ 339931 h 558098"/>
              <a:gd name="connsiteX44" fmla="*/ 33450 w 506072"/>
              <a:gd name="connsiteY44" fmla="*/ 336620 h 558098"/>
              <a:gd name="connsiteX45" fmla="*/ 111962 w 506072"/>
              <a:gd name="connsiteY45" fmla="*/ 337093 h 558098"/>
              <a:gd name="connsiteX46" fmla="*/ 118110 w 506072"/>
              <a:gd name="connsiteY46" fmla="*/ 359322 h 558098"/>
              <a:gd name="connsiteX47" fmla="*/ 125678 w 506072"/>
              <a:gd name="connsiteY47" fmla="*/ 377295 h 558098"/>
              <a:gd name="connsiteX48" fmla="*/ 131826 w 506072"/>
              <a:gd name="connsiteY48" fmla="*/ 387227 h 558098"/>
              <a:gd name="connsiteX49" fmla="*/ 141759 w 506072"/>
              <a:gd name="connsiteY49" fmla="*/ 402835 h 558098"/>
              <a:gd name="connsiteX50" fmla="*/ 159259 w 506072"/>
              <a:gd name="connsiteY50" fmla="*/ 400470 h 558098"/>
              <a:gd name="connsiteX51" fmla="*/ 168245 w 506072"/>
              <a:gd name="connsiteY51" fmla="*/ 396213 h 558098"/>
              <a:gd name="connsiteX52" fmla="*/ 182433 w 506072"/>
              <a:gd name="connsiteY52" fmla="*/ 400470 h 558098"/>
              <a:gd name="connsiteX53" fmla="*/ 186690 w 506072"/>
              <a:gd name="connsiteY53" fmla="*/ 392903 h 558098"/>
              <a:gd name="connsiteX54" fmla="*/ 193785 w 506072"/>
              <a:gd name="connsiteY54" fmla="*/ 375403 h 558098"/>
              <a:gd name="connsiteX55" fmla="*/ 209866 w 506072"/>
              <a:gd name="connsiteY55" fmla="*/ 373984 h 558098"/>
              <a:gd name="connsiteX56" fmla="*/ 211285 w 506072"/>
              <a:gd name="connsiteY56" fmla="*/ 368782 h 558098"/>
              <a:gd name="connsiteX57" fmla="*/ 225000 w 506072"/>
              <a:gd name="connsiteY57" fmla="*/ 368782 h 558098"/>
              <a:gd name="connsiteX58" fmla="*/ 222635 w 506072"/>
              <a:gd name="connsiteY58" fmla="*/ 379660 h 558098"/>
              <a:gd name="connsiteX59" fmla="*/ 254797 w 506072"/>
              <a:gd name="connsiteY59" fmla="*/ 379660 h 558098"/>
              <a:gd name="connsiteX60" fmla="*/ 254797 w 506072"/>
              <a:gd name="connsiteY60" fmla="*/ 398578 h 558098"/>
              <a:gd name="connsiteX61" fmla="*/ 260473 w 506072"/>
              <a:gd name="connsiteY61" fmla="*/ 409930 h 558098"/>
              <a:gd name="connsiteX62" fmla="*/ 256216 w 506072"/>
              <a:gd name="connsiteY62" fmla="*/ 427902 h 558098"/>
              <a:gd name="connsiteX63" fmla="*/ 257635 w 506072"/>
              <a:gd name="connsiteY63" fmla="*/ 446821 h 558098"/>
              <a:gd name="connsiteX64" fmla="*/ 266621 w 506072"/>
              <a:gd name="connsiteY64" fmla="*/ 457699 h 558098"/>
              <a:gd name="connsiteX65" fmla="*/ 264257 w 506072"/>
              <a:gd name="connsiteY65" fmla="*/ 493644 h 558098"/>
              <a:gd name="connsiteX66" fmla="*/ 270878 w 506072"/>
              <a:gd name="connsiteY66" fmla="*/ 490806 h 558098"/>
              <a:gd name="connsiteX67" fmla="*/ 282229 w 506072"/>
              <a:gd name="connsiteY67" fmla="*/ 491752 h 558098"/>
              <a:gd name="connsiteX68" fmla="*/ 298783 w 506072"/>
              <a:gd name="connsiteY68" fmla="*/ 487023 h 558098"/>
              <a:gd name="connsiteX69" fmla="*/ 311080 w 506072"/>
              <a:gd name="connsiteY69" fmla="*/ 488915 h 558098"/>
              <a:gd name="connsiteX70" fmla="*/ 320067 w 506072"/>
              <a:gd name="connsiteY70" fmla="*/ 489388 h 558098"/>
              <a:gd name="connsiteX71" fmla="*/ 321485 w 506072"/>
              <a:gd name="connsiteY71" fmla="*/ 498847 h 558098"/>
              <a:gd name="connsiteX72" fmla="*/ 333782 w 506072"/>
              <a:gd name="connsiteY72" fmla="*/ 498374 h 558098"/>
              <a:gd name="connsiteX73" fmla="*/ 350336 w 506072"/>
              <a:gd name="connsiteY73" fmla="*/ 501212 h 558098"/>
              <a:gd name="connsiteX74" fmla="*/ 358849 w 506072"/>
              <a:gd name="connsiteY74" fmla="*/ 514455 h 558098"/>
              <a:gd name="connsiteX75" fmla="*/ 380133 w 506072"/>
              <a:gd name="connsiteY75" fmla="*/ 518711 h 558098"/>
              <a:gd name="connsiteX76" fmla="*/ 396214 w 506072"/>
              <a:gd name="connsiteY76" fmla="*/ 509252 h 558098"/>
              <a:gd name="connsiteX77" fmla="*/ 401889 w 506072"/>
              <a:gd name="connsiteY77" fmla="*/ 525333 h 558098"/>
              <a:gd name="connsiteX78" fmla="*/ 422227 w 506072"/>
              <a:gd name="connsiteY78" fmla="*/ 529117 h 558098"/>
              <a:gd name="connsiteX79" fmla="*/ 431686 w 506072"/>
              <a:gd name="connsiteY79" fmla="*/ 542360 h 558098"/>
              <a:gd name="connsiteX80" fmla="*/ 441618 w 506072"/>
              <a:gd name="connsiteY80" fmla="*/ 558913 h 558098"/>
              <a:gd name="connsiteX81" fmla="*/ 461956 w 506072"/>
              <a:gd name="connsiteY81" fmla="*/ 558913 h 558098"/>
              <a:gd name="connsiteX82" fmla="*/ 460537 w 506072"/>
              <a:gd name="connsiteY82" fmla="*/ 526279 h 558098"/>
              <a:gd name="connsiteX83" fmla="*/ 453442 w 506072"/>
              <a:gd name="connsiteY83" fmla="*/ 531954 h 558098"/>
              <a:gd name="connsiteX84" fmla="*/ 434997 w 506072"/>
              <a:gd name="connsiteY84" fmla="*/ 520130 h 558098"/>
              <a:gd name="connsiteX85" fmla="*/ 428375 w 506072"/>
              <a:gd name="connsiteY85" fmla="*/ 514928 h 558098"/>
              <a:gd name="connsiteX86" fmla="*/ 432159 w 506072"/>
              <a:gd name="connsiteY86" fmla="*/ 484658 h 558098"/>
              <a:gd name="connsiteX87" fmla="*/ 437834 w 506072"/>
              <a:gd name="connsiteY87" fmla="*/ 449186 h 558098"/>
              <a:gd name="connsiteX88" fmla="*/ 432159 w 506072"/>
              <a:gd name="connsiteY88" fmla="*/ 435943 h 558098"/>
              <a:gd name="connsiteX89" fmla="*/ 439726 w 506072"/>
              <a:gd name="connsiteY89" fmla="*/ 416551 h 558098"/>
              <a:gd name="connsiteX90" fmla="*/ 447294 w 506072"/>
              <a:gd name="connsiteY90" fmla="*/ 413240 h 558098"/>
              <a:gd name="connsiteX91" fmla="*/ 482766 w 506072"/>
              <a:gd name="connsiteY91" fmla="*/ 408038 h 558098"/>
              <a:gd name="connsiteX92" fmla="*/ 487496 w 506072"/>
              <a:gd name="connsiteY92" fmla="*/ 409457 h 558098"/>
              <a:gd name="connsiteX93" fmla="*/ 488442 w 506072"/>
              <a:gd name="connsiteY93" fmla="*/ 404254 h 558098"/>
              <a:gd name="connsiteX94" fmla="*/ 481347 w 506072"/>
              <a:gd name="connsiteY94" fmla="*/ 396213 h 558098"/>
              <a:gd name="connsiteX95" fmla="*/ 478036 w 506072"/>
              <a:gd name="connsiteY95" fmla="*/ 379660 h 558098"/>
              <a:gd name="connsiteX96" fmla="*/ 461956 w 506072"/>
              <a:gd name="connsiteY96" fmla="*/ 363106 h 558098"/>
              <a:gd name="connsiteX97" fmla="*/ 453442 w 506072"/>
              <a:gd name="connsiteY97" fmla="*/ 341823 h 558098"/>
              <a:gd name="connsiteX98" fmla="*/ 458172 w 506072"/>
              <a:gd name="connsiteY98" fmla="*/ 329053 h 558098"/>
              <a:gd name="connsiteX99" fmla="*/ 451078 w 506072"/>
              <a:gd name="connsiteY99" fmla="*/ 312026 h 558098"/>
              <a:gd name="connsiteX100" fmla="*/ 456280 w 506072"/>
              <a:gd name="connsiteY100" fmla="*/ 263783 h 558098"/>
              <a:gd name="connsiteX101" fmla="*/ 456753 w 506072"/>
              <a:gd name="connsiteY101" fmla="*/ 264257 h 558098"/>
              <a:gd name="connsiteX102" fmla="*/ 456280 w 506072"/>
              <a:gd name="connsiteY102" fmla="*/ 259054 h 558098"/>
              <a:gd name="connsiteX103" fmla="*/ 449658 w 506072"/>
              <a:gd name="connsiteY103" fmla="*/ 245338 h 558098"/>
              <a:gd name="connsiteX104" fmla="*/ 452497 w 506072"/>
              <a:gd name="connsiteY104" fmla="*/ 228784 h 558098"/>
              <a:gd name="connsiteX105" fmla="*/ 456280 w 506072"/>
              <a:gd name="connsiteY105" fmla="*/ 226892 h 558098"/>
              <a:gd name="connsiteX106" fmla="*/ 457226 w 506072"/>
              <a:gd name="connsiteY106" fmla="*/ 208920 h 558098"/>
              <a:gd name="connsiteX107" fmla="*/ 464794 w 506072"/>
              <a:gd name="connsiteY107" fmla="*/ 200406 h 558098"/>
              <a:gd name="connsiteX108" fmla="*/ 465266 w 506072"/>
              <a:gd name="connsiteY108" fmla="*/ 177704 h 558098"/>
              <a:gd name="connsiteX109" fmla="*/ 471415 w 506072"/>
              <a:gd name="connsiteY109" fmla="*/ 166353 h 558098"/>
              <a:gd name="connsiteX110" fmla="*/ 472834 w 506072"/>
              <a:gd name="connsiteY110" fmla="*/ 142232 h 558098"/>
              <a:gd name="connsiteX111" fmla="*/ 478510 w 506072"/>
              <a:gd name="connsiteY111" fmla="*/ 128043 h 558098"/>
              <a:gd name="connsiteX112" fmla="*/ 488442 w 506072"/>
              <a:gd name="connsiteY112" fmla="*/ 112435 h 558098"/>
              <a:gd name="connsiteX113" fmla="*/ 498847 w 506072"/>
              <a:gd name="connsiteY113" fmla="*/ 104395 h 558098"/>
              <a:gd name="connsiteX114" fmla="*/ 507360 w 506072"/>
              <a:gd name="connsiteY114" fmla="*/ 93516 h 558098"/>
              <a:gd name="connsiteX115" fmla="*/ 496482 w 506072"/>
              <a:gd name="connsiteY115" fmla="*/ 89732 h 558098"/>
              <a:gd name="connsiteX116" fmla="*/ 497901 w 506072"/>
              <a:gd name="connsiteY116" fmla="*/ 54260 h 558098"/>
              <a:gd name="connsiteX117" fmla="*/ 497901 w 506072"/>
              <a:gd name="connsiteY117" fmla="*/ 54260 h 558098"/>
              <a:gd name="connsiteX118" fmla="*/ 474253 w 506072"/>
              <a:gd name="connsiteY118" fmla="*/ 34396 h 558098"/>
              <a:gd name="connsiteX119" fmla="*/ 467631 w 506072"/>
              <a:gd name="connsiteY119" fmla="*/ 21626 h 558098"/>
              <a:gd name="connsiteX120" fmla="*/ 452970 w 506072"/>
              <a:gd name="connsiteY120" fmla="*/ 27774 h 558098"/>
              <a:gd name="connsiteX121" fmla="*/ 440673 w 506072"/>
              <a:gd name="connsiteY121" fmla="*/ 25882 h 558098"/>
              <a:gd name="connsiteX122" fmla="*/ 433578 w 506072"/>
              <a:gd name="connsiteY122" fmla="*/ 31085 h 558098"/>
              <a:gd name="connsiteX123" fmla="*/ 421754 w 506072"/>
              <a:gd name="connsiteY123" fmla="*/ 27301 h 558098"/>
              <a:gd name="connsiteX124" fmla="*/ 405200 w 506072"/>
              <a:gd name="connsiteY124" fmla="*/ 2707 h 558098"/>
              <a:gd name="connsiteX125" fmla="*/ 396687 w 506072"/>
              <a:gd name="connsiteY125" fmla="*/ 5545 h 558098"/>
              <a:gd name="connsiteX126" fmla="*/ 379660 w 506072"/>
              <a:gd name="connsiteY126" fmla="*/ 5072 h 5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06072" h="558098">
                <a:moveTo>
                  <a:pt x="379660" y="5072"/>
                </a:moveTo>
                <a:lnTo>
                  <a:pt x="359322" y="1761"/>
                </a:lnTo>
                <a:lnTo>
                  <a:pt x="349863" y="4599"/>
                </a:lnTo>
                <a:lnTo>
                  <a:pt x="345606" y="11693"/>
                </a:lnTo>
                <a:lnTo>
                  <a:pt x="337093" y="12639"/>
                </a:lnTo>
                <a:lnTo>
                  <a:pt x="326688" y="6491"/>
                </a:lnTo>
                <a:lnTo>
                  <a:pt x="297364" y="21153"/>
                </a:lnTo>
                <a:lnTo>
                  <a:pt x="285067" y="18315"/>
                </a:lnTo>
                <a:lnTo>
                  <a:pt x="281283" y="20680"/>
                </a:lnTo>
                <a:lnTo>
                  <a:pt x="273716" y="38652"/>
                </a:lnTo>
                <a:lnTo>
                  <a:pt x="253852" y="32977"/>
                </a:lnTo>
                <a:lnTo>
                  <a:pt x="234460" y="30139"/>
                </a:lnTo>
                <a:lnTo>
                  <a:pt x="217433" y="18788"/>
                </a:lnTo>
                <a:lnTo>
                  <a:pt x="195677" y="8856"/>
                </a:lnTo>
                <a:lnTo>
                  <a:pt x="181488" y="18315"/>
                </a:lnTo>
                <a:lnTo>
                  <a:pt x="171083" y="33450"/>
                </a:lnTo>
                <a:lnTo>
                  <a:pt x="168718" y="54733"/>
                </a:lnTo>
                <a:lnTo>
                  <a:pt x="167299" y="72706"/>
                </a:lnTo>
                <a:lnTo>
                  <a:pt x="159731" y="88787"/>
                </a:lnTo>
                <a:lnTo>
                  <a:pt x="154529" y="107705"/>
                </a:lnTo>
                <a:lnTo>
                  <a:pt x="151218" y="134191"/>
                </a:lnTo>
                <a:lnTo>
                  <a:pt x="152637" y="151218"/>
                </a:lnTo>
                <a:lnTo>
                  <a:pt x="148380" y="161623"/>
                </a:lnTo>
                <a:lnTo>
                  <a:pt x="147435" y="172974"/>
                </a:lnTo>
                <a:lnTo>
                  <a:pt x="144596" y="182434"/>
                </a:lnTo>
                <a:lnTo>
                  <a:pt x="127097" y="197096"/>
                </a:lnTo>
                <a:lnTo>
                  <a:pt x="114800" y="212230"/>
                </a:lnTo>
                <a:lnTo>
                  <a:pt x="102976" y="241554"/>
                </a:lnTo>
                <a:lnTo>
                  <a:pt x="103921" y="266621"/>
                </a:lnTo>
                <a:lnTo>
                  <a:pt x="97300" y="276081"/>
                </a:lnTo>
                <a:lnTo>
                  <a:pt x="81692" y="290742"/>
                </a:lnTo>
                <a:lnTo>
                  <a:pt x="65611" y="309661"/>
                </a:lnTo>
                <a:lnTo>
                  <a:pt x="56152" y="304459"/>
                </a:lnTo>
                <a:lnTo>
                  <a:pt x="54260" y="295945"/>
                </a:lnTo>
                <a:lnTo>
                  <a:pt x="39598" y="295472"/>
                </a:lnTo>
                <a:lnTo>
                  <a:pt x="30612" y="306823"/>
                </a:lnTo>
                <a:lnTo>
                  <a:pt x="23517" y="303985"/>
                </a:lnTo>
                <a:lnTo>
                  <a:pt x="14058" y="310134"/>
                </a:lnTo>
                <a:lnTo>
                  <a:pt x="9801" y="318174"/>
                </a:lnTo>
                <a:lnTo>
                  <a:pt x="8856" y="330944"/>
                </a:lnTo>
                <a:lnTo>
                  <a:pt x="1761" y="334255"/>
                </a:lnTo>
                <a:lnTo>
                  <a:pt x="5545" y="343715"/>
                </a:lnTo>
                <a:lnTo>
                  <a:pt x="16423" y="339458"/>
                </a:lnTo>
                <a:lnTo>
                  <a:pt x="24464" y="339931"/>
                </a:lnTo>
                <a:lnTo>
                  <a:pt x="33450" y="336620"/>
                </a:lnTo>
                <a:lnTo>
                  <a:pt x="111962" y="337093"/>
                </a:lnTo>
                <a:lnTo>
                  <a:pt x="118110" y="359322"/>
                </a:lnTo>
                <a:lnTo>
                  <a:pt x="125678" y="377295"/>
                </a:lnTo>
                <a:lnTo>
                  <a:pt x="131826" y="387227"/>
                </a:lnTo>
                <a:lnTo>
                  <a:pt x="141759" y="402835"/>
                </a:lnTo>
                <a:lnTo>
                  <a:pt x="159259" y="400470"/>
                </a:lnTo>
                <a:lnTo>
                  <a:pt x="168245" y="396213"/>
                </a:lnTo>
                <a:lnTo>
                  <a:pt x="182433" y="400470"/>
                </a:lnTo>
                <a:lnTo>
                  <a:pt x="186690" y="392903"/>
                </a:lnTo>
                <a:lnTo>
                  <a:pt x="193785" y="375403"/>
                </a:lnTo>
                <a:lnTo>
                  <a:pt x="209866" y="373984"/>
                </a:lnTo>
                <a:lnTo>
                  <a:pt x="211285" y="368782"/>
                </a:lnTo>
                <a:lnTo>
                  <a:pt x="225000" y="368782"/>
                </a:lnTo>
                <a:lnTo>
                  <a:pt x="222635" y="379660"/>
                </a:lnTo>
                <a:lnTo>
                  <a:pt x="254797" y="379660"/>
                </a:lnTo>
                <a:lnTo>
                  <a:pt x="254797" y="398578"/>
                </a:lnTo>
                <a:lnTo>
                  <a:pt x="260473" y="409930"/>
                </a:lnTo>
                <a:lnTo>
                  <a:pt x="256216" y="427902"/>
                </a:lnTo>
                <a:lnTo>
                  <a:pt x="257635" y="446821"/>
                </a:lnTo>
                <a:lnTo>
                  <a:pt x="266621" y="457699"/>
                </a:lnTo>
                <a:lnTo>
                  <a:pt x="264257" y="493644"/>
                </a:lnTo>
                <a:lnTo>
                  <a:pt x="270878" y="490806"/>
                </a:lnTo>
                <a:lnTo>
                  <a:pt x="282229" y="491752"/>
                </a:lnTo>
                <a:lnTo>
                  <a:pt x="298783" y="487023"/>
                </a:lnTo>
                <a:lnTo>
                  <a:pt x="311080" y="488915"/>
                </a:lnTo>
                <a:lnTo>
                  <a:pt x="320067" y="489388"/>
                </a:lnTo>
                <a:lnTo>
                  <a:pt x="321485" y="498847"/>
                </a:lnTo>
                <a:lnTo>
                  <a:pt x="333782" y="498374"/>
                </a:lnTo>
                <a:lnTo>
                  <a:pt x="350336" y="501212"/>
                </a:lnTo>
                <a:lnTo>
                  <a:pt x="358849" y="514455"/>
                </a:lnTo>
                <a:lnTo>
                  <a:pt x="380133" y="518711"/>
                </a:lnTo>
                <a:lnTo>
                  <a:pt x="396214" y="509252"/>
                </a:lnTo>
                <a:lnTo>
                  <a:pt x="401889" y="525333"/>
                </a:lnTo>
                <a:lnTo>
                  <a:pt x="422227" y="529117"/>
                </a:lnTo>
                <a:lnTo>
                  <a:pt x="431686" y="542360"/>
                </a:lnTo>
                <a:lnTo>
                  <a:pt x="441618" y="558913"/>
                </a:lnTo>
                <a:lnTo>
                  <a:pt x="461956" y="558913"/>
                </a:lnTo>
                <a:lnTo>
                  <a:pt x="460537" y="526279"/>
                </a:lnTo>
                <a:lnTo>
                  <a:pt x="453442" y="531954"/>
                </a:lnTo>
                <a:lnTo>
                  <a:pt x="434997" y="520130"/>
                </a:lnTo>
                <a:lnTo>
                  <a:pt x="428375" y="514928"/>
                </a:lnTo>
                <a:lnTo>
                  <a:pt x="432159" y="484658"/>
                </a:lnTo>
                <a:lnTo>
                  <a:pt x="437834" y="449186"/>
                </a:lnTo>
                <a:lnTo>
                  <a:pt x="432159" y="435943"/>
                </a:lnTo>
                <a:lnTo>
                  <a:pt x="439726" y="416551"/>
                </a:lnTo>
                <a:lnTo>
                  <a:pt x="447294" y="413240"/>
                </a:lnTo>
                <a:lnTo>
                  <a:pt x="482766" y="408038"/>
                </a:lnTo>
                <a:lnTo>
                  <a:pt x="487496" y="409457"/>
                </a:lnTo>
                <a:lnTo>
                  <a:pt x="488442" y="404254"/>
                </a:lnTo>
                <a:lnTo>
                  <a:pt x="481347" y="396213"/>
                </a:lnTo>
                <a:lnTo>
                  <a:pt x="478036" y="379660"/>
                </a:lnTo>
                <a:lnTo>
                  <a:pt x="461956" y="363106"/>
                </a:lnTo>
                <a:lnTo>
                  <a:pt x="453442" y="341823"/>
                </a:lnTo>
                <a:lnTo>
                  <a:pt x="458172" y="329053"/>
                </a:lnTo>
                <a:lnTo>
                  <a:pt x="451078" y="312026"/>
                </a:lnTo>
                <a:lnTo>
                  <a:pt x="456280" y="263783"/>
                </a:lnTo>
                <a:lnTo>
                  <a:pt x="456753" y="264257"/>
                </a:lnTo>
                <a:lnTo>
                  <a:pt x="456280" y="259054"/>
                </a:lnTo>
                <a:lnTo>
                  <a:pt x="449658" y="245338"/>
                </a:lnTo>
                <a:lnTo>
                  <a:pt x="452497" y="228784"/>
                </a:lnTo>
                <a:lnTo>
                  <a:pt x="456280" y="226892"/>
                </a:lnTo>
                <a:lnTo>
                  <a:pt x="457226" y="208920"/>
                </a:lnTo>
                <a:lnTo>
                  <a:pt x="464794" y="200406"/>
                </a:lnTo>
                <a:lnTo>
                  <a:pt x="465266" y="177704"/>
                </a:lnTo>
                <a:lnTo>
                  <a:pt x="471415" y="166353"/>
                </a:lnTo>
                <a:lnTo>
                  <a:pt x="472834" y="142232"/>
                </a:lnTo>
                <a:lnTo>
                  <a:pt x="478510" y="128043"/>
                </a:lnTo>
                <a:lnTo>
                  <a:pt x="488442" y="112435"/>
                </a:lnTo>
                <a:lnTo>
                  <a:pt x="498847" y="104395"/>
                </a:lnTo>
                <a:lnTo>
                  <a:pt x="507360" y="93516"/>
                </a:lnTo>
                <a:lnTo>
                  <a:pt x="496482" y="89732"/>
                </a:lnTo>
                <a:lnTo>
                  <a:pt x="497901" y="54260"/>
                </a:lnTo>
                <a:lnTo>
                  <a:pt x="497901" y="54260"/>
                </a:lnTo>
                <a:lnTo>
                  <a:pt x="474253" y="34396"/>
                </a:lnTo>
                <a:lnTo>
                  <a:pt x="467631" y="21626"/>
                </a:lnTo>
                <a:lnTo>
                  <a:pt x="452970" y="27774"/>
                </a:lnTo>
                <a:lnTo>
                  <a:pt x="440673" y="25882"/>
                </a:lnTo>
                <a:lnTo>
                  <a:pt x="433578" y="31085"/>
                </a:lnTo>
                <a:lnTo>
                  <a:pt x="421754" y="27301"/>
                </a:lnTo>
                <a:lnTo>
                  <a:pt x="405200" y="2707"/>
                </a:lnTo>
                <a:lnTo>
                  <a:pt x="396687" y="5545"/>
                </a:lnTo>
                <a:lnTo>
                  <a:pt x="379660" y="50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C000D1B-1905-41E4-AE54-35D83B54A7C2}"/>
              </a:ext>
            </a:extLst>
          </p:cNvPr>
          <p:cNvSpPr/>
          <p:nvPr/>
        </p:nvSpPr>
        <p:spPr>
          <a:xfrm>
            <a:off x="3586748" y="3708235"/>
            <a:ext cx="450964" cy="506614"/>
          </a:xfrm>
          <a:custGeom>
            <a:avLst/>
            <a:gdLst>
              <a:gd name="connsiteX0" fmla="*/ 197096 w 198645"/>
              <a:gd name="connsiteY0" fmla="*/ 8856 h 264860"/>
              <a:gd name="connsiteX1" fmla="*/ 180069 w 198645"/>
              <a:gd name="connsiteY1" fmla="*/ 6964 h 264860"/>
              <a:gd name="connsiteX2" fmla="*/ 162096 w 198645"/>
              <a:gd name="connsiteY2" fmla="*/ 1761 h 264860"/>
              <a:gd name="connsiteX3" fmla="*/ 146488 w 198645"/>
              <a:gd name="connsiteY3" fmla="*/ 17842 h 264860"/>
              <a:gd name="connsiteX4" fmla="*/ 132772 w 198645"/>
              <a:gd name="connsiteY4" fmla="*/ 45747 h 264860"/>
              <a:gd name="connsiteX5" fmla="*/ 130881 w 198645"/>
              <a:gd name="connsiteY5" fmla="*/ 62301 h 264860"/>
              <a:gd name="connsiteX6" fmla="*/ 109597 w 198645"/>
              <a:gd name="connsiteY6" fmla="*/ 55206 h 264860"/>
              <a:gd name="connsiteX7" fmla="*/ 88314 w 198645"/>
              <a:gd name="connsiteY7" fmla="*/ 47166 h 264860"/>
              <a:gd name="connsiteX8" fmla="*/ 54733 w 198645"/>
              <a:gd name="connsiteY8" fmla="*/ 45747 h 264860"/>
              <a:gd name="connsiteX9" fmla="*/ 52842 w 198645"/>
              <a:gd name="connsiteY9" fmla="*/ 58990 h 264860"/>
              <a:gd name="connsiteX10" fmla="*/ 59936 w 198645"/>
              <a:gd name="connsiteY10" fmla="*/ 74598 h 264860"/>
              <a:gd name="connsiteX11" fmla="*/ 79800 w 198645"/>
              <a:gd name="connsiteY11" fmla="*/ 72233 h 264860"/>
              <a:gd name="connsiteX12" fmla="*/ 86422 w 198645"/>
              <a:gd name="connsiteY12" fmla="*/ 77908 h 264860"/>
              <a:gd name="connsiteX13" fmla="*/ 75071 w 198645"/>
              <a:gd name="connsiteY13" fmla="*/ 112908 h 264860"/>
              <a:gd name="connsiteX14" fmla="*/ 87841 w 198645"/>
              <a:gd name="connsiteY14" fmla="*/ 130880 h 264860"/>
              <a:gd name="connsiteX15" fmla="*/ 90679 w 198645"/>
              <a:gd name="connsiteY15" fmla="*/ 154056 h 264860"/>
              <a:gd name="connsiteX16" fmla="*/ 86895 w 198645"/>
              <a:gd name="connsiteY16" fmla="*/ 174393 h 264860"/>
              <a:gd name="connsiteX17" fmla="*/ 78855 w 198645"/>
              <a:gd name="connsiteY17" fmla="*/ 188582 h 264860"/>
              <a:gd name="connsiteX18" fmla="*/ 55679 w 198645"/>
              <a:gd name="connsiteY18" fmla="*/ 187163 h 264860"/>
              <a:gd name="connsiteX19" fmla="*/ 41490 w 198645"/>
              <a:gd name="connsiteY19" fmla="*/ 172974 h 264860"/>
              <a:gd name="connsiteX20" fmla="*/ 39126 w 198645"/>
              <a:gd name="connsiteY20" fmla="*/ 186217 h 264860"/>
              <a:gd name="connsiteX21" fmla="*/ 21153 w 198645"/>
              <a:gd name="connsiteY21" fmla="*/ 190001 h 264860"/>
              <a:gd name="connsiteX22" fmla="*/ 12166 w 198645"/>
              <a:gd name="connsiteY22" fmla="*/ 197568 h 264860"/>
              <a:gd name="connsiteX23" fmla="*/ 22099 w 198645"/>
              <a:gd name="connsiteY23" fmla="*/ 217433 h 264860"/>
              <a:gd name="connsiteX24" fmla="*/ 1761 w 198645"/>
              <a:gd name="connsiteY24" fmla="*/ 233987 h 264860"/>
              <a:gd name="connsiteX25" fmla="*/ 23517 w 198645"/>
              <a:gd name="connsiteY25" fmla="*/ 265675 h 264860"/>
              <a:gd name="connsiteX26" fmla="*/ 33923 w 198645"/>
              <a:gd name="connsiteY26" fmla="*/ 252905 h 264860"/>
              <a:gd name="connsiteX27" fmla="*/ 42436 w 198645"/>
              <a:gd name="connsiteY27" fmla="*/ 247703 h 264860"/>
              <a:gd name="connsiteX28" fmla="*/ 51895 w 198645"/>
              <a:gd name="connsiteY28" fmla="*/ 258108 h 264860"/>
              <a:gd name="connsiteX29" fmla="*/ 58990 w 198645"/>
              <a:gd name="connsiteY29" fmla="*/ 260946 h 264860"/>
              <a:gd name="connsiteX30" fmla="*/ 67976 w 198645"/>
              <a:gd name="connsiteY30" fmla="*/ 249594 h 264860"/>
              <a:gd name="connsiteX31" fmla="*/ 82638 w 198645"/>
              <a:gd name="connsiteY31" fmla="*/ 250068 h 264860"/>
              <a:gd name="connsiteX32" fmla="*/ 84530 w 198645"/>
              <a:gd name="connsiteY32" fmla="*/ 258581 h 264860"/>
              <a:gd name="connsiteX33" fmla="*/ 93989 w 198645"/>
              <a:gd name="connsiteY33" fmla="*/ 263783 h 264860"/>
              <a:gd name="connsiteX34" fmla="*/ 110070 w 198645"/>
              <a:gd name="connsiteY34" fmla="*/ 244865 h 264860"/>
              <a:gd name="connsiteX35" fmla="*/ 125678 w 198645"/>
              <a:gd name="connsiteY35" fmla="*/ 230203 h 264860"/>
              <a:gd name="connsiteX36" fmla="*/ 132299 w 198645"/>
              <a:gd name="connsiteY36" fmla="*/ 220744 h 264860"/>
              <a:gd name="connsiteX37" fmla="*/ 131354 w 198645"/>
              <a:gd name="connsiteY37" fmla="*/ 195677 h 264860"/>
              <a:gd name="connsiteX38" fmla="*/ 143178 w 198645"/>
              <a:gd name="connsiteY38" fmla="*/ 166353 h 264860"/>
              <a:gd name="connsiteX39" fmla="*/ 155475 w 198645"/>
              <a:gd name="connsiteY39" fmla="*/ 151218 h 264860"/>
              <a:gd name="connsiteX40" fmla="*/ 172974 w 198645"/>
              <a:gd name="connsiteY40" fmla="*/ 136556 h 264860"/>
              <a:gd name="connsiteX41" fmla="*/ 175812 w 198645"/>
              <a:gd name="connsiteY41" fmla="*/ 127097 h 264860"/>
              <a:gd name="connsiteX42" fmla="*/ 176758 w 198645"/>
              <a:gd name="connsiteY42" fmla="*/ 115746 h 264860"/>
              <a:gd name="connsiteX43" fmla="*/ 181015 w 198645"/>
              <a:gd name="connsiteY43" fmla="*/ 105340 h 264860"/>
              <a:gd name="connsiteX44" fmla="*/ 179596 w 198645"/>
              <a:gd name="connsiteY44" fmla="*/ 88314 h 264860"/>
              <a:gd name="connsiteX45" fmla="*/ 182907 w 198645"/>
              <a:gd name="connsiteY45" fmla="*/ 61827 h 264860"/>
              <a:gd name="connsiteX46" fmla="*/ 188109 w 198645"/>
              <a:gd name="connsiteY46" fmla="*/ 42909 h 264860"/>
              <a:gd name="connsiteX47" fmla="*/ 195677 w 198645"/>
              <a:gd name="connsiteY47" fmla="*/ 26828 h 264860"/>
              <a:gd name="connsiteX48" fmla="*/ 197096 w 198645"/>
              <a:gd name="connsiteY48" fmla="*/ 8856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8645" h="264860">
                <a:moveTo>
                  <a:pt x="197096" y="8856"/>
                </a:moveTo>
                <a:lnTo>
                  <a:pt x="180069" y="6964"/>
                </a:lnTo>
                <a:lnTo>
                  <a:pt x="162096" y="1761"/>
                </a:lnTo>
                <a:lnTo>
                  <a:pt x="146488" y="17842"/>
                </a:lnTo>
                <a:lnTo>
                  <a:pt x="132772" y="45747"/>
                </a:lnTo>
                <a:lnTo>
                  <a:pt x="130881" y="62301"/>
                </a:lnTo>
                <a:lnTo>
                  <a:pt x="109597" y="55206"/>
                </a:lnTo>
                <a:lnTo>
                  <a:pt x="88314" y="47166"/>
                </a:lnTo>
                <a:lnTo>
                  <a:pt x="54733" y="45747"/>
                </a:lnTo>
                <a:lnTo>
                  <a:pt x="52842" y="58990"/>
                </a:lnTo>
                <a:lnTo>
                  <a:pt x="59936" y="74598"/>
                </a:lnTo>
                <a:lnTo>
                  <a:pt x="79800" y="72233"/>
                </a:lnTo>
                <a:lnTo>
                  <a:pt x="86422" y="77908"/>
                </a:lnTo>
                <a:lnTo>
                  <a:pt x="75071" y="112908"/>
                </a:lnTo>
                <a:lnTo>
                  <a:pt x="87841" y="130880"/>
                </a:lnTo>
                <a:lnTo>
                  <a:pt x="90679" y="154056"/>
                </a:lnTo>
                <a:lnTo>
                  <a:pt x="86895" y="174393"/>
                </a:lnTo>
                <a:lnTo>
                  <a:pt x="78855" y="188582"/>
                </a:lnTo>
                <a:lnTo>
                  <a:pt x="55679" y="187163"/>
                </a:lnTo>
                <a:lnTo>
                  <a:pt x="41490" y="172974"/>
                </a:lnTo>
                <a:lnTo>
                  <a:pt x="39126" y="186217"/>
                </a:lnTo>
                <a:lnTo>
                  <a:pt x="21153" y="190001"/>
                </a:lnTo>
                <a:lnTo>
                  <a:pt x="12166" y="197568"/>
                </a:lnTo>
                <a:lnTo>
                  <a:pt x="22099" y="217433"/>
                </a:lnTo>
                <a:lnTo>
                  <a:pt x="1761" y="233987"/>
                </a:lnTo>
                <a:lnTo>
                  <a:pt x="23517" y="265675"/>
                </a:lnTo>
                <a:lnTo>
                  <a:pt x="33923" y="252905"/>
                </a:lnTo>
                <a:lnTo>
                  <a:pt x="42436" y="247703"/>
                </a:lnTo>
                <a:lnTo>
                  <a:pt x="51895" y="258108"/>
                </a:lnTo>
                <a:lnTo>
                  <a:pt x="58990" y="260946"/>
                </a:lnTo>
                <a:lnTo>
                  <a:pt x="67976" y="249594"/>
                </a:lnTo>
                <a:lnTo>
                  <a:pt x="82638" y="250068"/>
                </a:lnTo>
                <a:lnTo>
                  <a:pt x="84530" y="258581"/>
                </a:lnTo>
                <a:lnTo>
                  <a:pt x="93989" y="263783"/>
                </a:lnTo>
                <a:lnTo>
                  <a:pt x="110070" y="244865"/>
                </a:lnTo>
                <a:lnTo>
                  <a:pt x="125678" y="230203"/>
                </a:lnTo>
                <a:lnTo>
                  <a:pt x="132299" y="220744"/>
                </a:lnTo>
                <a:lnTo>
                  <a:pt x="131354" y="195677"/>
                </a:lnTo>
                <a:lnTo>
                  <a:pt x="143178" y="166353"/>
                </a:lnTo>
                <a:lnTo>
                  <a:pt x="155475" y="151218"/>
                </a:lnTo>
                <a:lnTo>
                  <a:pt x="172974" y="136556"/>
                </a:lnTo>
                <a:lnTo>
                  <a:pt x="175812" y="127097"/>
                </a:lnTo>
                <a:lnTo>
                  <a:pt x="176758" y="115746"/>
                </a:lnTo>
                <a:lnTo>
                  <a:pt x="181015" y="105340"/>
                </a:lnTo>
                <a:lnTo>
                  <a:pt x="179596" y="88314"/>
                </a:lnTo>
                <a:lnTo>
                  <a:pt x="182907" y="61827"/>
                </a:lnTo>
                <a:lnTo>
                  <a:pt x="188109" y="42909"/>
                </a:lnTo>
                <a:lnTo>
                  <a:pt x="195677" y="26828"/>
                </a:lnTo>
                <a:lnTo>
                  <a:pt x="197096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79C0F9A-007B-4BB6-BCA9-6E07A7C2725D}"/>
              </a:ext>
            </a:extLst>
          </p:cNvPr>
          <p:cNvSpPr/>
          <p:nvPr/>
        </p:nvSpPr>
        <p:spPr>
          <a:xfrm>
            <a:off x="3557759" y="994231"/>
            <a:ext cx="354328" cy="144746"/>
          </a:xfrm>
          <a:custGeom>
            <a:avLst/>
            <a:gdLst>
              <a:gd name="connsiteX0" fmla="*/ 63719 w 156078"/>
              <a:gd name="connsiteY0" fmla="*/ 2234 h 75674"/>
              <a:gd name="connsiteX1" fmla="*/ 53787 w 156078"/>
              <a:gd name="connsiteY1" fmla="*/ 5072 h 75674"/>
              <a:gd name="connsiteX2" fmla="*/ 47166 w 156078"/>
              <a:gd name="connsiteY2" fmla="*/ 1761 h 75674"/>
              <a:gd name="connsiteX3" fmla="*/ 41963 w 156078"/>
              <a:gd name="connsiteY3" fmla="*/ 7437 h 75674"/>
              <a:gd name="connsiteX4" fmla="*/ 25882 w 156078"/>
              <a:gd name="connsiteY4" fmla="*/ 13112 h 75674"/>
              <a:gd name="connsiteX5" fmla="*/ 17842 w 156078"/>
              <a:gd name="connsiteY5" fmla="*/ 20207 h 75674"/>
              <a:gd name="connsiteX6" fmla="*/ 1761 w 156078"/>
              <a:gd name="connsiteY6" fmla="*/ 26355 h 75674"/>
              <a:gd name="connsiteX7" fmla="*/ 6491 w 156078"/>
              <a:gd name="connsiteY7" fmla="*/ 35342 h 75674"/>
              <a:gd name="connsiteX8" fmla="*/ 9801 w 156078"/>
              <a:gd name="connsiteY8" fmla="*/ 47639 h 75674"/>
              <a:gd name="connsiteX9" fmla="*/ 22098 w 156078"/>
              <a:gd name="connsiteY9" fmla="*/ 54733 h 75674"/>
              <a:gd name="connsiteX10" fmla="*/ 35814 w 156078"/>
              <a:gd name="connsiteY10" fmla="*/ 67030 h 75674"/>
              <a:gd name="connsiteX11" fmla="*/ 53787 w 156078"/>
              <a:gd name="connsiteY11" fmla="*/ 76490 h 75674"/>
              <a:gd name="connsiteX12" fmla="*/ 66084 w 156078"/>
              <a:gd name="connsiteY12" fmla="*/ 64666 h 75674"/>
              <a:gd name="connsiteX13" fmla="*/ 74124 w 156078"/>
              <a:gd name="connsiteY13" fmla="*/ 62301 h 75674"/>
              <a:gd name="connsiteX14" fmla="*/ 93043 w 156078"/>
              <a:gd name="connsiteY14" fmla="*/ 71287 h 75674"/>
              <a:gd name="connsiteX15" fmla="*/ 103921 w 156078"/>
              <a:gd name="connsiteY15" fmla="*/ 69868 h 75674"/>
              <a:gd name="connsiteX16" fmla="*/ 114799 w 156078"/>
              <a:gd name="connsiteY16" fmla="*/ 75544 h 75674"/>
              <a:gd name="connsiteX17" fmla="*/ 117638 w 156078"/>
              <a:gd name="connsiteY17" fmla="*/ 68922 h 75674"/>
              <a:gd name="connsiteX18" fmla="*/ 128043 w 156078"/>
              <a:gd name="connsiteY18" fmla="*/ 69395 h 75674"/>
              <a:gd name="connsiteX19" fmla="*/ 135610 w 156078"/>
              <a:gd name="connsiteY19" fmla="*/ 66557 h 75674"/>
              <a:gd name="connsiteX20" fmla="*/ 136083 w 156078"/>
              <a:gd name="connsiteY20" fmla="*/ 63720 h 75674"/>
              <a:gd name="connsiteX21" fmla="*/ 140339 w 156078"/>
              <a:gd name="connsiteY21" fmla="*/ 62301 h 75674"/>
              <a:gd name="connsiteX22" fmla="*/ 141286 w 156078"/>
              <a:gd name="connsiteY22" fmla="*/ 55679 h 75674"/>
              <a:gd name="connsiteX23" fmla="*/ 146488 w 156078"/>
              <a:gd name="connsiteY23" fmla="*/ 54260 h 75674"/>
              <a:gd name="connsiteX24" fmla="*/ 149326 w 156078"/>
              <a:gd name="connsiteY24" fmla="*/ 49058 h 75674"/>
              <a:gd name="connsiteX25" fmla="*/ 156420 w 156078"/>
              <a:gd name="connsiteY25" fmla="*/ 49058 h 75674"/>
              <a:gd name="connsiteX26" fmla="*/ 144123 w 156078"/>
              <a:gd name="connsiteY26" fmla="*/ 34396 h 75674"/>
              <a:gd name="connsiteX27" fmla="*/ 127097 w 156078"/>
              <a:gd name="connsiteY27" fmla="*/ 32977 h 75674"/>
              <a:gd name="connsiteX28" fmla="*/ 123786 w 156078"/>
              <a:gd name="connsiteY28" fmla="*/ 23518 h 75674"/>
              <a:gd name="connsiteX29" fmla="*/ 107705 w 156078"/>
              <a:gd name="connsiteY29" fmla="*/ 20680 h 75674"/>
              <a:gd name="connsiteX30" fmla="*/ 104867 w 156078"/>
              <a:gd name="connsiteY30" fmla="*/ 27774 h 75674"/>
              <a:gd name="connsiteX31" fmla="*/ 92097 w 156078"/>
              <a:gd name="connsiteY31" fmla="*/ 22099 h 75674"/>
              <a:gd name="connsiteX32" fmla="*/ 92570 w 156078"/>
              <a:gd name="connsiteY32" fmla="*/ 14058 h 75674"/>
              <a:gd name="connsiteX33" fmla="*/ 75071 w 156078"/>
              <a:gd name="connsiteY33" fmla="*/ 11220 h 75674"/>
              <a:gd name="connsiteX34" fmla="*/ 63719 w 156078"/>
              <a:gd name="connsiteY34" fmla="*/ 223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6078" h="75674">
                <a:moveTo>
                  <a:pt x="63719" y="2234"/>
                </a:moveTo>
                <a:lnTo>
                  <a:pt x="53787" y="5072"/>
                </a:lnTo>
                <a:lnTo>
                  <a:pt x="47166" y="1761"/>
                </a:lnTo>
                <a:lnTo>
                  <a:pt x="41963" y="7437"/>
                </a:lnTo>
                <a:lnTo>
                  <a:pt x="25882" y="13112"/>
                </a:lnTo>
                <a:lnTo>
                  <a:pt x="17842" y="20207"/>
                </a:lnTo>
                <a:lnTo>
                  <a:pt x="1761" y="26355"/>
                </a:lnTo>
                <a:lnTo>
                  <a:pt x="6491" y="35342"/>
                </a:lnTo>
                <a:lnTo>
                  <a:pt x="9801" y="47639"/>
                </a:lnTo>
                <a:lnTo>
                  <a:pt x="22098" y="54733"/>
                </a:lnTo>
                <a:lnTo>
                  <a:pt x="35814" y="67030"/>
                </a:lnTo>
                <a:lnTo>
                  <a:pt x="53787" y="76490"/>
                </a:lnTo>
                <a:lnTo>
                  <a:pt x="66084" y="64666"/>
                </a:lnTo>
                <a:lnTo>
                  <a:pt x="74124" y="62301"/>
                </a:lnTo>
                <a:lnTo>
                  <a:pt x="93043" y="71287"/>
                </a:lnTo>
                <a:lnTo>
                  <a:pt x="103921" y="69868"/>
                </a:lnTo>
                <a:lnTo>
                  <a:pt x="114799" y="75544"/>
                </a:lnTo>
                <a:lnTo>
                  <a:pt x="117638" y="68922"/>
                </a:lnTo>
                <a:lnTo>
                  <a:pt x="128043" y="69395"/>
                </a:lnTo>
                <a:lnTo>
                  <a:pt x="135610" y="66557"/>
                </a:lnTo>
                <a:lnTo>
                  <a:pt x="136083" y="63720"/>
                </a:lnTo>
                <a:lnTo>
                  <a:pt x="140339" y="62301"/>
                </a:lnTo>
                <a:lnTo>
                  <a:pt x="141286" y="55679"/>
                </a:lnTo>
                <a:lnTo>
                  <a:pt x="146488" y="54260"/>
                </a:lnTo>
                <a:lnTo>
                  <a:pt x="149326" y="49058"/>
                </a:lnTo>
                <a:lnTo>
                  <a:pt x="156420" y="49058"/>
                </a:lnTo>
                <a:lnTo>
                  <a:pt x="144123" y="34396"/>
                </a:lnTo>
                <a:lnTo>
                  <a:pt x="127097" y="32977"/>
                </a:lnTo>
                <a:lnTo>
                  <a:pt x="123786" y="23518"/>
                </a:lnTo>
                <a:lnTo>
                  <a:pt x="107705" y="20680"/>
                </a:lnTo>
                <a:lnTo>
                  <a:pt x="104867" y="27774"/>
                </a:lnTo>
                <a:lnTo>
                  <a:pt x="92097" y="22099"/>
                </a:lnTo>
                <a:lnTo>
                  <a:pt x="92570" y="14058"/>
                </a:lnTo>
                <a:lnTo>
                  <a:pt x="75071" y="11220"/>
                </a:lnTo>
                <a:lnTo>
                  <a:pt x="63719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6239130-AC1F-4DC4-AA1C-74C05064BF23}"/>
              </a:ext>
            </a:extLst>
          </p:cNvPr>
          <p:cNvSpPr/>
          <p:nvPr/>
        </p:nvSpPr>
        <p:spPr>
          <a:xfrm>
            <a:off x="3227050" y="782537"/>
            <a:ext cx="472438" cy="425194"/>
          </a:xfrm>
          <a:custGeom>
            <a:avLst/>
            <a:gdLst>
              <a:gd name="connsiteX0" fmla="*/ 181961 w 208104"/>
              <a:gd name="connsiteY0" fmla="*/ 36288 h 222293"/>
              <a:gd name="connsiteX1" fmla="*/ 170609 w 208104"/>
              <a:gd name="connsiteY1" fmla="*/ 27301 h 222293"/>
              <a:gd name="connsiteX2" fmla="*/ 144596 w 208104"/>
              <a:gd name="connsiteY2" fmla="*/ 15950 h 222293"/>
              <a:gd name="connsiteX3" fmla="*/ 132772 w 208104"/>
              <a:gd name="connsiteY3" fmla="*/ 23991 h 222293"/>
              <a:gd name="connsiteX4" fmla="*/ 110543 w 208104"/>
              <a:gd name="connsiteY4" fmla="*/ 29193 h 222293"/>
              <a:gd name="connsiteX5" fmla="*/ 110070 w 208104"/>
              <a:gd name="connsiteY5" fmla="*/ 19261 h 222293"/>
              <a:gd name="connsiteX6" fmla="*/ 86895 w 208104"/>
              <a:gd name="connsiteY6" fmla="*/ 12639 h 222293"/>
              <a:gd name="connsiteX7" fmla="*/ 85949 w 208104"/>
              <a:gd name="connsiteY7" fmla="*/ 1761 h 222293"/>
              <a:gd name="connsiteX8" fmla="*/ 71760 w 208104"/>
              <a:gd name="connsiteY8" fmla="*/ 6018 h 222293"/>
              <a:gd name="connsiteX9" fmla="*/ 54733 w 208104"/>
              <a:gd name="connsiteY9" fmla="*/ 2234 h 222293"/>
              <a:gd name="connsiteX10" fmla="*/ 56625 w 208104"/>
              <a:gd name="connsiteY10" fmla="*/ 18315 h 222293"/>
              <a:gd name="connsiteX11" fmla="*/ 62301 w 208104"/>
              <a:gd name="connsiteY11" fmla="*/ 28720 h 222293"/>
              <a:gd name="connsiteX12" fmla="*/ 48112 w 208104"/>
              <a:gd name="connsiteY12" fmla="*/ 42909 h 222293"/>
              <a:gd name="connsiteX13" fmla="*/ 43382 w 208104"/>
              <a:gd name="connsiteY13" fmla="*/ 36761 h 222293"/>
              <a:gd name="connsiteX14" fmla="*/ 24937 w 208104"/>
              <a:gd name="connsiteY14" fmla="*/ 38179 h 222293"/>
              <a:gd name="connsiteX15" fmla="*/ 20680 w 208104"/>
              <a:gd name="connsiteY15" fmla="*/ 44328 h 222293"/>
              <a:gd name="connsiteX16" fmla="*/ 25409 w 208104"/>
              <a:gd name="connsiteY16" fmla="*/ 53787 h 222293"/>
              <a:gd name="connsiteX17" fmla="*/ 20680 w 208104"/>
              <a:gd name="connsiteY17" fmla="*/ 80273 h 222293"/>
              <a:gd name="connsiteX18" fmla="*/ 15477 w 208104"/>
              <a:gd name="connsiteY18" fmla="*/ 91151 h 222293"/>
              <a:gd name="connsiteX19" fmla="*/ 1761 w 208104"/>
              <a:gd name="connsiteY19" fmla="*/ 91151 h 222293"/>
              <a:gd name="connsiteX20" fmla="*/ 6964 w 208104"/>
              <a:gd name="connsiteY20" fmla="*/ 121421 h 222293"/>
              <a:gd name="connsiteX21" fmla="*/ 5072 w 208104"/>
              <a:gd name="connsiteY21" fmla="*/ 141286 h 222293"/>
              <a:gd name="connsiteX22" fmla="*/ 9802 w 208104"/>
              <a:gd name="connsiteY22" fmla="*/ 147907 h 222293"/>
              <a:gd name="connsiteX23" fmla="*/ 8856 w 208104"/>
              <a:gd name="connsiteY23" fmla="*/ 160677 h 222293"/>
              <a:gd name="connsiteX24" fmla="*/ 20207 w 208104"/>
              <a:gd name="connsiteY24" fmla="*/ 168245 h 222293"/>
              <a:gd name="connsiteX25" fmla="*/ 53787 w 208104"/>
              <a:gd name="connsiteY25" fmla="*/ 173920 h 222293"/>
              <a:gd name="connsiteX26" fmla="*/ 42909 w 208104"/>
              <a:gd name="connsiteY26" fmla="*/ 193785 h 222293"/>
              <a:gd name="connsiteX27" fmla="*/ 40544 w 208104"/>
              <a:gd name="connsiteY27" fmla="*/ 215068 h 222293"/>
              <a:gd name="connsiteX28" fmla="*/ 60409 w 208104"/>
              <a:gd name="connsiteY28" fmla="*/ 215068 h 222293"/>
              <a:gd name="connsiteX29" fmla="*/ 65139 w 208104"/>
              <a:gd name="connsiteY29" fmla="*/ 208447 h 222293"/>
              <a:gd name="connsiteX30" fmla="*/ 90679 w 208104"/>
              <a:gd name="connsiteY30" fmla="*/ 217433 h 222293"/>
              <a:gd name="connsiteX31" fmla="*/ 97773 w 208104"/>
              <a:gd name="connsiteY31" fmla="*/ 216014 h 222293"/>
              <a:gd name="connsiteX32" fmla="*/ 110070 w 208104"/>
              <a:gd name="connsiteY32" fmla="*/ 224055 h 222293"/>
              <a:gd name="connsiteX33" fmla="*/ 112908 w 208104"/>
              <a:gd name="connsiteY33" fmla="*/ 216487 h 222293"/>
              <a:gd name="connsiteX34" fmla="*/ 133718 w 208104"/>
              <a:gd name="connsiteY34" fmla="*/ 217906 h 222293"/>
              <a:gd name="connsiteX35" fmla="*/ 149799 w 208104"/>
              <a:gd name="connsiteY35" fmla="*/ 212230 h 222293"/>
              <a:gd name="connsiteX36" fmla="*/ 161150 w 208104"/>
              <a:gd name="connsiteY36" fmla="*/ 213176 h 222293"/>
              <a:gd name="connsiteX37" fmla="*/ 169191 w 208104"/>
              <a:gd name="connsiteY37" fmla="*/ 219325 h 222293"/>
              <a:gd name="connsiteX38" fmla="*/ 171083 w 208104"/>
              <a:gd name="connsiteY38" fmla="*/ 214122 h 222293"/>
              <a:gd name="connsiteX39" fmla="*/ 166353 w 208104"/>
              <a:gd name="connsiteY39" fmla="*/ 195204 h 222293"/>
              <a:gd name="connsiteX40" fmla="*/ 174393 w 208104"/>
              <a:gd name="connsiteY40" fmla="*/ 191420 h 222293"/>
              <a:gd name="connsiteX41" fmla="*/ 181488 w 208104"/>
              <a:gd name="connsiteY41" fmla="*/ 177704 h 222293"/>
              <a:gd name="connsiteX42" fmla="*/ 167772 w 208104"/>
              <a:gd name="connsiteY42" fmla="*/ 165407 h 222293"/>
              <a:gd name="connsiteX43" fmla="*/ 155475 w 208104"/>
              <a:gd name="connsiteY43" fmla="*/ 158312 h 222293"/>
              <a:gd name="connsiteX44" fmla="*/ 152164 w 208104"/>
              <a:gd name="connsiteY44" fmla="*/ 146015 h 222293"/>
              <a:gd name="connsiteX45" fmla="*/ 147435 w 208104"/>
              <a:gd name="connsiteY45" fmla="*/ 137029 h 222293"/>
              <a:gd name="connsiteX46" fmla="*/ 163515 w 208104"/>
              <a:gd name="connsiteY46" fmla="*/ 130881 h 222293"/>
              <a:gd name="connsiteX47" fmla="*/ 171556 w 208104"/>
              <a:gd name="connsiteY47" fmla="*/ 123786 h 222293"/>
              <a:gd name="connsiteX48" fmla="*/ 187637 w 208104"/>
              <a:gd name="connsiteY48" fmla="*/ 118111 h 222293"/>
              <a:gd name="connsiteX49" fmla="*/ 192839 w 208104"/>
              <a:gd name="connsiteY49" fmla="*/ 112435 h 222293"/>
              <a:gd name="connsiteX50" fmla="*/ 199461 w 208104"/>
              <a:gd name="connsiteY50" fmla="*/ 115746 h 222293"/>
              <a:gd name="connsiteX51" fmla="*/ 209393 w 208104"/>
              <a:gd name="connsiteY51" fmla="*/ 112908 h 222293"/>
              <a:gd name="connsiteX52" fmla="*/ 198514 w 208104"/>
              <a:gd name="connsiteY52" fmla="*/ 94462 h 222293"/>
              <a:gd name="connsiteX53" fmla="*/ 198987 w 208104"/>
              <a:gd name="connsiteY53" fmla="*/ 84530 h 222293"/>
              <a:gd name="connsiteX54" fmla="*/ 192366 w 208104"/>
              <a:gd name="connsiteY54" fmla="*/ 68922 h 222293"/>
              <a:gd name="connsiteX55" fmla="*/ 182907 w 208104"/>
              <a:gd name="connsiteY55" fmla="*/ 58517 h 222293"/>
              <a:gd name="connsiteX56" fmla="*/ 188582 w 208104"/>
              <a:gd name="connsiteY56" fmla="*/ 50949 h 222293"/>
              <a:gd name="connsiteX57" fmla="*/ 181961 w 208104"/>
              <a:gd name="connsiteY57" fmla="*/ 36288 h 22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8104" h="222293">
                <a:moveTo>
                  <a:pt x="181961" y="36288"/>
                </a:moveTo>
                <a:lnTo>
                  <a:pt x="170609" y="27301"/>
                </a:lnTo>
                <a:lnTo>
                  <a:pt x="144596" y="15950"/>
                </a:lnTo>
                <a:lnTo>
                  <a:pt x="132772" y="23991"/>
                </a:lnTo>
                <a:lnTo>
                  <a:pt x="110543" y="29193"/>
                </a:lnTo>
                <a:lnTo>
                  <a:pt x="110070" y="19261"/>
                </a:lnTo>
                <a:lnTo>
                  <a:pt x="86895" y="12639"/>
                </a:lnTo>
                <a:lnTo>
                  <a:pt x="85949" y="1761"/>
                </a:lnTo>
                <a:lnTo>
                  <a:pt x="71760" y="6018"/>
                </a:lnTo>
                <a:lnTo>
                  <a:pt x="54733" y="2234"/>
                </a:lnTo>
                <a:lnTo>
                  <a:pt x="56625" y="18315"/>
                </a:lnTo>
                <a:lnTo>
                  <a:pt x="62301" y="28720"/>
                </a:lnTo>
                <a:lnTo>
                  <a:pt x="48112" y="42909"/>
                </a:lnTo>
                <a:lnTo>
                  <a:pt x="43382" y="36761"/>
                </a:lnTo>
                <a:lnTo>
                  <a:pt x="24937" y="38179"/>
                </a:lnTo>
                <a:lnTo>
                  <a:pt x="20680" y="44328"/>
                </a:lnTo>
                <a:lnTo>
                  <a:pt x="25409" y="53787"/>
                </a:lnTo>
                <a:lnTo>
                  <a:pt x="20680" y="80273"/>
                </a:lnTo>
                <a:lnTo>
                  <a:pt x="15477" y="91151"/>
                </a:lnTo>
                <a:lnTo>
                  <a:pt x="1761" y="91151"/>
                </a:lnTo>
                <a:lnTo>
                  <a:pt x="6964" y="121421"/>
                </a:lnTo>
                <a:lnTo>
                  <a:pt x="5072" y="141286"/>
                </a:lnTo>
                <a:lnTo>
                  <a:pt x="9802" y="147907"/>
                </a:lnTo>
                <a:lnTo>
                  <a:pt x="8856" y="160677"/>
                </a:lnTo>
                <a:lnTo>
                  <a:pt x="20207" y="168245"/>
                </a:lnTo>
                <a:lnTo>
                  <a:pt x="53787" y="173920"/>
                </a:lnTo>
                <a:lnTo>
                  <a:pt x="42909" y="193785"/>
                </a:lnTo>
                <a:lnTo>
                  <a:pt x="40544" y="215068"/>
                </a:lnTo>
                <a:lnTo>
                  <a:pt x="60409" y="215068"/>
                </a:lnTo>
                <a:lnTo>
                  <a:pt x="65139" y="208447"/>
                </a:lnTo>
                <a:lnTo>
                  <a:pt x="90679" y="217433"/>
                </a:lnTo>
                <a:lnTo>
                  <a:pt x="97773" y="216014"/>
                </a:lnTo>
                <a:lnTo>
                  <a:pt x="110070" y="224055"/>
                </a:lnTo>
                <a:lnTo>
                  <a:pt x="112908" y="216487"/>
                </a:lnTo>
                <a:lnTo>
                  <a:pt x="133718" y="217906"/>
                </a:lnTo>
                <a:lnTo>
                  <a:pt x="149799" y="212230"/>
                </a:lnTo>
                <a:lnTo>
                  <a:pt x="161150" y="213176"/>
                </a:lnTo>
                <a:lnTo>
                  <a:pt x="169191" y="219325"/>
                </a:lnTo>
                <a:lnTo>
                  <a:pt x="171083" y="214122"/>
                </a:lnTo>
                <a:lnTo>
                  <a:pt x="166353" y="195204"/>
                </a:lnTo>
                <a:lnTo>
                  <a:pt x="174393" y="191420"/>
                </a:lnTo>
                <a:lnTo>
                  <a:pt x="181488" y="177704"/>
                </a:lnTo>
                <a:lnTo>
                  <a:pt x="167772" y="165407"/>
                </a:lnTo>
                <a:lnTo>
                  <a:pt x="155475" y="158312"/>
                </a:lnTo>
                <a:lnTo>
                  <a:pt x="152164" y="146015"/>
                </a:lnTo>
                <a:lnTo>
                  <a:pt x="147435" y="137029"/>
                </a:lnTo>
                <a:lnTo>
                  <a:pt x="163515" y="130881"/>
                </a:lnTo>
                <a:lnTo>
                  <a:pt x="171556" y="123786"/>
                </a:lnTo>
                <a:lnTo>
                  <a:pt x="187637" y="118111"/>
                </a:lnTo>
                <a:lnTo>
                  <a:pt x="192839" y="112435"/>
                </a:lnTo>
                <a:lnTo>
                  <a:pt x="199461" y="115746"/>
                </a:lnTo>
                <a:lnTo>
                  <a:pt x="209393" y="112908"/>
                </a:lnTo>
                <a:lnTo>
                  <a:pt x="198514" y="94462"/>
                </a:lnTo>
                <a:lnTo>
                  <a:pt x="198987" y="84530"/>
                </a:lnTo>
                <a:lnTo>
                  <a:pt x="192366" y="68922"/>
                </a:lnTo>
                <a:lnTo>
                  <a:pt x="182907" y="58517"/>
                </a:lnTo>
                <a:lnTo>
                  <a:pt x="188582" y="50949"/>
                </a:lnTo>
                <a:lnTo>
                  <a:pt x="181961" y="362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1AE7AED-4400-4B87-B195-2DDD6115D594}"/>
              </a:ext>
            </a:extLst>
          </p:cNvPr>
          <p:cNvSpPr/>
          <p:nvPr/>
        </p:nvSpPr>
        <p:spPr>
          <a:xfrm>
            <a:off x="5416374" y="3192574"/>
            <a:ext cx="96635" cy="99514"/>
          </a:xfrm>
          <a:custGeom>
            <a:avLst/>
            <a:gdLst>
              <a:gd name="connsiteX0" fmla="*/ 41490 w 42566"/>
              <a:gd name="connsiteY0" fmla="*/ 38653 h 52026"/>
              <a:gd name="connsiteX1" fmla="*/ 29666 w 42566"/>
              <a:gd name="connsiteY1" fmla="*/ 30612 h 52026"/>
              <a:gd name="connsiteX2" fmla="*/ 44328 w 42566"/>
              <a:gd name="connsiteY2" fmla="*/ 23518 h 52026"/>
              <a:gd name="connsiteX3" fmla="*/ 44801 w 42566"/>
              <a:gd name="connsiteY3" fmla="*/ 10747 h 52026"/>
              <a:gd name="connsiteX4" fmla="*/ 38179 w 42566"/>
              <a:gd name="connsiteY4" fmla="*/ 1761 h 52026"/>
              <a:gd name="connsiteX5" fmla="*/ 30612 w 42566"/>
              <a:gd name="connsiteY5" fmla="*/ 8856 h 52026"/>
              <a:gd name="connsiteX6" fmla="*/ 19261 w 42566"/>
              <a:gd name="connsiteY6" fmla="*/ 6491 h 52026"/>
              <a:gd name="connsiteX7" fmla="*/ 10274 w 42566"/>
              <a:gd name="connsiteY7" fmla="*/ 19734 h 52026"/>
              <a:gd name="connsiteX8" fmla="*/ 1761 w 42566"/>
              <a:gd name="connsiteY8" fmla="*/ 33923 h 52026"/>
              <a:gd name="connsiteX9" fmla="*/ 4126 w 42566"/>
              <a:gd name="connsiteY9" fmla="*/ 41963 h 52026"/>
              <a:gd name="connsiteX10" fmla="*/ 5072 w 42566"/>
              <a:gd name="connsiteY10" fmla="*/ 51422 h 52026"/>
              <a:gd name="connsiteX11" fmla="*/ 19734 w 42566"/>
              <a:gd name="connsiteY11" fmla="*/ 51895 h 52026"/>
              <a:gd name="connsiteX12" fmla="*/ 25882 w 42566"/>
              <a:gd name="connsiteY12" fmla="*/ 49531 h 52026"/>
              <a:gd name="connsiteX13" fmla="*/ 32031 w 42566"/>
              <a:gd name="connsiteY13" fmla="*/ 54733 h 52026"/>
              <a:gd name="connsiteX14" fmla="*/ 41490 w 42566"/>
              <a:gd name="connsiteY14" fmla="*/ 38653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566" h="52026">
                <a:moveTo>
                  <a:pt x="41490" y="38653"/>
                </a:moveTo>
                <a:lnTo>
                  <a:pt x="29666" y="30612"/>
                </a:lnTo>
                <a:lnTo>
                  <a:pt x="44328" y="23518"/>
                </a:lnTo>
                <a:lnTo>
                  <a:pt x="44801" y="10747"/>
                </a:lnTo>
                <a:lnTo>
                  <a:pt x="38179" y="1761"/>
                </a:lnTo>
                <a:lnTo>
                  <a:pt x="30612" y="8856"/>
                </a:lnTo>
                <a:lnTo>
                  <a:pt x="19261" y="6491"/>
                </a:lnTo>
                <a:lnTo>
                  <a:pt x="10274" y="19734"/>
                </a:lnTo>
                <a:lnTo>
                  <a:pt x="1761" y="33923"/>
                </a:lnTo>
                <a:lnTo>
                  <a:pt x="4126" y="41963"/>
                </a:lnTo>
                <a:lnTo>
                  <a:pt x="5072" y="51422"/>
                </a:lnTo>
                <a:lnTo>
                  <a:pt x="19734" y="51895"/>
                </a:lnTo>
                <a:lnTo>
                  <a:pt x="25882" y="49531"/>
                </a:lnTo>
                <a:lnTo>
                  <a:pt x="32031" y="54733"/>
                </a:lnTo>
                <a:lnTo>
                  <a:pt x="41490" y="386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5B2737B-66B5-46CF-9862-6F10A3B9D4A9}"/>
              </a:ext>
            </a:extLst>
          </p:cNvPr>
          <p:cNvSpPr/>
          <p:nvPr/>
        </p:nvSpPr>
        <p:spPr>
          <a:xfrm>
            <a:off x="3320465" y="634172"/>
            <a:ext cx="236218" cy="162841"/>
          </a:xfrm>
          <a:custGeom>
            <a:avLst/>
            <a:gdLst>
              <a:gd name="connsiteX0" fmla="*/ 104395 w 104052"/>
              <a:gd name="connsiteY0" fmla="*/ 61355 h 85133"/>
              <a:gd name="connsiteX1" fmla="*/ 96354 w 104052"/>
              <a:gd name="connsiteY1" fmla="*/ 47166 h 85133"/>
              <a:gd name="connsiteX2" fmla="*/ 64665 w 104052"/>
              <a:gd name="connsiteY2" fmla="*/ 56625 h 85133"/>
              <a:gd name="connsiteX3" fmla="*/ 68922 w 104052"/>
              <a:gd name="connsiteY3" fmla="*/ 68449 h 85133"/>
              <a:gd name="connsiteX4" fmla="*/ 93043 w 104052"/>
              <a:gd name="connsiteY4" fmla="*/ 84530 h 85133"/>
              <a:gd name="connsiteX5" fmla="*/ 104395 w 104052"/>
              <a:gd name="connsiteY5" fmla="*/ 61355 h 85133"/>
              <a:gd name="connsiteX6" fmla="*/ 63720 w 104052"/>
              <a:gd name="connsiteY6" fmla="*/ 37234 h 85133"/>
              <a:gd name="connsiteX7" fmla="*/ 51422 w 104052"/>
              <a:gd name="connsiteY7" fmla="*/ 32977 h 85133"/>
              <a:gd name="connsiteX8" fmla="*/ 48112 w 104052"/>
              <a:gd name="connsiteY8" fmla="*/ 25409 h 85133"/>
              <a:gd name="connsiteX9" fmla="*/ 54260 w 104052"/>
              <a:gd name="connsiteY9" fmla="*/ 15950 h 85133"/>
              <a:gd name="connsiteX10" fmla="*/ 53787 w 104052"/>
              <a:gd name="connsiteY10" fmla="*/ 1761 h 85133"/>
              <a:gd name="connsiteX11" fmla="*/ 36760 w 104052"/>
              <a:gd name="connsiteY11" fmla="*/ 9329 h 85133"/>
              <a:gd name="connsiteX12" fmla="*/ 29666 w 104052"/>
              <a:gd name="connsiteY12" fmla="*/ 17369 h 85133"/>
              <a:gd name="connsiteX13" fmla="*/ 10747 w 104052"/>
              <a:gd name="connsiteY13" fmla="*/ 19261 h 85133"/>
              <a:gd name="connsiteX14" fmla="*/ 5072 w 104052"/>
              <a:gd name="connsiteY14" fmla="*/ 27301 h 85133"/>
              <a:gd name="connsiteX15" fmla="*/ 1761 w 104052"/>
              <a:gd name="connsiteY15" fmla="*/ 34869 h 85133"/>
              <a:gd name="connsiteX16" fmla="*/ 3653 w 104052"/>
              <a:gd name="connsiteY16" fmla="*/ 63720 h 85133"/>
              <a:gd name="connsiteX17" fmla="*/ 13585 w 104052"/>
              <a:gd name="connsiteY17" fmla="*/ 79800 h 85133"/>
              <a:gd name="connsiteX18" fmla="*/ 30612 w 104052"/>
              <a:gd name="connsiteY18" fmla="*/ 83584 h 85133"/>
              <a:gd name="connsiteX19" fmla="*/ 44801 w 104052"/>
              <a:gd name="connsiteY19" fmla="*/ 79327 h 85133"/>
              <a:gd name="connsiteX20" fmla="*/ 37706 w 104052"/>
              <a:gd name="connsiteY20" fmla="*/ 65138 h 85133"/>
              <a:gd name="connsiteX21" fmla="*/ 52368 w 104052"/>
              <a:gd name="connsiteY21" fmla="*/ 44801 h 85133"/>
              <a:gd name="connsiteX22" fmla="*/ 58990 w 104052"/>
              <a:gd name="connsiteY22" fmla="*/ 48112 h 85133"/>
              <a:gd name="connsiteX23" fmla="*/ 63720 w 104052"/>
              <a:gd name="connsiteY23" fmla="*/ 37234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85133">
                <a:moveTo>
                  <a:pt x="104395" y="61355"/>
                </a:moveTo>
                <a:lnTo>
                  <a:pt x="96354" y="47166"/>
                </a:lnTo>
                <a:lnTo>
                  <a:pt x="64665" y="56625"/>
                </a:lnTo>
                <a:lnTo>
                  <a:pt x="68922" y="68449"/>
                </a:lnTo>
                <a:lnTo>
                  <a:pt x="93043" y="84530"/>
                </a:lnTo>
                <a:lnTo>
                  <a:pt x="104395" y="61355"/>
                </a:lnTo>
                <a:close/>
                <a:moveTo>
                  <a:pt x="63720" y="37234"/>
                </a:moveTo>
                <a:lnTo>
                  <a:pt x="51422" y="32977"/>
                </a:lnTo>
                <a:lnTo>
                  <a:pt x="48112" y="25409"/>
                </a:lnTo>
                <a:lnTo>
                  <a:pt x="54260" y="15950"/>
                </a:lnTo>
                <a:lnTo>
                  <a:pt x="53787" y="1761"/>
                </a:lnTo>
                <a:lnTo>
                  <a:pt x="36760" y="9329"/>
                </a:lnTo>
                <a:lnTo>
                  <a:pt x="29666" y="17369"/>
                </a:lnTo>
                <a:lnTo>
                  <a:pt x="10747" y="19261"/>
                </a:lnTo>
                <a:lnTo>
                  <a:pt x="5072" y="27301"/>
                </a:lnTo>
                <a:lnTo>
                  <a:pt x="1761" y="34869"/>
                </a:lnTo>
                <a:lnTo>
                  <a:pt x="3653" y="63720"/>
                </a:lnTo>
                <a:lnTo>
                  <a:pt x="13585" y="79800"/>
                </a:lnTo>
                <a:lnTo>
                  <a:pt x="30612" y="83584"/>
                </a:lnTo>
                <a:lnTo>
                  <a:pt x="44801" y="79327"/>
                </a:lnTo>
                <a:lnTo>
                  <a:pt x="37706" y="65138"/>
                </a:lnTo>
                <a:lnTo>
                  <a:pt x="52368" y="44801"/>
                </a:lnTo>
                <a:lnTo>
                  <a:pt x="58990" y="48112"/>
                </a:lnTo>
                <a:lnTo>
                  <a:pt x="63720" y="37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99D6702-6228-4C2D-9A36-4F3BA93EBDAF}"/>
              </a:ext>
            </a:extLst>
          </p:cNvPr>
          <p:cNvSpPr/>
          <p:nvPr/>
        </p:nvSpPr>
        <p:spPr>
          <a:xfrm>
            <a:off x="2411021" y="1784910"/>
            <a:ext cx="1213309" cy="1040369"/>
          </a:xfrm>
          <a:custGeom>
            <a:avLst/>
            <a:gdLst>
              <a:gd name="connsiteX0" fmla="*/ 434524 w 534449"/>
              <a:gd name="connsiteY0" fmla="*/ 6964 h 543909"/>
              <a:gd name="connsiteX1" fmla="*/ 417497 w 534449"/>
              <a:gd name="connsiteY1" fmla="*/ 8856 h 543909"/>
              <a:gd name="connsiteX2" fmla="*/ 407092 w 534449"/>
              <a:gd name="connsiteY2" fmla="*/ 1761 h 543909"/>
              <a:gd name="connsiteX3" fmla="*/ 380606 w 534449"/>
              <a:gd name="connsiteY3" fmla="*/ 1761 h 543909"/>
              <a:gd name="connsiteX4" fmla="*/ 357431 w 534449"/>
              <a:gd name="connsiteY4" fmla="*/ 14058 h 543909"/>
              <a:gd name="connsiteX5" fmla="*/ 344661 w 534449"/>
              <a:gd name="connsiteY5" fmla="*/ 9329 h 543909"/>
              <a:gd name="connsiteX6" fmla="*/ 303513 w 534449"/>
              <a:gd name="connsiteY6" fmla="*/ 11693 h 543909"/>
              <a:gd name="connsiteX7" fmla="*/ 261419 w 534449"/>
              <a:gd name="connsiteY7" fmla="*/ 17369 h 543909"/>
              <a:gd name="connsiteX8" fmla="*/ 237771 w 534449"/>
              <a:gd name="connsiteY8" fmla="*/ 26828 h 543909"/>
              <a:gd name="connsiteX9" fmla="*/ 221690 w 534449"/>
              <a:gd name="connsiteY9" fmla="*/ 39126 h 543909"/>
              <a:gd name="connsiteX10" fmla="*/ 194731 w 534449"/>
              <a:gd name="connsiteY10" fmla="*/ 44801 h 543909"/>
              <a:gd name="connsiteX11" fmla="*/ 170610 w 534449"/>
              <a:gd name="connsiteY11" fmla="*/ 61355 h 543909"/>
              <a:gd name="connsiteX12" fmla="*/ 180069 w 534449"/>
              <a:gd name="connsiteY12" fmla="*/ 80746 h 543909"/>
              <a:gd name="connsiteX13" fmla="*/ 181488 w 534449"/>
              <a:gd name="connsiteY13" fmla="*/ 99192 h 543909"/>
              <a:gd name="connsiteX14" fmla="*/ 190001 w 534449"/>
              <a:gd name="connsiteY14" fmla="*/ 130881 h 543909"/>
              <a:gd name="connsiteX15" fmla="*/ 196623 w 534449"/>
              <a:gd name="connsiteY15" fmla="*/ 137502 h 543909"/>
              <a:gd name="connsiteX16" fmla="*/ 191893 w 534449"/>
              <a:gd name="connsiteY16" fmla="*/ 149326 h 543909"/>
              <a:gd name="connsiteX17" fmla="*/ 158785 w 534449"/>
              <a:gd name="connsiteY17" fmla="*/ 154056 h 543909"/>
              <a:gd name="connsiteX18" fmla="*/ 146961 w 534449"/>
              <a:gd name="connsiteY18" fmla="*/ 165407 h 543909"/>
              <a:gd name="connsiteX19" fmla="*/ 132299 w 534449"/>
              <a:gd name="connsiteY19" fmla="*/ 167772 h 543909"/>
              <a:gd name="connsiteX20" fmla="*/ 130880 w 534449"/>
              <a:gd name="connsiteY20" fmla="*/ 190001 h 543909"/>
              <a:gd name="connsiteX21" fmla="*/ 101084 w 534449"/>
              <a:gd name="connsiteY21" fmla="*/ 201825 h 543909"/>
              <a:gd name="connsiteX22" fmla="*/ 91152 w 534449"/>
              <a:gd name="connsiteY22" fmla="*/ 216960 h 543909"/>
              <a:gd name="connsiteX23" fmla="*/ 70341 w 534449"/>
              <a:gd name="connsiteY23" fmla="*/ 225001 h 543909"/>
              <a:gd name="connsiteX24" fmla="*/ 44801 w 534449"/>
              <a:gd name="connsiteY24" fmla="*/ 229730 h 543909"/>
              <a:gd name="connsiteX25" fmla="*/ 2707 w 534449"/>
              <a:gd name="connsiteY25" fmla="*/ 251960 h 543909"/>
              <a:gd name="connsiteX26" fmla="*/ 2234 w 534449"/>
              <a:gd name="connsiteY26" fmla="*/ 287432 h 543909"/>
              <a:gd name="connsiteX27" fmla="*/ 2234 w 534449"/>
              <a:gd name="connsiteY27" fmla="*/ 289324 h 543909"/>
              <a:gd name="connsiteX28" fmla="*/ 1761 w 534449"/>
              <a:gd name="connsiteY28" fmla="*/ 294999 h 543909"/>
              <a:gd name="connsiteX29" fmla="*/ 97773 w 534449"/>
              <a:gd name="connsiteY29" fmla="*/ 368309 h 543909"/>
              <a:gd name="connsiteX30" fmla="*/ 184799 w 534449"/>
              <a:gd name="connsiteY30" fmla="*/ 434051 h 543909"/>
              <a:gd name="connsiteX31" fmla="*/ 272770 w 534449"/>
              <a:gd name="connsiteY31" fmla="*/ 499320 h 543909"/>
              <a:gd name="connsiteX32" fmla="*/ 278918 w 534449"/>
              <a:gd name="connsiteY32" fmla="*/ 513509 h 543909"/>
              <a:gd name="connsiteX33" fmla="*/ 294999 w 534449"/>
              <a:gd name="connsiteY33" fmla="*/ 522022 h 543909"/>
              <a:gd name="connsiteX34" fmla="*/ 307296 w 534449"/>
              <a:gd name="connsiteY34" fmla="*/ 527225 h 543909"/>
              <a:gd name="connsiteX35" fmla="*/ 307769 w 534449"/>
              <a:gd name="connsiteY35" fmla="*/ 546143 h 543909"/>
              <a:gd name="connsiteX36" fmla="*/ 336620 w 534449"/>
              <a:gd name="connsiteY36" fmla="*/ 543306 h 543909"/>
              <a:gd name="connsiteX37" fmla="*/ 373511 w 534449"/>
              <a:gd name="connsiteY37" fmla="*/ 530063 h 543909"/>
              <a:gd name="connsiteX38" fmla="*/ 448240 w 534449"/>
              <a:gd name="connsiteY38" fmla="*/ 470942 h 543909"/>
              <a:gd name="connsiteX39" fmla="*/ 536211 w 534449"/>
              <a:gd name="connsiteY39" fmla="*/ 413240 h 543909"/>
              <a:gd name="connsiteX40" fmla="*/ 524387 w 534449"/>
              <a:gd name="connsiteY40" fmla="*/ 394322 h 543909"/>
              <a:gd name="connsiteX41" fmla="*/ 504049 w 534449"/>
              <a:gd name="connsiteY41" fmla="*/ 380606 h 543909"/>
              <a:gd name="connsiteX42" fmla="*/ 491752 w 534449"/>
              <a:gd name="connsiteY42" fmla="*/ 386281 h 543909"/>
              <a:gd name="connsiteX43" fmla="*/ 482293 w 534449"/>
              <a:gd name="connsiteY43" fmla="*/ 369255 h 543909"/>
              <a:gd name="connsiteX44" fmla="*/ 481347 w 534449"/>
              <a:gd name="connsiteY44" fmla="*/ 356485 h 543909"/>
              <a:gd name="connsiteX45" fmla="*/ 465266 w 534449"/>
              <a:gd name="connsiteY45" fmla="*/ 334255 h 543909"/>
              <a:gd name="connsiteX46" fmla="*/ 475199 w 534449"/>
              <a:gd name="connsiteY46" fmla="*/ 321958 h 543909"/>
              <a:gd name="connsiteX47" fmla="*/ 472834 w 534449"/>
              <a:gd name="connsiteY47" fmla="*/ 303040 h 543909"/>
              <a:gd name="connsiteX48" fmla="*/ 475671 w 534449"/>
              <a:gd name="connsiteY48" fmla="*/ 286486 h 543909"/>
              <a:gd name="connsiteX49" fmla="*/ 473307 w 534449"/>
              <a:gd name="connsiteY49" fmla="*/ 272770 h 543909"/>
              <a:gd name="connsiteX50" fmla="*/ 477563 w 534449"/>
              <a:gd name="connsiteY50" fmla="*/ 248176 h 543909"/>
              <a:gd name="connsiteX51" fmla="*/ 475671 w 534449"/>
              <a:gd name="connsiteY51" fmla="*/ 233987 h 543909"/>
              <a:gd name="connsiteX52" fmla="*/ 466686 w 534449"/>
              <a:gd name="connsiteY52" fmla="*/ 207501 h 543909"/>
              <a:gd name="connsiteX53" fmla="*/ 454388 w 534449"/>
              <a:gd name="connsiteY53" fmla="*/ 154056 h 543909"/>
              <a:gd name="connsiteX54" fmla="*/ 438307 w 534449"/>
              <a:gd name="connsiteY54" fmla="*/ 141759 h 543909"/>
              <a:gd name="connsiteX55" fmla="*/ 438307 w 534449"/>
              <a:gd name="connsiteY55" fmla="*/ 134664 h 543909"/>
              <a:gd name="connsiteX56" fmla="*/ 417024 w 534449"/>
              <a:gd name="connsiteY56" fmla="*/ 116692 h 543909"/>
              <a:gd name="connsiteX57" fmla="*/ 414186 w 534449"/>
              <a:gd name="connsiteY57" fmla="*/ 93989 h 543909"/>
              <a:gd name="connsiteX58" fmla="*/ 429321 w 534449"/>
              <a:gd name="connsiteY58" fmla="*/ 76963 h 543909"/>
              <a:gd name="connsiteX59" fmla="*/ 434524 w 534449"/>
              <a:gd name="connsiteY59" fmla="*/ 51895 h 543909"/>
              <a:gd name="connsiteX60" fmla="*/ 429794 w 534449"/>
              <a:gd name="connsiteY60" fmla="*/ 22572 h 543909"/>
              <a:gd name="connsiteX61" fmla="*/ 434524 w 534449"/>
              <a:gd name="connsiteY61" fmla="*/ 6964 h 54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4449" h="543909">
                <a:moveTo>
                  <a:pt x="434524" y="6964"/>
                </a:moveTo>
                <a:lnTo>
                  <a:pt x="417497" y="8856"/>
                </a:lnTo>
                <a:lnTo>
                  <a:pt x="407092" y="1761"/>
                </a:lnTo>
                <a:lnTo>
                  <a:pt x="380606" y="1761"/>
                </a:lnTo>
                <a:lnTo>
                  <a:pt x="357431" y="14058"/>
                </a:lnTo>
                <a:lnTo>
                  <a:pt x="344661" y="9329"/>
                </a:lnTo>
                <a:lnTo>
                  <a:pt x="303513" y="11693"/>
                </a:lnTo>
                <a:lnTo>
                  <a:pt x="261419" y="17369"/>
                </a:lnTo>
                <a:lnTo>
                  <a:pt x="237771" y="26828"/>
                </a:lnTo>
                <a:lnTo>
                  <a:pt x="221690" y="39126"/>
                </a:lnTo>
                <a:lnTo>
                  <a:pt x="194731" y="44801"/>
                </a:lnTo>
                <a:lnTo>
                  <a:pt x="170610" y="61355"/>
                </a:lnTo>
                <a:lnTo>
                  <a:pt x="180069" y="80746"/>
                </a:lnTo>
                <a:lnTo>
                  <a:pt x="181488" y="99192"/>
                </a:lnTo>
                <a:lnTo>
                  <a:pt x="190001" y="130881"/>
                </a:lnTo>
                <a:lnTo>
                  <a:pt x="196623" y="137502"/>
                </a:lnTo>
                <a:lnTo>
                  <a:pt x="191893" y="149326"/>
                </a:lnTo>
                <a:lnTo>
                  <a:pt x="158785" y="154056"/>
                </a:lnTo>
                <a:lnTo>
                  <a:pt x="146961" y="165407"/>
                </a:lnTo>
                <a:lnTo>
                  <a:pt x="132299" y="167772"/>
                </a:lnTo>
                <a:lnTo>
                  <a:pt x="130880" y="190001"/>
                </a:lnTo>
                <a:lnTo>
                  <a:pt x="101084" y="201825"/>
                </a:lnTo>
                <a:lnTo>
                  <a:pt x="91152" y="216960"/>
                </a:lnTo>
                <a:lnTo>
                  <a:pt x="70341" y="225001"/>
                </a:lnTo>
                <a:lnTo>
                  <a:pt x="44801" y="229730"/>
                </a:lnTo>
                <a:lnTo>
                  <a:pt x="2707" y="251960"/>
                </a:lnTo>
                <a:lnTo>
                  <a:pt x="2234" y="287432"/>
                </a:lnTo>
                <a:lnTo>
                  <a:pt x="2234" y="289324"/>
                </a:lnTo>
                <a:lnTo>
                  <a:pt x="1761" y="294999"/>
                </a:lnTo>
                <a:lnTo>
                  <a:pt x="97773" y="368309"/>
                </a:lnTo>
                <a:lnTo>
                  <a:pt x="184799" y="434051"/>
                </a:lnTo>
                <a:lnTo>
                  <a:pt x="272770" y="499320"/>
                </a:lnTo>
                <a:lnTo>
                  <a:pt x="278918" y="513509"/>
                </a:lnTo>
                <a:lnTo>
                  <a:pt x="294999" y="522022"/>
                </a:lnTo>
                <a:lnTo>
                  <a:pt x="307296" y="527225"/>
                </a:lnTo>
                <a:lnTo>
                  <a:pt x="307769" y="546143"/>
                </a:lnTo>
                <a:lnTo>
                  <a:pt x="336620" y="543306"/>
                </a:lnTo>
                <a:lnTo>
                  <a:pt x="373511" y="530063"/>
                </a:lnTo>
                <a:lnTo>
                  <a:pt x="448240" y="470942"/>
                </a:lnTo>
                <a:lnTo>
                  <a:pt x="536211" y="413240"/>
                </a:lnTo>
                <a:lnTo>
                  <a:pt x="524387" y="394322"/>
                </a:lnTo>
                <a:lnTo>
                  <a:pt x="504049" y="380606"/>
                </a:lnTo>
                <a:lnTo>
                  <a:pt x="491752" y="386281"/>
                </a:lnTo>
                <a:lnTo>
                  <a:pt x="482293" y="369255"/>
                </a:lnTo>
                <a:lnTo>
                  <a:pt x="481347" y="356485"/>
                </a:lnTo>
                <a:lnTo>
                  <a:pt x="465266" y="334255"/>
                </a:lnTo>
                <a:lnTo>
                  <a:pt x="475199" y="321958"/>
                </a:lnTo>
                <a:lnTo>
                  <a:pt x="472834" y="303040"/>
                </a:lnTo>
                <a:lnTo>
                  <a:pt x="475671" y="286486"/>
                </a:lnTo>
                <a:lnTo>
                  <a:pt x="473307" y="272770"/>
                </a:lnTo>
                <a:lnTo>
                  <a:pt x="477563" y="248176"/>
                </a:lnTo>
                <a:lnTo>
                  <a:pt x="475671" y="233987"/>
                </a:lnTo>
                <a:lnTo>
                  <a:pt x="466686" y="207501"/>
                </a:lnTo>
                <a:lnTo>
                  <a:pt x="454388" y="154056"/>
                </a:lnTo>
                <a:lnTo>
                  <a:pt x="438307" y="141759"/>
                </a:lnTo>
                <a:lnTo>
                  <a:pt x="438307" y="134664"/>
                </a:lnTo>
                <a:lnTo>
                  <a:pt x="417024" y="116692"/>
                </a:lnTo>
                <a:lnTo>
                  <a:pt x="414186" y="93989"/>
                </a:lnTo>
                <a:lnTo>
                  <a:pt x="429321" y="76963"/>
                </a:lnTo>
                <a:lnTo>
                  <a:pt x="434524" y="51895"/>
                </a:lnTo>
                <a:lnTo>
                  <a:pt x="429794" y="22572"/>
                </a:lnTo>
                <a:lnTo>
                  <a:pt x="434524" y="69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7064498-1409-4D07-BEC8-3A42D0EC9CA1}"/>
              </a:ext>
            </a:extLst>
          </p:cNvPr>
          <p:cNvSpPr/>
          <p:nvPr/>
        </p:nvSpPr>
        <p:spPr>
          <a:xfrm>
            <a:off x="4348019" y="2105163"/>
            <a:ext cx="751606" cy="551847"/>
          </a:xfrm>
          <a:custGeom>
            <a:avLst/>
            <a:gdLst>
              <a:gd name="connsiteX0" fmla="*/ 95408 w 331075"/>
              <a:gd name="connsiteY0" fmla="*/ 18788 h 288508"/>
              <a:gd name="connsiteX1" fmla="*/ 69395 w 331075"/>
              <a:gd name="connsiteY1" fmla="*/ 9802 h 288508"/>
              <a:gd name="connsiteX2" fmla="*/ 44328 w 331075"/>
              <a:gd name="connsiteY2" fmla="*/ 1761 h 288508"/>
              <a:gd name="connsiteX3" fmla="*/ 10748 w 331075"/>
              <a:gd name="connsiteY3" fmla="*/ 2707 h 288508"/>
              <a:gd name="connsiteX4" fmla="*/ 2234 w 331075"/>
              <a:gd name="connsiteY4" fmla="*/ 16896 h 288508"/>
              <a:gd name="connsiteX5" fmla="*/ 7437 w 331075"/>
              <a:gd name="connsiteY5" fmla="*/ 29666 h 288508"/>
              <a:gd name="connsiteX6" fmla="*/ 1761 w 331075"/>
              <a:gd name="connsiteY6" fmla="*/ 48112 h 288508"/>
              <a:gd name="connsiteX7" fmla="*/ 11220 w 331075"/>
              <a:gd name="connsiteY7" fmla="*/ 72233 h 288508"/>
              <a:gd name="connsiteX8" fmla="*/ 17369 w 331075"/>
              <a:gd name="connsiteY8" fmla="*/ 179596 h 288508"/>
              <a:gd name="connsiteX9" fmla="*/ 22098 w 331075"/>
              <a:gd name="connsiteY9" fmla="*/ 290270 h 288508"/>
              <a:gd name="connsiteX10" fmla="*/ 126624 w 331075"/>
              <a:gd name="connsiteY10" fmla="*/ 290270 h 288508"/>
              <a:gd name="connsiteX11" fmla="*/ 227838 w 331075"/>
              <a:gd name="connsiteY11" fmla="*/ 290270 h 288508"/>
              <a:gd name="connsiteX12" fmla="*/ 330944 w 331075"/>
              <a:gd name="connsiteY12" fmla="*/ 290270 h 288508"/>
              <a:gd name="connsiteX13" fmla="*/ 326215 w 331075"/>
              <a:gd name="connsiteY13" fmla="*/ 284121 h 288508"/>
              <a:gd name="connsiteX14" fmla="*/ 294053 w 331075"/>
              <a:gd name="connsiteY14" fmla="*/ 257162 h 288508"/>
              <a:gd name="connsiteX15" fmla="*/ 292162 w 331075"/>
              <a:gd name="connsiteY15" fmla="*/ 237297 h 288508"/>
              <a:gd name="connsiteX16" fmla="*/ 296891 w 331075"/>
              <a:gd name="connsiteY16" fmla="*/ 232095 h 288508"/>
              <a:gd name="connsiteX17" fmla="*/ 271824 w 331075"/>
              <a:gd name="connsiteY17" fmla="*/ 198987 h 288508"/>
              <a:gd name="connsiteX18" fmla="*/ 262365 w 331075"/>
              <a:gd name="connsiteY18" fmla="*/ 181961 h 288508"/>
              <a:gd name="connsiteX19" fmla="*/ 251486 w 331075"/>
              <a:gd name="connsiteY19" fmla="*/ 165407 h 288508"/>
              <a:gd name="connsiteX20" fmla="*/ 228784 w 331075"/>
              <a:gd name="connsiteY20" fmla="*/ 118583 h 288508"/>
              <a:gd name="connsiteX21" fmla="*/ 210338 w 331075"/>
              <a:gd name="connsiteY21" fmla="*/ 88314 h 288508"/>
              <a:gd name="connsiteX22" fmla="*/ 197095 w 331075"/>
              <a:gd name="connsiteY22" fmla="*/ 56625 h 288508"/>
              <a:gd name="connsiteX23" fmla="*/ 199460 w 331075"/>
              <a:gd name="connsiteY23" fmla="*/ 53787 h 288508"/>
              <a:gd name="connsiteX24" fmla="*/ 221217 w 331075"/>
              <a:gd name="connsiteY24" fmla="*/ 96827 h 288508"/>
              <a:gd name="connsiteX25" fmla="*/ 233987 w 331075"/>
              <a:gd name="connsiteY25" fmla="*/ 110543 h 288508"/>
              <a:gd name="connsiteX26" fmla="*/ 243446 w 331075"/>
              <a:gd name="connsiteY26" fmla="*/ 120002 h 288508"/>
              <a:gd name="connsiteX27" fmla="*/ 249121 w 331075"/>
              <a:gd name="connsiteY27" fmla="*/ 114800 h 288508"/>
              <a:gd name="connsiteX28" fmla="*/ 254797 w 331075"/>
              <a:gd name="connsiteY28" fmla="*/ 99192 h 288508"/>
              <a:gd name="connsiteX29" fmla="*/ 258108 w 331075"/>
              <a:gd name="connsiteY29" fmla="*/ 76490 h 288508"/>
              <a:gd name="connsiteX30" fmla="*/ 264257 w 331075"/>
              <a:gd name="connsiteY30" fmla="*/ 64665 h 288508"/>
              <a:gd name="connsiteX31" fmla="*/ 260945 w 331075"/>
              <a:gd name="connsiteY31" fmla="*/ 56625 h 288508"/>
              <a:gd name="connsiteX32" fmla="*/ 242500 w 331075"/>
              <a:gd name="connsiteY32" fmla="*/ 13112 h 288508"/>
              <a:gd name="connsiteX33" fmla="*/ 242500 w 331075"/>
              <a:gd name="connsiteY33" fmla="*/ 13112 h 288508"/>
              <a:gd name="connsiteX34" fmla="*/ 230676 w 331075"/>
              <a:gd name="connsiteY34" fmla="*/ 20680 h 288508"/>
              <a:gd name="connsiteX35" fmla="*/ 210811 w 331075"/>
              <a:gd name="connsiteY35" fmla="*/ 18788 h 288508"/>
              <a:gd name="connsiteX36" fmla="*/ 190001 w 331075"/>
              <a:gd name="connsiteY36" fmla="*/ 11693 h 288508"/>
              <a:gd name="connsiteX37" fmla="*/ 184798 w 331075"/>
              <a:gd name="connsiteY37" fmla="*/ 21626 h 288508"/>
              <a:gd name="connsiteX38" fmla="*/ 176758 w 331075"/>
              <a:gd name="connsiteY38" fmla="*/ 6491 h 288508"/>
              <a:gd name="connsiteX39" fmla="*/ 158312 w 331075"/>
              <a:gd name="connsiteY39" fmla="*/ 2707 h 288508"/>
              <a:gd name="connsiteX40" fmla="*/ 136083 w 331075"/>
              <a:gd name="connsiteY40" fmla="*/ 5545 h 288508"/>
              <a:gd name="connsiteX41" fmla="*/ 126151 w 331075"/>
              <a:gd name="connsiteY41" fmla="*/ 14058 h 288508"/>
              <a:gd name="connsiteX42" fmla="*/ 107705 w 331075"/>
              <a:gd name="connsiteY42" fmla="*/ 23517 h 288508"/>
              <a:gd name="connsiteX43" fmla="*/ 95408 w 331075"/>
              <a:gd name="connsiteY43" fmla="*/ 18788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1075" h="288508">
                <a:moveTo>
                  <a:pt x="95408" y="18788"/>
                </a:moveTo>
                <a:lnTo>
                  <a:pt x="69395" y="9802"/>
                </a:lnTo>
                <a:lnTo>
                  <a:pt x="44328" y="1761"/>
                </a:lnTo>
                <a:lnTo>
                  <a:pt x="10748" y="2707"/>
                </a:lnTo>
                <a:lnTo>
                  <a:pt x="2234" y="16896"/>
                </a:lnTo>
                <a:lnTo>
                  <a:pt x="7437" y="29666"/>
                </a:lnTo>
                <a:lnTo>
                  <a:pt x="1761" y="48112"/>
                </a:lnTo>
                <a:lnTo>
                  <a:pt x="11220" y="72233"/>
                </a:lnTo>
                <a:lnTo>
                  <a:pt x="17369" y="179596"/>
                </a:lnTo>
                <a:lnTo>
                  <a:pt x="22098" y="290270"/>
                </a:lnTo>
                <a:lnTo>
                  <a:pt x="126624" y="290270"/>
                </a:lnTo>
                <a:lnTo>
                  <a:pt x="227838" y="290270"/>
                </a:lnTo>
                <a:lnTo>
                  <a:pt x="330944" y="290270"/>
                </a:lnTo>
                <a:lnTo>
                  <a:pt x="326215" y="284121"/>
                </a:lnTo>
                <a:lnTo>
                  <a:pt x="294053" y="257162"/>
                </a:lnTo>
                <a:lnTo>
                  <a:pt x="292162" y="237297"/>
                </a:lnTo>
                <a:lnTo>
                  <a:pt x="296891" y="232095"/>
                </a:lnTo>
                <a:lnTo>
                  <a:pt x="271824" y="198987"/>
                </a:lnTo>
                <a:lnTo>
                  <a:pt x="262365" y="181961"/>
                </a:lnTo>
                <a:lnTo>
                  <a:pt x="251486" y="165407"/>
                </a:lnTo>
                <a:lnTo>
                  <a:pt x="228784" y="118583"/>
                </a:lnTo>
                <a:lnTo>
                  <a:pt x="210338" y="88314"/>
                </a:lnTo>
                <a:lnTo>
                  <a:pt x="197095" y="56625"/>
                </a:lnTo>
                <a:lnTo>
                  <a:pt x="199460" y="53787"/>
                </a:lnTo>
                <a:lnTo>
                  <a:pt x="221217" y="96827"/>
                </a:lnTo>
                <a:lnTo>
                  <a:pt x="233987" y="110543"/>
                </a:lnTo>
                <a:lnTo>
                  <a:pt x="243446" y="120002"/>
                </a:lnTo>
                <a:lnTo>
                  <a:pt x="249121" y="114800"/>
                </a:lnTo>
                <a:lnTo>
                  <a:pt x="254797" y="99192"/>
                </a:lnTo>
                <a:lnTo>
                  <a:pt x="258108" y="76490"/>
                </a:lnTo>
                <a:lnTo>
                  <a:pt x="264257" y="64665"/>
                </a:lnTo>
                <a:lnTo>
                  <a:pt x="260945" y="56625"/>
                </a:lnTo>
                <a:lnTo>
                  <a:pt x="242500" y="13112"/>
                </a:lnTo>
                <a:lnTo>
                  <a:pt x="242500" y="13112"/>
                </a:lnTo>
                <a:lnTo>
                  <a:pt x="230676" y="20680"/>
                </a:lnTo>
                <a:lnTo>
                  <a:pt x="210811" y="18788"/>
                </a:lnTo>
                <a:lnTo>
                  <a:pt x="190001" y="11693"/>
                </a:lnTo>
                <a:lnTo>
                  <a:pt x="184798" y="21626"/>
                </a:lnTo>
                <a:lnTo>
                  <a:pt x="176758" y="6491"/>
                </a:lnTo>
                <a:lnTo>
                  <a:pt x="158312" y="2707"/>
                </a:lnTo>
                <a:lnTo>
                  <a:pt x="136083" y="5545"/>
                </a:lnTo>
                <a:lnTo>
                  <a:pt x="126151" y="14058"/>
                </a:lnTo>
                <a:lnTo>
                  <a:pt x="107705" y="23517"/>
                </a:lnTo>
                <a:lnTo>
                  <a:pt x="95408" y="187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D880A56-AE4F-422D-8BA6-E066567DF75C}"/>
              </a:ext>
            </a:extLst>
          </p:cNvPr>
          <p:cNvSpPr/>
          <p:nvPr/>
        </p:nvSpPr>
        <p:spPr>
          <a:xfrm>
            <a:off x="5088889" y="2887702"/>
            <a:ext cx="408016" cy="316635"/>
          </a:xfrm>
          <a:custGeom>
            <a:avLst/>
            <a:gdLst>
              <a:gd name="connsiteX0" fmla="*/ 92570 w 179726"/>
              <a:gd name="connsiteY0" fmla="*/ 78854 h 165537"/>
              <a:gd name="connsiteX1" fmla="*/ 77436 w 179726"/>
              <a:gd name="connsiteY1" fmla="*/ 64192 h 165537"/>
              <a:gd name="connsiteX2" fmla="*/ 68922 w 179726"/>
              <a:gd name="connsiteY2" fmla="*/ 36288 h 165537"/>
              <a:gd name="connsiteX3" fmla="*/ 51422 w 179726"/>
              <a:gd name="connsiteY3" fmla="*/ 1761 h 165537"/>
              <a:gd name="connsiteX4" fmla="*/ 39126 w 179726"/>
              <a:gd name="connsiteY4" fmla="*/ 18788 h 165537"/>
              <a:gd name="connsiteX5" fmla="*/ 20207 w 179726"/>
              <a:gd name="connsiteY5" fmla="*/ 23517 h 165537"/>
              <a:gd name="connsiteX6" fmla="*/ 12639 w 179726"/>
              <a:gd name="connsiteY6" fmla="*/ 32977 h 165537"/>
              <a:gd name="connsiteX7" fmla="*/ 10748 w 179726"/>
              <a:gd name="connsiteY7" fmla="*/ 52841 h 165537"/>
              <a:gd name="connsiteX8" fmla="*/ 1761 w 179726"/>
              <a:gd name="connsiteY8" fmla="*/ 97300 h 165537"/>
              <a:gd name="connsiteX9" fmla="*/ 5072 w 179726"/>
              <a:gd name="connsiteY9" fmla="*/ 109124 h 165537"/>
              <a:gd name="connsiteX10" fmla="*/ 35814 w 179726"/>
              <a:gd name="connsiteY10" fmla="*/ 115273 h 165537"/>
              <a:gd name="connsiteX11" fmla="*/ 42909 w 179726"/>
              <a:gd name="connsiteY11" fmla="*/ 93043 h 165537"/>
              <a:gd name="connsiteX12" fmla="*/ 59463 w 179726"/>
              <a:gd name="connsiteY12" fmla="*/ 106759 h 165537"/>
              <a:gd name="connsiteX13" fmla="*/ 74598 w 179726"/>
              <a:gd name="connsiteY13" fmla="*/ 99665 h 165537"/>
              <a:gd name="connsiteX14" fmla="*/ 81219 w 179726"/>
              <a:gd name="connsiteY14" fmla="*/ 105813 h 165537"/>
              <a:gd name="connsiteX15" fmla="*/ 99665 w 179726"/>
              <a:gd name="connsiteY15" fmla="*/ 106286 h 165537"/>
              <a:gd name="connsiteX16" fmla="*/ 122840 w 179726"/>
              <a:gd name="connsiteY16" fmla="*/ 118110 h 165537"/>
              <a:gd name="connsiteX17" fmla="*/ 130407 w 179726"/>
              <a:gd name="connsiteY17" fmla="*/ 128516 h 165537"/>
              <a:gd name="connsiteX18" fmla="*/ 142231 w 179726"/>
              <a:gd name="connsiteY18" fmla="*/ 138448 h 165537"/>
              <a:gd name="connsiteX19" fmla="*/ 154056 w 179726"/>
              <a:gd name="connsiteY19" fmla="*/ 155948 h 165537"/>
              <a:gd name="connsiteX20" fmla="*/ 163515 w 179726"/>
              <a:gd name="connsiteY20" fmla="*/ 165880 h 165537"/>
              <a:gd name="connsiteX21" fmla="*/ 174866 w 179726"/>
              <a:gd name="connsiteY21" fmla="*/ 168245 h 165537"/>
              <a:gd name="connsiteX22" fmla="*/ 182433 w 179726"/>
              <a:gd name="connsiteY22" fmla="*/ 161150 h 165537"/>
              <a:gd name="connsiteX23" fmla="*/ 169191 w 179726"/>
              <a:gd name="connsiteY23" fmla="*/ 152164 h 165537"/>
              <a:gd name="connsiteX24" fmla="*/ 160204 w 179726"/>
              <a:gd name="connsiteY24" fmla="*/ 141759 h 165537"/>
              <a:gd name="connsiteX25" fmla="*/ 145069 w 179726"/>
              <a:gd name="connsiteY25" fmla="*/ 124259 h 165537"/>
              <a:gd name="connsiteX26" fmla="*/ 129934 w 179726"/>
              <a:gd name="connsiteY26" fmla="*/ 107232 h 165537"/>
              <a:gd name="connsiteX27" fmla="*/ 92570 w 179726"/>
              <a:gd name="connsiteY27" fmla="*/ 78854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726" h="165537">
                <a:moveTo>
                  <a:pt x="92570" y="78854"/>
                </a:moveTo>
                <a:lnTo>
                  <a:pt x="77436" y="64192"/>
                </a:lnTo>
                <a:lnTo>
                  <a:pt x="68922" y="36288"/>
                </a:lnTo>
                <a:lnTo>
                  <a:pt x="51422" y="1761"/>
                </a:lnTo>
                <a:lnTo>
                  <a:pt x="39126" y="18788"/>
                </a:lnTo>
                <a:lnTo>
                  <a:pt x="20207" y="23517"/>
                </a:lnTo>
                <a:lnTo>
                  <a:pt x="12639" y="32977"/>
                </a:lnTo>
                <a:lnTo>
                  <a:pt x="10748" y="52841"/>
                </a:lnTo>
                <a:lnTo>
                  <a:pt x="1761" y="97300"/>
                </a:lnTo>
                <a:lnTo>
                  <a:pt x="5072" y="109124"/>
                </a:lnTo>
                <a:lnTo>
                  <a:pt x="35814" y="115273"/>
                </a:lnTo>
                <a:lnTo>
                  <a:pt x="42909" y="93043"/>
                </a:lnTo>
                <a:lnTo>
                  <a:pt x="59463" y="106759"/>
                </a:lnTo>
                <a:lnTo>
                  <a:pt x="74598" y="99665"/>
                </a:lnTo>
                <a:lnTo>
                  <a:pt x="81219" y="105813"/>
                </a:lnTo>
                <a:lnTo>
                  <a:pt x="99665" y="106286"/>
                </a:lnTo>
                <a:lnTo>
                  <a:pt x="122840" y="118110"/>
                </a:lnTo>
                <a:lnTo>
                  <a:pt x="130407" y="128516"/>
                </a:lnTo>
                <a:lnTo>
                  <a:pt x="142231" y="138448"/>
                </a:lnTo>
                <a:lnTo>
                  <a:pt x="154056" y="155948"/>
                </a:lnTo>
                <a:lnTo>
                  <a:pt x="163515" y="165880"/>
                </a:lnTo>
                <a:lnTo>
                  <a:pt x="174866" y="168245"/>
                </a:lnTo>
                <a:lnTo>
                  <a:pt x="182433" y="161150"/>
                </a:lnTo>
                <a:lnTo>
                  <a:pt x="169191" y="152164"/>
                </a:lnTo>
                <a:lnTo>
                  <a:pt x="160204" y="141759"/>
                </a:lnTo>
                <a:lnTo>
                  <a:pt x="145069" y="124259"/>
                </a:lnTo>
                <a:lnTo>
                  <a:pt x="129934" y="107232"/>
                </a:lnTo>
                <a:lnTo>
                  <a:pt x="92570" y="7885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3AD8297-6F22-4273-A797-1AE1F0E71C18}"/>
              </a:ext>
            </a:extLst>
          </p:cNvPr>
          <p:cNvSpPr/>
          <p:nvPr/>
        </p:nvSpPr>
        <p:spPr>
          <a:xfrm>
            <a:off x="4051671" y="533754"/>
            <a:ext cx="236218" cy="117606"/>
          </a:xfrm>
          <a:custGeom>
            <a:avLst/>
            <a:gdLst>
              <a:gd name="connsiteX0" fmla="*/ 53314 w 104052"/>
              <a:gd name="connsiteY0" fmla="*/ 1761 h 61485"/>
              <a:gd name="connsiteX1" fmla="*/ 27301 w 104052"/>
              <a:gd name="connsiteY1" fmla="*/ 6018 h 61485"/>
              <a:gd name="connsiteX2" fmla="*/ 1761 w 104052"/>
              <a:gd name="connsiteY2" fmla="*/ 13585 h 61485"/>
              <a:gd name="connsiteX3" fmla="*/ 6017 w 104052"/>
              <a:gd name="connsiteY3" fmla="*/ 29666 h 61485"/>
              <a:gd name="connsiteX4" fmla="*/ 21625 w 104052"/>
              <a:gd name="connsiteY4" fmla="*/ 39598 h 61485"/>
              <a:gd name="connsiteX5" fmla="*/ 28720 w 104052"/>
              <a:gd name="connsiteY5" fmla="*/ 35815 h 61485"/>
              <a:gd name="connsiteX6" fmla="*/ 29193 w 104052"/>
              <a:gd name="connsiteY6" fmla="*/ 52368 h 61485"/>
              <a:gd name="connsiteX7" fmla="*/ 46693 w 104052"/>
              <a:gd name="connsiteY7" fmla="*/ 47639 h 61485"/>
              <a:gd name="connsiteX8" fmla="*/ 56625 w 104052"/>
              <a:gd name="connsiteY8" fmla="*/ 50949 h 61485"/>
              <a:gd name="connsiteX9" fmla="*/ 77436 w 104052"/>
              <a:gd name="connsiteY9" fmla="*/ 61355 h 61485"/>
              <a:gd name="connsiteX10" fmla="*/ 95408 w 104052"/>
              <a:gd name="connsiteY10" fmla="*/ 61355 h 61485"/>
              <a:gd name="connsiteX11" fmla="*/ 102975 w 104052"/>
              <a:gd name="connsiteY11" fmla="*/ 52368 h 61485"/>
              <a:gd name="connsiteX12" fmla="*/ 91151 w 104052"/>
              <a:gd name="connsiteY12" fmla="*/ 26355 h 61485"/>
              <a:gd name="connsiteX13" fmla="*/ 103449 w 104052"/>
              <a:gd name="connsiteY13" fmla="*/ 10275 h 61485"/>
              <a:gd name="connsiteX14" fmla="*/ 99192 w 104052"/>
              <a:gd name="connsiteY14" fmla="*/ 5545 h 61485"/>
              <a:gd name="connsiteX15" fmla="*/ 99192 w 104052"/>
              <a:gd name="connsiteY15" fmla="*/ 5545 h 61485"/>
              <a:gd name="connsiteX16" fmla="*/ 77436 w 104052"/>
              <a:gd name="connsiteY16" fmla="*/ 6491 h 61485"/>
              <a:gd name="connsiteX17" fmla="*/ 53314 w 104052"/>
              <a:gd name="connsiteY17" fmla="*/ 1761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052" h="61485">
                <a:moveTo>
                  <a:pt x="53314" y="1761"/>
                </a:moveTo>
                <a:lnTo>
                  <a:pt x="27301" y="6018"/>
                </a:lnTo>
                <a:lnTo>
                  <a:pt x="1761" y="13585"/>
                </a:lnTo>
                <a:lnTo>
                  <a:pt x="6017" y="29666"/>
                </a:lnTo>
                <a:lnTo>
                  <a:pt x="21625" y="39598"/>
                </a:lnTo>
                <a:lnTo>
                  <a:pt x="28720" y="35815"/>
                </a:lnTo>
                <a:lnTo>
                  <a:pt x="29193" y="52368"/>
                </a:lnTo>
                <a:lnTo>
                  <a:pt x="46693" y="47639"/>
                </a:lnTo>
                <a:lnTo>
                  <a:pt x="56625" y="50949"/>
                </a:lnTo>
                <a:lnTo>
                  <a:pt x="77436" y="61355"/>
                </a:lnTo>
                <a:lnTo>
                  <a:pt x="95408" y="61355"/>
                </a:lnTo>
                <a:lnTo>
                  <a:pt x="102975" y="52368"/>
                </a:lnTo>
                <a:lnTo>
                  <a:pt x="91151" y="26355"/>
                </a:lnTo>
                <a:lnTo>
                  <a:pt x="103449" y="10275"/>
                </a:lnTo>
                <a:lnTo>
                  <a:pt x="99192" y="5545"/>
                </a:lnTo>
                <a:lnTo>
                  <a:pt x="99192" y="5545"/>
                </a:lnTo>
                <a:lnTo>
                  <a:pt x="77436" y="6491"/>
                </a:lnTo>
                <a:lnTo>
                  <a:pt x="5331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C7C1E27-28EE-49C7-ADC6-E1482AB626FD}"/>
              </a:ext>
            </a:extLst>
          </p:cNvPr>
          <p:cNvSpPr/>
          <p:nvPr/>
        </p:nvSpPr>
        <p:spPr>
          <a:xfrm>
            <a:off x="4900986" y="3062303"/>
            <a:ext cx="891192" cy="669455"/>
          </a:xfrm>
          <a:custGeom>
            <a:avLst/>
            <a:gdLst>
              <a:gd name="connsiteX0" fmla="*/ 125678 w 392560"/>
              <a:gd name="connsiteY0" fmla="*/ 1761 h 349993"/>
              <a:gd name="connsiteX1" fmla="*/ 118583 w 392560"/>
              <a:gd name="connsiteY1" fmla="*/ 23991 h 349993"/>
              <a:gd name="connsiteX2" fmla="*/ 87841 w 392560"/>
              <a:gd name="connsiteY2" fmla="*/ 17842 h 349993"/>
              <a:gd name="connsiteX3" fmla="*/ 84530 w 392560"/>
              <a:gd name="connsiteY3" fmla="*/ 43855 h 349993"/>
              <a:gd name="connsiteX4" fmla="*/ 74598 w 392560"/>
              <a:gd name="connsiteY4" fmla="*/ 73179 h 349993"/>
              <a:gd name="connsiteX5" fmla="*/ 59463 w 392560"/>
              <a:gd name="connsiteY5" fmla="*/ 88314 h 349993"/>
              <a:gd name="connsiteX6" fmla="*/ 48585 w 392560"/>
              <a:gd name="connsiteY6" fmla="*/ 111016 h 349993"/>
              <a:gd name="connsiteX7" fmla="*/ 46220 w 392560"/>
              <a:gd name="connsiteY7" fmla="*/ 123313 h 349993"/>
              <a:gd name="connsiteX8" fmla="*/ 33922 w 392560"/>
              <a:gd name="connsiteY8" fmla="*/ 131826 h 349993"/>
              <a:gd name="connsiteX9" fmla="*/ 27301 w 392560"/>
              <a:gd name="connsiteY9" fmla="*/ 163515 h 349993"/>
              <a:gd name="connsiteX10" fmla="*/ 27301 w 392560"/>
              <a:gd name="connsiteY10" fmla="*/ 166826 h 349993"/>
              <a:gd name="connsiteX11" fmla="*/ 28247 w 392560"/>
              <a:gd name="connsiteY11" fmla="*/ 190474 h 349993"/>
              <a:gd name="connsiteX12" fmla="*/ 24463 w 392560"/>
              <a:gd name="connsiteY12" fmla="*/ 199933 h 349993"/>
              <a:gd name="connsiteX13" fmla="*/ 10274 w 392560"/>
              <a:gd name="connsiteY13" fmla="*/ 200406 h 349993"/>
              <a:gd name="connsiteX14" fmla="*/ 1761 w 392560"/>
              <a:gd name="connsiteY14" fmla="*/ 217433 h 349993"/>
              <a:gd name="connsiteX15" fmla="*/ 17842 w 392560"/>
              <a:gd name="connsiteY15" fmla="*/ 219798 h 349993"/>
              <a:gd name="connsiteX16" fmla="*/ 31558 w 392560"/>
              <a:gd name="connsiteY16" fmla="*/ 234460 h 349993"/>
              <a:gd name="connsiteX17" fmla="*/ 36287 w 392560"/>
              <a:gd name="connsiteY17" fmla="*/ 246284 h 349993"/>
              <a:gd name="connsiteX18" fmla="*/ 48585 w 392560"/>
              <a:gd name="connsiteY18" fmla="*/ 253378 h 349993"/>
              <a:gd name="connsiteX19" fmla="*/ 65139 w 392560"/>
              <a:gd name="connsiteY19" fmla="*/ 286013 h 349993"/>
              <a:gd name="connsiteX20" fmla="*/ 78854 w 392560"/>
              <a:gd name="connsiteY20" fmla="*/ 291216 h 349993"/>
              <a:gd name="connsiteX21" fmla="*/ 78854 w 392560"/>
              <a:gd name="connsiteY21" fmla="*/ 308242 h 349993"/>
              <a:gd name="connsiteX22" fmla="*/ 88313 w 392560"/>
              <a:gd name="connsiteY22" fmla="*/ 318175 h 349993"/>
              <a:gd name="connsiteX23" fmla="*/ 106759 w 392560"/>
              <a:gd name="connsiteY23" fmla="*/ 318175 h 349993"/>
              <a:gd name="connsiteX24" fmla="*/ 140813 w 392560"/>
              <a:gd name="connsiteY24" fmla="*/ 343715 h 349993"/>
              <a:gd name="connsiteX25" fmla="*/ 149326 w 392560"/>
              <a:gd name="connsiteY25" fmla="*/ 343715 h 349993"/>
              <a:gd name="connsiteX26" fmla="*/ 155475 w 392560"/>
              <a:gd name="connsiteY26" fmla="*/ 343242 h 349993"/>
              <a:gd name="connsiteX27" fmla="*/ 161150 w 392560"/>
              <a:gd name="connsiteY27" fmla="*/ 346552 h 349993"/>
              <a:gd name="connsiteX28" fmla="*/ 179123 w 392560"/>
              <a:gd name="connsiteY28" fmla="*/ 348917 h 349993"/>
              <a:gd name="connsiteX29" fmla="*/ 186690 w 392560"/>
              <a:gd name="connsiteY29" fmla="*/ 336147 h 349993"/>
              <a:gd name="connsiteX30" fmla="*/ 210811 w 392560"/>
              <a:gd name="connsiteY30" fmla="*/ 323850 h 349993"/>
              <a:gd name="connsiteX31" fmla="*/ 221690 w 392560"/>
              <a:gd name="connsiteY31" fmla="*/ 333782 h 349993"/>
              <a:gd name="connsiteX32" fmla="*/ 239662 w 392560"/>
              <a:gd name="connsiteY32" fmla="*/ 333782 h 349993"/>
              <a:gd name="connsiteX33" fmla="*/ 246756 w 392560"/>
              <a:gd name="connsiteY33" fmla="*/ 324323 h 349993"/>
              <a:gd name="connsiteX34" fmla="*/ 263784 w 392560"/>
              <a:gd name="connsiteY34" fmla="*/ 323850 h 349993"/>
              <a:gd name="connsiteX35" fmla="*/ 286958 w 392560"/>
              <a:gd name="connsiteY35" fmla="*/ 302567 h 349993"/>
              <a:gd name="connsiteX36" fmla="*/ 321958 w 392560"/>
              <a:gd name="connsiteY36" fmla="*/ 301148 h 349993"/>
              <a:gd name="connsiteX37" fmla="*/ 394795 w 392560"/>
              <a:gd name="connsiteY37" fmla="*/ 210812 h 349993"/>
              <a:gd name="connsiteX38" fmla="*/ 372092 w 392560"/>
              <a:gd name="connsiteY38" fmla="*/ 211284 h 349993"/>
              <a:gd name="connsiteX39" fmla="*/ 284594 w 392560"/>
              <a:gd name="connsiteY39" fmla="*/ 175339 h 349993"/>
              <a:gd name="connsiteX40" fmla="*/ 274189 w 392560"/>
              <a:gd name="connsiteY40" fmla="*/ 164934 h 349993"/>
              <a:gd name="connsiteX41" fmla="*/ 264257 w 392560"/>
              <a:gd name="connsiteY41" fmla="*/ 150272 h 349993"/>
              <a:gd name="connsiteX42" fmla="*/ 253851 w 392560"/>
              <a:gd name="connsiteY42" fmla="*/ 133718 h 349993"/>
              <a:gd name="connsiteX43" fmla="*/ 259054 w 392560"/>
              <a:gd name="connsiteY43" fmla="*/ 122840 h 349993"/>
              <a:gd name="connsiteX44" fmla="*/ 252905 w 392560"/>
              <a:gd name="connsiteY44" fmla="*/ 117638 h 349993"/>
              <a:gd name="connsiteX45" fmla="*/ 246756 w 392560"/>
              <a:gd name="connsiteY45" fmla="*/ 120002 h 349993"/>
              <a:gd name="connsiteX46" fmla="*/ 232095 w 392560"/>
              <a:gd name="connsiteY46" fmla="*/ 119529 h 349993"/>
              <a:gd name="connsiteX47" fmla="*/ 231149 w 392560"/>
              <a:gd name="connsiteY47" fmla="*/ 110070 h 349993"/>
              <a:gd name="connsiteX48" fmla="*/ 228784 w 392560"/>
              <a:gd name="connsiteY48" fmla="*/ 102030 h 349993"/>
              <a:gd name="connsiteX49" fmla="*/ 237297 w 392560"/>
              <a:gd name="connsiteY49" fmla="*/ 87841 h 349993"/>
              <a:gd name="connsiteX50" fmla="*/ 246284 w 392560"/>
              <a:gd name="connsiteY50" fmla="*/ 74598 h 349993"/>
              <a:gd name="connsiteX51" fmla="*/ 236824 w 392560"/>
              <a:gd name="connsiteY51" fmla="*/ 64665 h 349993"/>
              <a:gd name="connsiteX52" fmla="*/ 225000 w 392560"/>
              <a:gd name="connsiteY52" fmla="*/ 47166 h 349993"/>
              <a:gd name="connsiteX53" fmla="*/ 213176 w 392560"/>
              <a:gd name="connsiteY53" fmla="*/ 37234 h 349993"/>
              <a:gd name="connsiteX54" fmla="*/ 205609 w 392560"/>
              <a:gd name="connsiteY54" fmla="*/ 26828 h 349993"/>
              <a:gd name="connsiteX55" fmla="*/ 182433 w 392560"/>
              <a:gd name="connsiteY55" fmla="*/ 15004 h 349993"/>
              <a:gd name="connsiteX56" fmla="*/ 163988 w 392560"/>
              <a:gd name="connsiteY56" fmla="*/ 14531 h 349993"/>
              <a:gd name="connsiteX57" fmla="*/ 157367 w 392560"/>
              <a:gd name="connsiteY57" fmla="*/ 8383 h 349993"/>
              <a:gd name="connsiteX58" fmla="*/ 142231 w 392560"/>
              <a:gd name="connsiteY58" fmla="*/ 15477 h 349993"/>
              <a:gd name="connsiteX59" fmla="*/ 125678 w 392560"/>
              <a:gd name="connsiteY59" fmla="*/ 1761 h 3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92560" h="349993">
                <a:moveTo>
                  <a:pt x="125678" y="1761"/>
                </a:moveTo>
                <a:lnTo>
                  <a:pt x="118583" y="23991"/>
                </a:lnTo>
                <a:lnTo>
                  <a:pt x="87841" y="17842"/>
                </a:lnTo>
                <a:lnTo>
                  <a:pt x="84530" y="43855"/>
                </a:lnTo>
                <a:lnTo>
                  <a:pt x="74598" y="73179"/>
                </a:lnTo>
                <a:lnTo>
                  <a:pt x="59463" y="88314"/>
                </a:lnTo>
                <a:lnTo>
                  <a:pt x="48585" y="111016"/>
                </a:lnTo>
                <a:lnTo>
                  <a:pt x="46220" y="123313"/>
                </a:lnTo>
                <a:lnTo>
                  <a:pt x="33922" y="131826"/>
                </a:lnTo>
                <a:lnTo>
                  <a:pt x="27301" y="163515"/>
                </a:lnTo>
                <a:lnTo>
                  <a:pt x="27301" y="166826"/>
                </a:lnTo>
                <a:lnTo>
                  <a:pt x="28247" y="190474"/>
                </a:lnTo>
                <a:lnTo>
                  <a:pt x="24463" y="199933"/>
                </a:lnTo>
                <a:lnTo>
                  <a:pt x="10274" y="200406"/>
                </a:lnTo>
                <a:lnTo>
                  <a:pt x="1761" y="217433"/>
                </a:lnTo>
                <a:lnTo>
                  <a:pt x="17842" y="219798"/>
                </a:lnTo>
                <a:lnTo>
                  <a:pt x="31558" y="234460"/>
                </a:lnTo>
                <a:lnTo>
                  <a:pt x="36287" y="246284"/>
                </a:lnTo>
                <a:lnTo>
                  <a:pt x="48585" y="253378"/>
                </a:lnTo>
                <a:lnTo>
                  <a:pt x="65139" y="286013"/>
                </a:lnTo>
                <a:lnTo>
                  <a:pt x="78854" y="291216"/>
                </a:lnTo>
                <a:lnTo>
                  <a:pt x="78854" y="308242"/>
                </a:lnTo>
                <a:lnTo>
                  <a:pt x="88313" y="318175"/>
                </a:lnTo>
                <a:lnTo>
                  <a:pt x="106759" y="318175"/>
                </a:lnTo>
                <a:lnTo>
                  <a:pt x="140813" y="343715"/>
                </a:lnTo>
                <a:lnTo>
                  <a:pt x="149326" y="343715"/>
                </a:lnTo>
                <a:lnTo>
                  <a:pt x="155475" y="343242"/>
                </a:lnTo>
                <a:lnTo>
                  <a:pt x="161150" y="346552"/>
                </a:lnTo>
                <a:lnTo>
                  <a:pt x="179123" y="348917"/>
                </a:lnTo>
                <a:lnTo>
                  <a:pt x="186690" y="336147"/>
                </a:lnTo>
                <a:lnTo>
                  <a:pt x="210811" y="323850"/>
                </a:lnTo>
                <a:lnTo>
                  <a:pt x="221690" y="333782"/>
                </a:lnTo>
                <a:lnTo>
                  <a:pt x="239662" y="333782"/>
                </a:lnTo>
                <a:lnTo>
                  <a:pt x="246756" y="324323"/>
                </a:lnTo>
                <a:lnTo>
                  <a:pt x="263784" y="323850"/>
                </a:lnTo>
                <a:lnTo>
                  <a:pt x="286958" y="302567"/>
                </a:lnTo>
                <a:lnTo>
                  <a:pt x="321958" y="301148"/>
                </a:lnTo>
                <a:lnTo>
                  <a:pt x="394795" y="210812"/>
                </a:lnTo>
                <a:lnTo>
                  <a:pt x="372092" y="211284"/>
                </a:lnTo>
                <a:lnTo>
                  <a:pt x="284594" y="175339"/>
                </a:lnTo>
                <a:lnTo>
                  <a:pt x="274189" y="164934"/>
                </a:lnTo>
                <a:lnTo>
                  <a:pt x="264257" y="150272"/>
                </a:lnTo>
                <a:lnTo>
                  <a:pt x="253851" y="133718"/>
                </a:lnTo>
                <a:lnTo>
                  <a:pt x="259054" y="122840"/>
                </a:lnTo>
                <a:lnTo>
                  <a:pt x="252905" y="117638"/>
                </a:lnTo>
                <a:lnTo>
                  <a:pt x="246756" y="120002"/>
                </a:lnTo>
                <a:lnTo>
                  <a:pt x="232095" y="119529"/>
                </a:lnTo>
                <a:lnTo>
                  <a:pt x="231149" y="110070"/>
                </a:lnTo>
                <a:lnTo>
                  <a:pt x="228784" y="102030"/>
                </a:lnTo>
                <a:lnTo>
                  <a:pt x="237297" y="87841"/>
                </a:lnTo>
                <a:lnTo>
                  <a:pt x="246284" y="74598"/>
                </a:lnTo>
                <a:lnTo>
                  <a:pt x="236824" y="64665"/>
                </a:lnTo>
                <a:lnTo>
                  <a:pt x="225000" y="47166"/>
                </a:lnTo>
                <a:lnTo>
                  <a:pt x="213176" y="37234"/>
                </a:lnTo>
                <a:lnTo>
                  <a:pt x="205609" y="26828"/>
                </a:lnTo>
                <a:lnTo>
                  <a:pt x="182433" y="15004"/>
                </a:lnTo>
                <a:lnTo>
                  <a:pt x="163988" y="14531"/>
                </a:lnTo>
                <a:lnTo>
                  <a:pt x="157367" y="8383"/>
                </a:lnTo>
                <a:lnTo>
                  <a:pt x="142231" y="15477"/>
                </a:lnTo>
                <a:lnTo>
                  <a:pt x="125678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A83B947-F388-4E3C-8589-F6B734BD7B91}"/>
              </a:ext>
            </a:extLst>
          </p:cNvPr>
          <p:cNvSpPr/>
          <p:nvPr/>
        </p:nvSpPr>
        <p:spPr>
          <a:xfrm>
            <a:off x="3822969" y="0"/>
            <a:ext cx="569073" cy="524707"/>
          </a:xfrm>
          <a:custGeom>
            <a:avLst/>
            <a:gdLst>
              <a:gd name="connsiteX0" fmla="*/ 155002 w 250671"/>
              <a:gd name="connsiteY0" fmla="*/ 29666 h 274319"/>
              <a:gd name="connsiteX1" fmla="*/ 158785 w 250671"/>
              <a:gd name="connsiteY1" fmla="*/ 11693 h 274319"/>
              <a:gd name="connsiteX2" fmla="*/ 131826 w 250671"/>
              <a:gd name="connsiteY2" fmla="*/ 1761 h 274319"/>
              <a:gd name="connsiteX3" fmla="*/ 104394 w 250671"/>
              <a:gd name="connsiteY3" fmla="*/ 10275 h 274319"/>
              <a:gd name="connsiteX4" fmla="*/ 99192 w 250671"/>
              <a:gd name="connsiteY4" fmla="*/ 28720 h 274319"/>
              <a:gd name="connsiteX5" fmla="*/ 83111 w 250671"/>
              <a:gd name="connsiteY5" fmla="*/ 40071 h 274319"/>
              <a:gd name="connsiteX6" fmla="*/ 60882 w 250671"/>
              <a:gd name="connsiteY6" fmla="*/ 33923 h 274319"/>
              <a:gd name="connsiteX7" fmla="*/ 35814 w 250671"/>
              <a:gd name="connsiteY7" fmla="*/ 35342 h 274319"/>
              <a:gd name="connsiteX8" fmla="*/ 11693 w 250671"/>
              <a:gd name="connsiteY8" fmla="*/ 21626 h 274319"/>
              <a:gd name="connsiteX9" fmla="*/ 1761 w 250671"/>
              <a:gd name="connsiteY9" fmla="*/ 28247 h 274319"/>
              <a:gd name="connsiteX10" fmla="*/ 29666 w 250671"/>
              <a:gd name="connsiteY10" fmla="*/ 41017 h 274319"/>
              <a:gd name="connsiteX11" fmla="*/ 63719 w 250671"/>
              <a:gd name="connsiteY11" fmla="*/ 58517 h 274319"/>
              <a:gd name="connsiteX12" fmla="*/ 71760 w 250671"/>
              <a:gd name="connsiteY12" fmla="*/ 98246 h 274319"/>
              <a:gd name="connsiteX13" fmla="*/ 80746 w 250671"/>
              <a:gd name="connsiteY13" fmla="*/ 108651 h 274319"/>
              <a:gd name="connsiteX14" fmla="*/ 111016 w 250671"/>
              <a:gd name="connsiteY14" fmla="*/ 120948 h 274319"/>
              <a:gd name="connsiteX15" fmla="*/ 115273 w 250671"/>
              <a:gd name="connsiteY15" fmla="*/ 131826 h 274319"/>
              <a:gd name="connsiteX16" fmla="*/ 102976 w 250671"/>
              <a:gd name="connsiteY16" fmla="*/ 137502 h 274319"/>
              <a:gd name="connsiteX17" fmla="*/ 61827 w 250671"/>
              <a:gd name="connsiteY17" fmla="*/ 166353 h 274319"/>
              <a:gd name="connsiteX18" fmla="*/ 46220 w 250671"/>
              <a:gd name="connsiteY18" fmla="*/ 183380 h 274319"/>
              <a:gd name="connsiteX19" fmla="*/ 39126 w 250671"/>
              <a:gd name="connsiteY19" fmla="*/ 198987 h 274319"/>
              <a:gd name="connsiteX20" fmla="*/ 52842 w 250671"/>
              <a:gd name="connsiteY20" fmla="*/ 223582 h 274319"/>
              <a:gd name="connsiteX21" fmla="*/ 52368 w 250671"/>
              <a:gd name="connsiteY21" fmla="*/ 250541 h 274319"/>
              <a:gd name="connsiteX22" fmla="*/ 74598 w 250671"/>
              <a:gd name="connsiteY22" fmla="*/ 259527 h 274319"/>
              <a:gd name="connsiteX23" fmla="*/ 89260 w 250671"/>
              <a:gd name="connsiteY23" fmla="*/ 274189 h 274319"/>
              <a:gd name="connsiteX24" fmla="*/ 122840 w 250671"/>
              <a:gd name="connsiteY24" fmla="*/ 268513 h 274319"/>
              <a:gd name="connsiteX25" fmla="*/ 158312 w 250671"/>
              <a:gd name="connsiteY25" fmla="*/ 258581 h 274319"/>
              <a:gd name="connsiteX26" fmla="*/ 196150 w 250671"/>
              <a:gd name="connsiteY26" fmla="*/ 256216 h 274319"/>
              <a:gd name="connsiteX27" fmla="*/ 196150 w 250671"/>
              <a:gd name="connsiteY27" fmla="*/ 256216 h 274319"/>
              <a:gd name="connsiteX28" fmla="*/ 233514 w 250671"/>
              <a:gd name="connsiteY28" fmla="*/ 221217 h 274319"/>
              <a:gd name="connsiteX29" fmla="*/ 249122 w 250671"/>
              <a:gd name="connsiteY29" fmla="*/ 205609 h 274319"/>
              <a:gd name="connsiteX30" fmla="*/ 253378 w 250671"/>
              <a:gd name="connsiteY30" fmla="*/ 191893 h 274319"/>
              <a:gd name="connsiteX31" fmla="*/ 218852 w 250671"/>
              <a:gd name="connsiteY31" fmla="*/ 173447 h 274319"/>
              <a:gd name="connsiteX32" fmla="*/ 223109 w 250671"/>
              <a:gd name="connsiteY32" fmla="*/ 155948 h 274319"/>
              <a:gd name="connsiteX33" fmla="*/ 199933 w 250671"/>
              <a:gd name="connsiteY33" fmla="*/ 136556 h 274319"/>
              <a:gd name="connsiteX34" fmla="*/ 207974 w 250671"/>
              <a:gd name="connsiteY34" fmla="*/ 113854 h 274319"/>
              <a:gd name="connsiteX35" fmla="*/ 177704 w 250671"/>
              <a:gd name="connsiteY35" fmla="*/ 84057 h 274319"/>
              <a:gd name="connsiteX36" fmla="*/ 190947 w 250671"/>
              <a:gd name="connsiteY36" fmla="*/ 64666 h 274319"/>
              <a:gd name="connsiteX37" fmla="*/ 156894 w 250671"/>
              <a:gd name="connsiteY37" fmla="*/ 47166 h 274319"/>
              <a:gd name="connsiteX38" fmla="*/ 155002 w 250671"/>
              <a:gd name="connsiteY38" fmla="*/ 29666 h 2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671" h="274319">
                <a:moveTo>
                  <a:pt x="155002" y="29666"/>
                </a:moveTo>
                <a:lnTo>
                  <a:pt x="158785" y="11693"/>
                </a:lnTo>
                <a:lnTo>
                  <a:pt x="131826" y="1761"/>
                </a:lnTo>
                <a:lnTo>
                  <a:pt x="104394" y="10275"/>
                </a:lnTo>
                <a:lnTo>
                  <a:pt x="99192" y="28720"/>
                </a:lnTo>
                <a:lnTo>
                  <a:pt x="83111" y="40071"/>
                </a:lnTo>
                <a:lnTo>
                  <a:pt x="60882" y="33923"/>
                </a:lnTo>
                <a:lnTo>
                  <a:pt x="35814" y="35342"/>
                </a:lnTo>
                <a:lnTo>
                  <a:pt x="11693" y="21626"/>
                </a:lnTo>
                <a:lnTo>
                  <a:pt x="1761" y="28247"/>
                </a:lnTo>
                <a:lnTo>
                  <a:pt x="29666" y="41017"/>
                </a:lnTo>
                <a:lnTo>
                  <a:pt x="63719" y="58517"/>
                </a:lnTo>
                <a:lnTo>
                  <a:pt x="71760" y="98246"/>
                </a:lnTo>
                <a:lnTo>
                  <a:pt x="80746" y="108651"/>
                </a:lnTo>
                <a:lnTo>
                  <a:pt x="111016" y="120948"/>
                </a:lnTo>
                <a:lnTo>
                  <a:pt x="115273" y="131826"/>
                </a:lnTo>
                <a:lnTo>
                  <a:pt x="102976" y="137502"/>
                </a:lnTo>
                <a:lnTo>
                  <a:pt x="61827" y="166353"/>
                </a:lnTo>
                <a:lnTo>
                  <a:pt x="46220" y="183380"/>
                </a:lnTo>
                <a:lnTo>
                  <a:pt x="39126" y="198987"/>
                </a:lnTo>
                <a:lnTo>
                  <a:pt x="52842" y="223582"/>
                </a:lnTo>
                <a:lnTo>
                  <a:pt x="52368" y="250541"/>
                </a:lnTo>
                <a:lnTo>
                  <a:pt x="74598" y="259527"/>
                </a:lnTo>
                <a:lnTo>
                  <a:pt x="89260" y="274189"/>
                </a:lnTo>
                <a:lnTo>
                  <a:pt x="122840" y="268513"/>
                </a:lnTo>
                <a:lnTo>
                  <a:pt x="158312" y="258581"/>
                </a:lnTo>
                <a:lnTo>
                  <a:pt x="196150" y="256216"/>
                </a:lnTo>
                <a:lnTo>
                  <a:pt x="196150" y="256216"/>
                </a:lnTo>
                <a:lnTo>
                  <a:pt x="233514" y="221217"/>
                </a:lnTo>
                <a:lnTo>
                  <a:pt x="249122" y="205609"/>
                </a:lnTo>
                <a:lnTo>
                  <a:pt x="253378" y="191893"/>
                </a:lnTo>
                <a:lnTo>
                  <a:pt x="218852" y="173447"/>
                </a:lnTo>
                <a:lnTo>
                  <a:pt x="223109" y="155948"/>
                </a:lnTo>
                <a:lnTo>
                  <a:pt x="199933" y="136556"/>
                </a:lnTo>
                <a:lnTo>
                  <a:pt x="207974" y="113854"/>
                </a:lnTo>
                <a:lnTo>
                  <a:pt x="177704" y="84057"/>
                </a:lnTo>
                <a:lnTo>
                  <a:pt x="190947" y="64666"/>
                </a:lnTo>
                <a:lnTo>
                  <a:pt x="156894" y="47166"/>
                </a:lnTo>
                <a:lnTo>
                  <a:pt x="155002" y="296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08014E9-40B2-4800-A296-BFD9839B7626}"/>
              </a:ext>
            </a:extLst>
          </p:cNvPr>
          <p:cNvSpPr/>
          <p:nvPr/>
        </p:nvSpPr>
        <p:spPr>
          <a:xfrm>
            <a:off x="3448238" y="3789656"/>
            <a:ext cx="343593" cy="361867"/>
          </a:xfrm>
          <a:custGeom>
            <a:avLst/>
            <a:gdLst>
              <a:gd name="connsiteX0" fmla="*/ 115746 w 151348"/>
              <a:gd name="connsiteY0" fmla="*/ 3180 h 189185"/>
              <a:gd name="connsiteX1" fmla="*/ 112435 w 151348"/>
              <a:gd name="connsiteY1" fmla="*/ 1761 h 189185"/>
              <a:gd name="connsiteX2" fmla="*/ 96354 w 151348"/>
              <a:gd name="connsiteY2" fmla="*/ 5545 h 189185"/>
              <a:gd name="connsiteX3" fmla="*/ 80273 w 151348"/>
              <a:gd name="connsiteY3" fmla="*/ 1761 h 189185"/>
              <a:gd name="connsiteX4" fmla="*/ 67976 w 151348"/>
              <a:gd name="connsiteY4" fmla="*/ 3653 h 189185"/>
              <a:gd name="connsiteX5" fmla="*/ 67976 w 151348"/>
              <a:gd name="connsiteY5" fmla="*/ 39598 h 189185"/>
              <a:gd name="connsiteX6" fmla="*/ 29193 w 151348"/>
              <a:gd name="connsiteY6" fmla="*/ 39598 h 189185"/>
              <a:gd name="connsiteX7" fmla="*/ 20207 w 151348"/>
              <a:gd name="connsiteY7" fmla="*/ 41017 h 189185"/>
              <a:gd name="connsiteX8" fmla="*/ 15004 w 151348"/>
              <a:gd name="connsiteY8" fmla="*/ 63719 h 189185"/>
              <a:gd name="connsiteX9" fmla="*/ 8856 w 151348"/>
              <a:gd name="connsiteY9" fmla="*/ 85476 h 189185"/>
              <a:gd name="connsiteX10" fmla="*/ 2707 w 151348"/>
              <a:gd name="connsiteY10" fmla="*/ 94935 h 189185"/>
              <a:gd name="connsiteX11" fmla="*/ 1761 w 151348"/>
              <a:gd name="connsiteY11" fmla="*/ 104867 h 189185"/>
              <a:gd name="connsiteX12" fmla="*/ 17842 w 151348"/>
              <a:gd name="connsiteY12" fmla="*/ 136083 h 189185"/>
              <a:gd name="connsiteX13" fmla="*/ 35342 w 151348"/>
              <a:gd name="connsiteY13" fmla="*/ 161150 h 189185"/>
              <a:gd name="connsiteX14" fmla="*/ 62774 w 151348"/>
              <a:gd name="connsiteY14" fmla="*/ 191420 h 189185"/>
              <a:gd name="connsiteX15" fmla="*/ 83111 w 151348"/>
              <a:gd name="connsiteY15" fmla="*/ 174866 h 189185"/>
              <a:gd name="connsiteX16" fmla="*/ 73179 w 151348"/>
              <a:gd name="connsiteY16" fmla="*/ 155002 h 189185"/>
              <a:gd name="connsiteX17" fmla="*/ 82165 w 151348"/>
              <a:gd name="connsiteY17" fmla="*/ 147434 h 189185"/>
              <a:gd name="connsiteX18" fmla="*/ 100138 w 151348"/>
              <a:gd name="connsiteY18" fmla="*/ 143651 h 189185"/>
              <a:gd name="connsiteX19" fmla="*/ 102503 w 151348"/>
              <a:gd name="connsiteY19" fmla="*/ 130407 h 189185"/>
              <a:gd name="connsiteX20" fmla="*/ 116692 w 151348"/>
              <a:gd name="connsiteY20" fmla="*/ 144596 h 189185"/>
              <a:gd name="connsiteX21" fmla="*/ 139867 w 151348"/>
              <a:gd name="connsiteY21" fmla="*/ 146015 h 189185"/>
              <a:gd name="connsiteX22" fmla="*/ 147907 w 151348"/>
              <a:gd name="connsiteY22" fmla="*/ 131826 h 189185"/>
              <a:gd name="connsiteX23" fmla="*/ 151691 w 151348"/>
              <a:gd name="connsiteY23" fmla="*/ 111489 h 189185"/>
              <a:gd name="connsiteX24" fmla="*/ 148853 w 151348"/>
              <a:gd name="connsiteY24" fmla="*/ 88314 h 189185"/>
              <a:gd name="connsiteX25" fmla="*/ 136083 w 151348"/>
              <a:gd name="connsiteY25" fmla="*/ 70341 h 189185"/>
              <a:gd name="connsiteX26" fmla="*/ 147435 w 151348"/>
              <a:gd name="connsiteY26" fmla="*/ 35342 h 189185"/>
              <a:gd name="connsiteX27" fmla="*/ 140813 w 151348"/>
              <a:gd name="connsiteY27" fmla="*/ 29666 h 189185"/>
              <a:gd name="connsiteX28" fmla="*/ 120949 w 151348"/>
              <a:gd name="connsiteY28" fmla="*/ 32031 h 189185"/>
              <a:gd name="connsiteX29" fmla="*/ 113854 w 151348"/>
              <a:gd name="connsiteY29" fmla="*/ 16423 h 189185"/>
              <a:gd name="connsiteX30" fmla="*/ 115746 w 151348"/>
              <a:gd name="connsiteY30" fmla="*/ 3180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1348" h="189185">
                <a:moveTo>
                  <a:pt x="115746" y="3180"/>
                </a:moveTo>
                <a:lnTo>
                  <a:pt x="112435" y="1761"/>
                </a:lnTo>
                <a:lnTo>
                  <a:pt x="96354" y="5545"/>
                </a:lnTo>
                <a:lnTo>
                  <a:pt x="80273" y="1761"/>
                </a:lnTo>
                <a:lnTo>
                  <a:pt x="67976" y="3653"/>
                </a:lnTo>
                <a:lnTo>
                  <a:pt x="67976" y="39598"/>
                </a:lnTo>
                <a:lnTo>
                  <a:pt x="29193" y="39598"/>
                </a:lnTo>
                <a:lnTo>
                  <a:pt x="20207" y="41017"/>
                </a:lnTo>
                <a:lnTo>
                  <a:pt x="15004" y="63719"/>
                </a:lnTo>
                <a:lnTo>
                  <a:pt x="8856" y="85476"/>
                </a:lnTo>
                <a:lnTo>
                  <a:pt x="2707" y="94935"/>
                </a:lnTo>
                <a:lnTo>
                  <a:pt x="1761" y="104867"/>
                </a:lnTo>
                <a:lnTo>
                  <a:pt x="17842" y="136083"/>
                </a:lnTo>
                <a:lnTo>
                  <a:pt x="35342" y="161150"/>
                </a:lnTo>
                <a:lnTo>
                  <a:pt x="62774" y="191420"/>
                </a:lnTo>
                <a:lnTo>
                  <a:pt x="83111" y="174866"/>
                </a:lnTo>
                <a:lnTo>
                  <a:pt x="73179" y="155002"/>
                </a:lnTo>
                <a:lnTo>
                  <a:pt x="82165" y="147434"/>
                </a:lnTo>
                <a:lnTo>
                  <a:pt x="100138" y="143651"/>
                </a:lnTo>
                <a:lnTo>
                  <a:pt x="102503" y="130407"/>
                </a:lnTo>
                <a:lnTo>
                  <a:pt x="116692" y="144596"/>
                </a:lnTo>
                <a:lnTo>
                  <a:pt x="139867" y="146015"/>
                </a:lnTo>
                <a:lnTo>
                  <a:pt x="147907" y="131826"/>
                </a:lnTo>
                <a:lnTo>
                  <a:pt x="151691" y="111489"/>
                </a:lnTo>
                <a:lnTo>
                  <a:pt x="148853" y="88314"/>
                </a:lnTo>
                <a:lnTo>
                  <a:pt x="136083" y="70341"/>
                </a:lnTo>
                <a:lnTo>
                  <a:pt x="147435" y="35342"/>
                </a:lnTo>
                <a:lnTo>
                  <a:pt x="140813" y="29666"/>
                </a:lnTo>
                <a:lnTo>
                  <a:pt x="120949" y="32031"/>
                </a:lnTo>
                <a:lnTo>
                  <a:pt x="113854" y="16423"/>
                </a:lnTo>
                <a:lnTo>
                  <a:pt x="115746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44DE418-BFCC-447B-9660-B9F87ABA9EF1}"/>
              </a:ext>
            </a:extLst>
          </p:cNvPr>
          <p:cNvSpPr/>
          <p:nvPr/>
        </p:nvSpPr>
        <p:spPr>
          <a:xfrm>
            <a:off x="2533426" y="585321"/>
            <a:ext cx="472438" cy="479474"/>
          </a:xfrm>
          <a:custGeom>
            <a:avLst/>
            <a:gdLst>
              <a:gd name="connsiteX0" fmla="*/ 44801 w 208104"/>
              <a:gd name="connsiteY0" fmla="*/ 116692 h 250671"/>
              <a:gd name="connsiteX1" fmla="*/ 21625 w 208104"/>
              <a:gd name="connsiteY1" fmla="*/ 99192 h 250671"/>
              <a:gd name="connsiteX2" fmla="*/ 3180 w 208104"/>
              <a:gd name="connsiteY2" fmla="*/ 100611 h 250671"/>
              <a:gd name="connsiteX3" fmla="*/ 6964 w 208104"/>
              <a:gd name="connsiteY3" fmla="*/ 115746 h 250671"/>
              <a:gd name="connsiteX4" fmla="*/ 1761 w 208104"/>
              <a:gd name="connsiteY4" fmla="*/ 130881 h 250671"/>
              <a:gd name="connsiteX5" fmla="*/ 15477 w 208104"/>
              <a:gd name="connsiteY5" fmla="*/ 130408 h 250671"/>
              <a:gd name="connsiteX6" fmla="*/ 32031 w 208104"/>
              <a:gd name="connsiteY6" fmla="*/ 136556 h 250671"/>
              <a:gd name="connsiteX7" fmla="*/ 44801 w 208104"/>
              <a:gd name="connsiteY7" fmla="*/ 116692 h 250671"/>
              <a:gd name="connsiteX8" fmla="*/ 106286 w 208104"/>
              <a:gd name="connsiteY8" fmla="*/ 1761 h 250671"/>
              <a:gd name="connsiteX9" fmla="*/ 80273 w 208104"/>
              <a:gd name="connsiteY9" fmla="*/ 4126 h 250671"/>
              <a:gd name="connsiteX10" fmla="*/ 63247 w 208104"/>
              <a:gd name="connsiteY10" fmla="*/ 2234 h 250671"/>
              <a:gd name="connsiteX11" fmla="*/ 45747 w 208104"/>
              <a:gd name="connsiteY11" fmla="*/ 24937 h 250671"/>
              <a:gd name="connsiteX12" fmla="*/ 36760 w 208104"/>
              <a:gd name="connsiteY12" fmla="*/ 53787 h 250671"/>
              <a:gd name="connsiteX13" fmla="*/ 47166 w 208104"/>
              <a:gd name="connsiteY13" fmla="*/ 67976 h 250671"/>
              <a:gd name="connsiteX14" fmla="*/ 47639 w 208104"/>
              <a:gd name="connsiteY14" fmla="*/ 95408 h 250671"/>
              <a:gd name="connsiteX15" fmla="*/ 59936 w 208104"/>
              <a:gd name="connsiteY15" fmla="*/ 82165 h 250671"/>
              <a:gd name="connsiteX16" fmla="*/ 66557 w 208104"/>
              <a:gd name="connsiteY16" fmla="*/ 89733 h 250671"/>
              <a:gd name="connsiteX17" fmla="*/ 58517 w 208104"/>
              <a:gd name="connsiteY17" fmla="*/ 102503 h 250671"/>
              <a:gd name="connsiteX18" fmla="*/ 63247 w 208104"/>
              <a:gd name="connsiteY18" fmla="*/ 110070 h 250671"/>
              <a:gd name="connsiteX19" fmla="*/ 90205 w 208104"/>
              <a:gd name="connsiteY19" fmla="*/ 115273 h 250671"/>
              <a:gd name="connsiteX20" fmla="*/ 90678 w 208104"/>
              <a:gd name="connsiteY20" fmla="*/ 115273 h 250671"/>
              <a:gd name="connsiteX21" fmla="*/ 105340 w 208104"/>
              <a:gd name="connsiteY21" fmla="*/ 133245 h 250671"/>
              <a:gd name="connsiteX22" fmla="*/ 101557 w 208104"/>
              <a:gd name="connsiteY22" fmla="*/ 149799 h 250671"/>
              <a:gd name="connsiteX23" fmla="*/ 101557 w 208104"/>
              <a:gd name="connsiteY23" fmla="*/ 149799 h 250671"/>
              <a:gd name="connsiteX24" fmla="*/ 67976 w 208104"/>
              <a:gd name="connsiteY24" fmla="*/ 146961 h 250671"/>
              <a:gd name="connsiteX25" fmla="*/ 63247 w 208104"/>
              <a:gd name="connsiteY25" fmla="*/ 165880 h 250671"/>
              <a:gd name="connsiteX26" fmla="*/ 75544 w 208104"/>
              <a:gd name="connsiteY26" fmla="*/ 181488 h 250671"/>
              <a:gd name="connsiteX27" fmla="*/ 51422 w 208104"/>
              <a:gd name="connsiteY27" fmla="*/ 190474 h 250671"/>
              <a:gd name="connsiteX28" fmla="*/ 57571 w 208104"/>
              <a:gd name="connsiteY28" fmla="*/ 201825 h 250671"/>
              <a:gd name="connsiteX29" fmla="*/ 93043 w 208104"/>
              <a:gd name="connsiteY29" fmla="*/ 206555 h 250671"/>
              <a:gd name="connsiteX30" fmla="*/ 93043 w 208104"/>
              <a:gd name="connsiteY30" fmla="*/ 206555 h 250671"/>
              <a:gd name="connsiteX31" fmla="*/ 72706 w 208104"/>
              <a:gd name="connsiteY31" fmla="*/ 212703 h 250671"/>
              <a:gd name="connsiteX32" fmla="*/ 38179 w 208104"/>
              <a:gd name="connsiteY32" fmla="*/ 243446 h 250671"/>
              <a:gd name="connsiteX33" fmla="*/ 50003 w 208104"/>
              <a:gd name="connsiteY33" fmla="*/ 249122 h 250671"/>
              <a:gd name="connsiteX34" fmla="*/ 66557 w 208104"/>
              <a:gd name="connsiteY34" fmla="*/ 238243 h 250671"/>
              <a:gd name="connsiteX35" fmla="*/ 87841 w 208104"/>
              <a:gd name="connsiteY35" fmla="*/ 241554 h 250671"/>
              <a:gd name="connsiteX36" fmla="*/ 103449 w 208104"/>
              <a:gd name="connsiteY36" fmla="*/ 227838 h 250671"/>
              <a:gd name="connsiteX37" fmla="*/ 113854 w 208104"/>
              <a:gd name="connsiteY37" fmla="*/ 233514 h 250671"/>
              <a:gd name="connsiteX38" fmla="*/ 153110 w 208104"/>
              <a:gd name="connsiteY38" fmla="*/ 225473 h 250671"/>
              <a:gd name="connsiteX39" fmla="*/ 183853 w 208104"/>
              <a:gd name="connsiteY39" fmla="*/ 225946 h 250671"/>
              <a:gd name="connsiteX40" fmla="*/ 204190 w 208104"/>
              <a:gd name="connsiteY40" fmla="*/ 210339 h 250671"/>
              <a:gd name="connsiteX41" fmla="*/ 195204 w 208104"/>
              <a:gd name="connsiteY41" fmla="*/ 195677 h 250671"/>
              <a:gd name="connsiteX42" fmla="*/ 206555 w 208104"/>
              <a:gd name="connsiteY42" fmla="*/ 187163 h 250671"/>
              <a:gd name="connsiteX43" fmla="*/ 208920 w 208104"/>
              <a:gd name="connsiteY43" fmla="*/ 168718 h 250671"/>
              <a:gd name="connsiteX44" fmla="*/ 181488 w 208104"/>
              <a:gd name="connsiteY44" fmla="*/ 163042 h 250671"/>
              <a:gd name="connsiteX45" fmla="*/ 175339 w 208104"/>
              <a:gd name="connsiteY45" fmla="*/ 152164 h 250671"/>
              <a:gd name="connsiteX46" fmla="*/ 161623 w 208104"/>
              <a:gd name="connsiteY46" fmla="*/ 119529 h 250671"/>
              <a:gd name="connsiteX47" fmla="*/ 146488 w 208104"/>
              <a:gd name="connsiteY47" fmla="*/ 114800 h 250671"/>
              <a:gd name="connsiteX48" fmla="*/ 127097 w 208104"/>
              <a:gd name="connsiteY48" fmla="*/ 81219 h 250671"/>
              <a:gd name="connsiteX49" fmla="*/ 125205 w 208104"/>
              <a:gd name="connsiteY49" fmla="*/ 78381 h 250671"/>
              <a:gd name="connsiteX50" fmla="*/ 102503 w 208104"/>
              <a:gd name="connsiteY50" fmla="*/ 76490 h 250671"/>
              <a:gd name="connsiteX51" fmla="*/ 122367 w 208104"/>
              <a:gd name="connsiteY51" fmla="*/ 51422 h 250671"/>
              <a:gd name="connsiteX52" fmla="*/ 128516 w 208104"/>
              <a:gd name="connsiteY52" fmla="*/ 28247 h 250671"/>
              <a:gd name="connsiteX53" fmla="*/ 104867 w 208104"/>
              <a:gd name="connsiteY53" fmla="*/ 28247 h 250671"/>
              <a:gd name="connsiteX54" fmla="*/ 82638 w 208104"/>
              <a:gd name="connsiteY54" fmla="*/ 32031 h 250671"/>
              <a:gd name="connsiteX55" fmla="*/ 106286 w 208104"/>
              <a:gd name="connsiteY55" fmla="*/ 1761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8104" h="250671">
                <a:moveTo>
                  <a:pt x="44801" y="116692"/>
                </a:moveTo>
                <a:lnTo>
                  <a:pt x="21625" y="99192"/>
                </a:lnTo>
                <a:lnTo>
                  <a:pt x="3180" y="100611"/>
                </a:lnTo>
                <a:lnTo>
                  <a:pt x="6964" y="115746"/>
                </a:lnTo>
                <a:lnTo>
                  <a:pt x="1761" y="130881"/>
                </a:lnTo>
                <a:lnTo>
                  <a:pt x="15477" y="130408"/>
                </a:lnTo>
                <a:lnTo>
                  <a:pt x="32031" y="136556"/>
                </a:lnTo>
                <a:lnTo>
                  <a:pt x="44801" y="116692"/>
                </a:lnTo>
                <a:close/>
                <a:moveTo>
                  <a:pt x="106286" y="1761"/>
                </a:moveTo>
                <a:lnTo>
                  <a:pt x="80273" y="4126"/>
                </a:lnTo>
                <a:lnTo>
                  <a:pt x="63247" y="2234"/>
                </a:lnTo>
                <a:lnTo>
                  <a:pt x="45747" y="24937"/>
                </a:lnTo>
                <a:lnTo>
                  <a:pt x="36760" y="53787"/>
                </a:lnTo>
                <a:lnTo>
                  <a:pt x="47166" y="67976"/>
                </a:lnTo>
                <a:lnTo>
                  <a:pt x="47639" y="95408"/>
                </a:lnTo>
                <a:lnTo>
                  <a:pt x="59936" y="82165"/>
                </a:lnTo>
                <a:lnTo>
                  <a:pt x="66557" y="89733"/>
                </a:lnTo>
                <a:lnTo>
                  <a:pt x="58517" y="102503"/>
                </a:lnTo>
                <a:lnTo>
                  <a:pt x="63247" y="110070"/>
                </a:lnTo>
                <a:lnTo>
                  <a:pt x="90205" y="115273"/>
                </a:lnTo>
                <a:lnTo>
                  <a:pt x="90678" y="115273"/>
                </a:lnTo>
                <a:lnTo>
                  <a:pt x="105340" y="133245"/>
                </a:lnTo>
                <a:lnTo>
                  <a:pt x="101557" y="149799"/>
                </a:lnTo>
                <a:lnTo>
                  <a:pt x="101557" y="149799"/>
                </a:lnTo>
                <a:lnTo>
                  <a:pt x="67976" y="146961"/>
                </a:lnTo>
                <a:lnTo>
                  <a:pt x="63247" y="165880"/>
                </a:lnTo>
                <a:lnTo>
                  <a:pt x="75544" y="181488"/>
                </a:lnTo>
                <a:lnTo>
                  <a:pt x="51422" y="190474"/>
                </a:lnTo>
                <a:lnTo>
                  <a:pt x="57571" y="201825"/>
                </a:lnTo>
                <a:lnTo>
                  <a:pt x="93043" y="206555"/>
                </a:lnTo>
                <a:lnTo>
                  <a:pt x="93043" y="206555"/>
                </a:lnTo>
                <a:lnTo>
                  <a:pt x="72706" y="212703"/>
                </a:lnTo>
                <a:lnTo>
                  <a:pt x="38179" y="243446"/>
                </a:lnTo>
                <a:lnTo>
                  <a:pt x="50003" y="249122"/>
                </a:lnTo>
                <a:lnTo>
                  <a:pt x="66557" y="238243"/>
                </a:lnTo>
                <a:lnTo>
                  <a:pt x="87841" y="241554"/>
                </a:lnTo>
                <a:lnTo>
                  <a:pt x="103449" y="227838"/>
                </a:lnTo>
                <a:lnTo>
                  <a:pt x="113854" y="233514"/>
                </a:lnTo>
                <a:lnTo>
                  <a:pt x="153110" y="225473"/>
                </a:lnTo>
                <a:lnTo>
                  <a:pt x="183853" y="225946"/>
                </a:lnTo>
                <a:lnTo>
                  <a:pt x="204190" y="210339"/>
                </a:lnTo>
                <a:lnTo>
                  <a:pt x="195204" y="195677"/>
                </a:lnTo>
                <a:lnTo>
                  <a:pt x="206555" y="187163"/>
                </a:lnTo>
                <a:lnTo>
                  <a:pt x="208920" y="168718"/>
                </a:lnTo>
                <a:lnTo>
                  <a:pt x="181488" y="163042"/>
                </a:lnTo>
                <a:lnTo>
                  <a:pt x="175339" y="152164"/>
                </a:lnTo>
                <a:lnTo>
                  <a:pt x="161623" y="119529"/>
                </a:lnTo>
                <a:lnTo>
                  <a:pt x="146488" y="114800"/>
                </a:lnTo>
                <a:lnTo>
                  <a:pt x="127097" y="81219"/>
                </a:lnTo>
                <a:lnTo>
                  <a:pt x="125205" y="78381"/>
                </a:lnTo>
                <a:lnTo>
                  <a:pt x="102503" y="76490"/>
                </a:lnTo>
                <a:lnTo>
                  <a:pt x="122367" y="51422"/>
                </a:lnTo>
                <a:lnTo>
                  <a:pt x="128516" y="28247"/>
                </a:lnTo>
                <a:lnTo>
                  <a:pt x="104867" y="28247"/>
                </a:lnTo>
                <a:lnTo>
                  <a:pt x="82638" y="32031"/>
                </a:lnTo>
                <a:lnTo>
                  <a:pt x="10628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24C38C4B-0C4B-4CBB-8AA1-E92FD2BB2248}"/>
              </a:ext>
            </a:extLst>
          </p:cNvPr>
          <p:cNvSpPr/>
          <p:nvPr/>
        </p:nvSpPr>
        <p:spPr>
          <a:xfrm>
            <a:off x="5098553" y="1417614"/>
            <a:ext cx="397278" cy="144746"/>
          </a:xfrm>
          <a:custGeom>
            <a:avLst/>
            <a:gdLst>
              <a:gd name="connsiteX0" fmla="*/ 97300 w 174996"/>
              <a:gd name="connsiteY0" fmla="*/ 25409 h 75674"/>
              <a:gd name="connsiteX1" fmla="*/ 61827 w 174996"/>
              <a:gd name="connsiteY1" fmla="*/ 11693 h 75674"/>
              <a:gd name="connsiteX2" fmla="*/ 25409 w 174996"/>
              <a:gd name="connsiteY2" fmla="*/ 6964 h 75674"/>
              <a:gd name="connsiteX3" fmla="*/ 4126 w 174996"/>
              <a:gd name="connsiteY3" fmla="*/ 1761 h 75674"/>
              <a:gd name="connsiteX4" fmla="*/ 1761 w 174996"/>
              <a:gd name="connsiteY4" fmla="*/ 5072 h 75674"/>
              <a:gd name="connsiteX5" fmla="*/ 12166 w 174996"/>
              <a:gd name="connsiteY5" fmla="*/ 14058 h 75674"/>
              <a:gd name="connsiteX6" fmla="*/ 26355 w 174996"/>
              <a:gd name="connsiteY6" fmla="*/ 17369 h 75674"/>
              <a:gd name="connsiteX7" fmla="*/ 42436 w 174996"/>
              <a:gd name="connsiteY7" fmla="*/ 28247 h 75674"/>
              <a:gd name="connsiteX8" fmla="*/ 52368 w 174996"/>
              <a:gd name="connsiteY8" fmla="*/ 48112 h 75674"/>
              <a:gd name="connsiteX9" fmla="*/ 50949 w 174996"/>
              <a:gd name="connsiteY9" fmla="*/ 60882 h 75674"/>
              <a:gd name="connsiteX10" fmla="*/ 76489 w 174996"/>
              <a:gd name="connsiteY10" fmla="*/ 59463 h 75674"/>
              <a:gd name="connsiteX11" fmla="*/ 102975 w 174996"/>
              <a:gd name="connsiteY11" fmla="*/ 73652 h 75674"/>
              <a:gd name="connsiteX12" fmla="*/ 135610 w 174996"/>
              <a:gd name="connsiteY12" fmla="*/ 68922 h 75674"/>
              <a:gd name="connsiteX13" fmla="*/ 140812 w 174996"/>
              <a:gd name="connsiteY13" fmla="*/ 64192 h 75674"/>
              <a:gd name="connsiteX14" fmla="*/ 160677 w 174996"/>
              <a:gd name="connsiteY14" fmla="*/ 72706 h 75674"/>
              <a:gd name="connsiteX15" fmla="*/ 173920 w 174996"/>
              <a:gd name="connsiteY15" fmla="*/ 74598 h 75674"/>
              <a:gd name="connsiteX16" fmla="*/ 176758 w 174996"/>
              <a:gd name="connsiteY16" fmla="*/ 71287 h 75674"/>
              <a:gd name="connsiteX17" fmla="*/ 161623 w 174996"/>
              <a:gd name="connsiteY17" fmla="*/ 55206 h 75674"/>
              <a:gd name="connsiteX18" fmla="*/ 166825 w 174996"/>
              <a:gd name="connsiteY18" fmla="*/ 50949 h 75674"/>
              <a:gd name="connsiteX19" fmla="*/ 150272 w 174996"/>
              <a:gd name="connsiteY19" fmla="*/ 44328 h 75674"/>
              <a:gd name="connsiteX20" fmla="*/ 140339 w 174996"/>
              <a:gd name="connsiteY20" fmla="*/ 32504 h 75674"/>
              <a:gd name="connsiteX21" fmla="*/ 116218 w 174996"/>
              <a:gd name="connsiteY21" fmla="*/ 26355 h 75674"/>
              <a:gd name="connsiteX22" fmla="*/ 102502 w 174996"/>
              <a:gd name="connsiteY22" fmla="*/ 31085 h 75674"/>
              <a:gd name="connsiteX23" fmla="*/ 97300 w 174996"/>
              <a:gd name="connsiteY23" fmla="*/ 25409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4996" h="75674">
                <a:moveTo>
                  <a:pt x="97300" y="25409"/>
                </a:moveTo>
                <a:lnTo>
                  <a:pt x="61827" y="11693"/>
                </a:lnTo>
                <a:lnTo>
                  <a:pt x="25409" y="6964"/>
                </a:lnTo>
                <a:lnTo>
                  <a:pt x="4126" y="1761"/>
                </a:lnTo>
                <a:lnTo>
                  <a:pt x="1761" y="5072"/>
                </a:lnTo>
                <a:lnTo>
                  <a:pt x="12166" y="14058"/>
                </a:lnTo>
                <a:lnTo>
                  <a:pt x="26355" y="17369"/>
                </a:lnTo>
                <a:lnTo>
                  <a:pt x="42436" y="28247"/>
                </a:lnTo>
                <a:lnTo>
                  <a:pt x="52368" y="48112"/>
                </a:lnTo>
                <a:lnTo>
                  <a:pt x="50949" y="60882"/>
                </a:lnTo>
                <a:lnTo>
                  <a:pt x="76489" y="59463"/>
                </a:lnTo>
                <a:lnTo>
                  <a:pt x="102975" y="73652"/>
                </a:lnTo>
                <a:lnTo>
                  <a:pt x="135610" y="68922"/>
                </a:lnTo>
                <a:lnTo>
                  <a:pt x="140812" y="64192"/>
                </a:lnTo>
                <a:lnTo>
                  <a:pt x="160677" y="72706"/>
                </a:lnTo>
                <a:lnTo>
                  <a:pt x="173920" y="74598"/>
                </a:lnTo>
                <a:lnTo>
                  <a:pt x="176758" y="71287"/>
                </a:lnTo>
                <a:lnTo>
                  <a:pt x="161623" y="55206"/>
                </a:lnTo>
                <a:lnTo>
                  <a:pt x="166825" y="50949"/>
                </a:lnTo>
                <a:lnTo>
                  <a:pt x="150272" y="44328"/>
                </a:lnTo>
                <a:lnTo>
                  <a:pt x="140339" y="32504"/>
                </a:lnTo>
                <a:lnTo>
                  <a:pt x="116218" y="26355"/>
                </a:lnTo>
                <a:lnTo>
                  <a:pt x="102502" y="31085"/>
                </a:lnTo>
                <a:lnTo>
                  <a:pt x="97300" y="254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AC5F2B7-8794-42DE-9B34-C971F7104774}"/>
              </a:ext>
            </a:extLst>
          </p:cNvPr>
          <p:cNvSpPr/>
          <p:nvPr/>
        </p:nvSpPr>
        <p:spPr>
          <a:xfrm>
            <a:off x="2722400" y="3284851"/>
            <a:ext cx="257693" cy="370914"/>
          </a:xfrm>
          <a:custGeom>
            <a:avLst/>
            <a:gdLst>
              <a:gd name="connsiteX0" fmla="*/ 88314 w 113511"/>
              <a:gd name="connsiteY0" fmla="*/ 4126 h 193915"/>
              <a:gd name="connsiteX1" fmla="*/ 76017 w 113511"/>
              <a:gd name="connsiteY1" fmla="*/ 1761 h 193915"/>
              <a:gd name="connsiteX2" fmla="*/ 67503 w 113511"/>
              <a:gd name="connsiteY2" fmla="*/ 6491 h 193915"/>
              <a:gd name="connsiteX3" fmla="*/ 56152 w 113511"/>
              <a:gd name="connsiteY3" fmla="*/ 4126 h 193915"/>
              <a:gd name="connsiteX4" fmla="*/ 10275 w 113511"/>
              <a:gd name="connsiteY4" fmla="*/ 5545 h 193915"/>
              <a:gd name="connsiteX5" fmla="*/ 9329 w 113511"/>
              <a:gd name="connsiteY5" fmla="*/ 22572 h 193915"/>
              <a:gd name="connsiteX6" fmla="*/ 13112 w 113511"/>
              <a:gd name="connsiteY6" fmla="*/ 45274 h 193915"/>
              <a:gd name="connsiteX7" fmla="*/ 19734 w 113511"/>
              <a:gd name="connsiteY7" fmla="*/ 88314 h 193915"/>
              <a:gd name="connsiteX8" fmla="*/ 8856 w 113511"/>
              <a:gd name="connsiteY8" fmla="*/ 113381 h 193915"/>
              <a:gd name="connsiteX9" fmla="*/ 1761 w 113511"/>
              <a:gd name="connsiteY9" fmla="*/ 147434 h 193915"/>
              <a:gd name="connsiteX10" fmla="*/ 13112 w 113511"/>
              <a:gd name="connsiteY10" fmla="*/ 173447 h 193915"/>
              <a:gd name="connsiteX11" fmla="*/ 12166 w 113511"/>
              <a:gd name="connsiteY11" fmla="*/ 185272 h 193915"/>
              <a:gd name="connsiteX12" fmla="*/ 35815 w 113511"/>
              <a:gd name="connsiteY12" fmla="*/ 193785 h 193915"/>
              <a:gd name="connsiteX13" fmla="*/ 59463 w 113511"/>
              <a:gd name="connsiteY13" fmla="*/ 184798 h 193915"/>
              <a:gd name="connsiteX14" fmla="*/ 74598 w 113511"/>
              <a:gd name="connsiteY14" fmla="*/ 174866 h 193915"/>
              <a:gd name="connsiteX15" fmla="*/ 115746 w 113511"/>
              <a:gd name="connsiteY15" fmla="*/ 156894 h 193915"/>
              <a:gd name="connsiteX16" fmla="*/ 110070 w 113511"/>
              <a:gd name="connsiteY16" fmla="*/ 146488 h 193915"/>
              <a:gd name="connsiteX17" fmla="*/ 102976 w 113511"/>
              <a:gd name="connsiteY17" fmla="*/ 127570 h 193915"/>
              <a:gd name="connsiteX18" fmla="*/ 101084 w 113511"/>
              <a:gd name="connsiteY18" fmla="*/ 112435 h 193915"/>
              <a:gd name="connsiteX19" fmla="*/ 106759 w 113511"/>
              <a:gd name="connsiteY19" fmla="*/ 85476 h 193915"/>
              <a:gd name="connsiteX20" fmla="*/ 100138 w 113511"/>
              <a:gd name="connsiteY20" fmla="*/ 74598 h 193915"/>
              <a:gd name="connsiteX21" fmla="*/ 97300 w 113511"/>
              <a:gd name="connsiteY21" fmla="*/ 50476 h 193915"/>
              <a:gd name="connsiteX22" fmla="*/ 97773 w 113511"/>
              <a:gd name="connsiteY22" fmla="*/ 28720 h 193915"/>
              <a:gd name="connsiteX23" fmla="*/ 86422 w 113511"/>
              <a:gd name="connsiteY23" fmla="*/ 13112 h 193915"/>
              <a:gd name="connsiteX24" fmla="*/ 88314 w 113511"/>
              <a:gd name="connsiteY24" fmla="*/ 4126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511" h="193915">
                <a:moveTo>
                  <a:pt x="88314" y="4126"/>
                </a:moveTo>
                <a:lnTo>
                  <a:pt x="76017" y="1761"/>
                </a:lnTo>
                <a:lnTo>
                  <a:pt x="67503" y="6491"/>
                </a:lnTo>
                <a:lnTo>
                  <a:pt x="56152" y="4126"/>
                </a:lnTo>
                <a:lnTo>
                  <a:pt x="10275" y="5545"/>
                </a:lnTo>
                <a:lnTo>
                  <a:pt x="9329" y="22572"/>
                </a:lnTo>
                <a:lnTo>
                  <a:pt x="13112" y="45274"/>
                </a:lnTo>
                <a:lnTo>
                  <a:pt x="19734" y="88314"/>
                </a:lnTo>
                <a:lnTo>
                  <a:pt x="8856" y="113381"/>
                </a:lnTo>
                <a:lnTo>
                  <a:pt x="1761" y="147434"/>
                </a:lnTo>
                <a:lnTo>
                  <a:pt x="13112" y="173447"/>
                </a:lnTo>
                <a:lnTo>
                  <a:pt x="12166" y="185272"/>
                </a:lnTo>
                <a:lnTo>
                  <a:pt x="35815" y="193785"/>
                </a:lnTo>
                <a:lnTo>
                  <a:pt x="59463" y="184798"/>
                </a:lnTo>
                <a:lnTo>
                  <a:pt x="74598" y="174866"/>
                </a:lnTo>
                <a:lnTo>
                  <a:pt x="115746" y="156894"/>
                </a:lnTo>
                <a:lnTo>
                  <a:pt x="110070" y="146488"/>
                </a:lnTo>
                <a:lnTo>
                  <a:pt x="102976" y="127570"/>
                </a:lnTo>
                <a:lnTo>
                  <a:pt x="101084" y="112435"/>
                </a:lnTo>
                <a:lnTo>
                  <a:pt x="106759" y="85476"/>
                </a:lnTo>
                <a:lnTo>
                  <a:pt x="100138" y="74598"/>
                </a:lnTo>
                <a:lnTo>
                  <a:pt x="97300" y="50476"/>
                </a:lnTo>
                <a:lnTo>
                  <a:pt x="97773" y="28720"/>
                </a:lnTo>
                <a:lnTo>
                  <a:pt x="86422" y="13112"/>
                </a:lnTo>
                <a:lnTo>
                  <a:pt x="88314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C41C92-95C3-4F6E-9960-50A7B4A65F26}"/>
              </a:ext>
            </a:extLst>
          </p:cNvPr>
          <p:cNvSpPr/>
          <p:nvPr/>
        </p:nvSpPr>
        <p:spPr>
          <a:xfrm>
            <a:off x="2009446" y="3198907"/>
            <a:ext cx="440226" cy="307587"/>
          </a:xfrm>
          <a:custGeom>
            <a:avLst/>
            <a:gdLst>
              <a:gd name="connsiteX0" fmla="*/ 97773 w 193915"/>
              <a:gd name="connsiteY0" fmla="*/ 6018 h 160807"/>
              <a:gd name="connsiteX1" fmla="*/ 93989 w 193915"/>
              <a:gd name="connsiteY1" fmla="*/ 7910 h 160807"/>
              <a:gd name="connsiteX2" fmla="*/ 79800 w 193915"/>
              <a:gd name="connsiteY2" fmla="*/ 5545 h 160807"/>
              <a:gd name="connsiteX3" fmla="*/ 77909 w 193915"/>
              <a:gd name="connsiteY3" fmla="*/ 8856 h 160807"/>
              <a:gd name="connsiteX4" fmla="*/ 71760 w 193915"/>
              <a:gd name="connsiteY4" fmla="*/ 9329 h 160807"/>
              <a:gd name="connsiteX5" fmla="*/ 52842 w 193915"/>
              <a:gd name="connsiteY5" fmla="*/ 2234 h 160807"/>
              <a:gd name="connsiteX6" fmla="*/ 40072 w 193915"/>
              <a:gd name="connsiteY6" fmla="*/ 1761 h 160807"/>
              <a:gd name="connsiteX7" fmla="*/ 39598 w 193915"/>
              <a:gd name="connsiteY7" fmla="*/ 11693 h 160807"/>
              <a:gd name="connsiteX8" fmla="*/ 36761 w 193915"/>
              <a:gd name="connsiteY8" fmla="*/ 15004 h 160807"/>
              <a:gd name="connsiteX9" fmla="*/ 38653 w 193915"/>
              <a:gd name="connsiteY9" fmla="*/ 24936 h 160807"/>
              <a:gd name="connsiteX10" fmla="*/ 34869 w 193915"/>
              <a:gd name="connsiteY10" fmla="*/ 29193 h 160807"/>
              <a:gd name="connsiteX11" fmla="*/ 28720 w 193915"/>
              <a:gd name="connsiteY11" fmla="*/ 29193 h 160807"/>
              <a:gd name="connsiteX12" fmla="*/ 22099 w 193915"/>
              <a:gd name="connsiteY12" fmla="*/ 33923 h 160807"/>
              <a:gd name="connsiteX13" fmla="*/ 14058 w 193915"/>
              <a:gd name="connsiteY13" fmla="*/ 33450 h 160807"/>
              <a:gd name="connsiteX14" fmla="*/ 1761 w 193915"/>
              <a:gd name="connsiteY14" fmla="*/ 48112 h 160807"/>
              <a:gd name="connsiteX15" fmla="*/ 9329 w 193915"/>
              <a:gd name="connsiteY15" fmla="*/ 53314 h 160807"/>
              <a:gd name="connsiteX16" fmla="*/ 13112 w 193915"/>
              <a:gd name="connsiteY16" fmla="*/ 59936 h 160807"/>
              <a:gd name="connsiteX17" fmla="*/ 16423 w 193915"/>
              <a:gd name="connsiteY17" fmla="*/ 73179 h 160807"/>
              <a:gd name="connsiteX18" fmla="*/ 22572 w 193915"/>
              <a:gd name="connsiteY18" fmla="*/ 78854 h 160807"/>
              <a:gd name="connsiteX19" fmla="*/ 29666 w 193915"/>
              <a:gd name="connsiteY19" fmla="*/ 83111 h 160807"/>
              <a:gd name="connsiteX20" fmla="*/ 39598 w 193915"/>
              <a:gd name="connsiteY20" fmla="*/ 94935 h 160807"/>
              <a:gd name="connsiteX21" fmla="*/ 50950 w 193915"/>
              <a:gd name="connsiteY21" fmla="*/ 112435 h 160807"/>
              <a:gd name="connsiteX22" fmla="*/ 65139 w 193915"/>
              <a:gd name="connsiteY22" fmla="*/ 99192 h 160807"/>
              <a:gd name="connsiteX23" fmla="*/ 68449 w 193915"/>
              <a:gd name="connsiteY23" fmla="*/ 91151 h 160807"/>
              <a:gd name="connsiteX24" fmla="*/ 73179 w 193915"/>
              <a:gd name="connsiteY24" fmla="*/ 84530 h 160807"/>
              <a:gd name="connsiteX25" fmla="*/ 80273 w 193915"/>
              <a:gd name="connsiteY25" fmla="*/ 83584 h 160807"/>
              <a:gd name="connsiteX26" fmla="*/ 86422 w 193915"/>
              <a:gd name="connsiteY26" fmla="*/ 77909 h 160807"/>
              <a:gd name="connsiteX27" fmla="*/ 107705 w 193915"/>
              <a:gd name="connsiteY27" fmla="*/ 77909 h 160807"/>
              <a:gd name="connsiteX28" fmla="*/ 114800 w 193915"/>
              <a:gd name="connsiteY28" fmla="*/ 88787 h 160807"/>
              <a:gd name="connsiteX29" fmla="*/ 120475 w 193915"/>
              <a:gd name="connsiteY29" fmla="*/ 101557 h 160807"/>
              <a:gd name="connsiteX30" fmla="*/ 119529 w 193915"/>
              <a:gd name="connsiteY30" fmla="*/ 110070 h 160807"/>
              <a:gd name="connsiteX31" fmla="*/ 123786 w 193915"/>
              <a:gd name="connsiteY31" fmla="*/ 118111 h 160807"/>
              <a:gd name="connsiteX32" fmla="*/ 123786 w 193915"/>
              <a:gd name="connsiteY32" fmla="*/ 128989 h 160807"/>
              <a:gd name="connsiteX33" fmla="*/ 130881 w 193915"/>
              <a:gd name="connsiteY33" fmla="*/ 127570 h 160807"/>
              <a:gd name="connsiteX34" fmla="*/ 136556 w 193915"/>
              <a:gd name="connsiteY34" fmla="*/ 126624 h 160807"/>
              <a:gd name="connsiteX35" fmla="*/ 143651 w 193915"/>
              <a:gd name="connsiteY35" fmla="*/ 123313 h 160807"/>
              <a:gd name="connsiteX36" fmla="*/ 154529 w 193915"/>
              <a:gd name="connsiteY36" fmla="*/ 141759 h 160807"/>
              <a:gd name="connsiteX37" fmla="*/ 152637 w 193915"/>
              <a:gd name="connsiteY37" fmla="*/ 154056 h 160807"/>
              <a:gd name="connsiteX38" fmla="*/ 157840 w 193915"/>
              <a:gd name="connsiteY38" fmla="*/ 160204 h 160807"/>
              <a:gd name="connsiteX39" fmla="*/ 165407 w 193915"/>
              <a:gd name="connsiteY39" fmla="*/ 160677 h 160807"/>
              <a:gd name="connsiteX40" fmla="*/ 170610 w 193915"/>
              <a:gd name="connsiteY40" fmla="*/ 148380 h 160807"/>
              <a:gd name="connsiteX41" fmla="*/ 178177 w 193915"/>
              <a:gd name="connsiteY41" fmla="*/ 149326 h 160807"/>
              <a:gd name="connsiteX42" fmla="*/ 182434 w 193915"/>
              <a:gd name="connsiteY42" fmla="*/ 149326 h 160807"/>
              <a:gd name="connsiteX43" fmla="*/ 183853 w 193915"/>
              <a:gd name="connsiteY43" fmla="*/ 136083 h 160807"/>
              <a:gd name="connsiteX44" fmla="*/ 181961 w 193915"/>
              <a:gd name="connsiteY44" fmla="*/ 130407 h 160807"/>
              <a:gd name="connsiteX45" fmla="*/ 184799 w 193915"/>
              <a:gd name="connsiteY45" fmla="*/ 126151 h 160807"/>
              <a:gd name="connsiteX46" fmla="*/ 194258 w 193915"/>
              <a:gd name="connsiteY46" fmla="*/ 122367 h 160807"/>
              <a:gd name="connsiteX47" fmla="*/ 188109 w 193915"/>
              <a:gd name="connsiteY47" fmla="*/ 98246 h 160807"/>
              <a:gd name="connsiteX48" fmla="*/ 181961 w 193915"/>
              <a:gd name="connsiteY48" fmla="*/ 85949 h 160807"/>
              <a:gd name="connsiteX49" fmla="*/ 184326 w 193915"/>
              <a:gd name="connsiteY49" fmla="*/ 75544 h 160807"/>
              <a:gd name="connsiteX50" fmla="*/ 189528 w 193915"/>
              <a:gd name="connsiteY50" fmla="*/ 73179 h 160807"/>
              <a:gd name="connsiteX51" fmla="*/ 181488 w 193915"/>
              <a:gd name="connsiteY51" fmla="*/ 64665 h 160807"/>
              <a:gd name="connsiteX52" fmla="*/ 182907 w 193915"/>
              <a:gd name="connsiteY52" fmla="*/ 55679 h 160807"/>
              <a:gd name="connsiteX53" fmla="*/ 179596 w 193915"/>
              <a:gd name="connsiteY53" fmla="*/ 52368 h 160807"/>
              <a:gd name="connsiteX54" fmla="*/ 173920 w 193915"/>
              <a:gd name="connsiteY54" fmla="*/ 55206 h 160807"/>
              <a:gd name="connsiteX55" fmla="*/ 174866 w 193915"/>
              <a:gd name="connsiteY55" fmla="*/ 45274 h 160807"/>
              <a:gd name="connsiteX56" fmla="*/ 180542 w 193915"/>
              <a:gd name="connsiteY56" fmla="*/ 37707 h 160807"/>
              <a:gd name="connsiteX57" fmla="*/ 169664 w 193915"/>
              <a:gd name="connsiteY57" fmla="*/ 24936 h 160807"/>
              <a:gd name="connsiteX58" fmla="*/ 166826 w 193915"/>
              <a:gd name="connsiteY58" fmla="*/ 16896 h 160807"/>
              <a:gd name="connsiteX59" fmla="*/ 160677 w 193915"/>
              <a:gd name="connsiteY59" fmla="*/ 10275 h 160807"/>
              <a:gd name="connsiteX60" fmla="*/ 155475 w 193915"/>
              <a:gd name="connsiteY60" fmla="*/ 9329 h 160807"/>
              <a:gd name="connsiteX61" fmla="*/ 149326 w 193915"/>
              <a:gd name="connsiteY61" fmla="*/ 13585 h 160807"/>
              <a:gd name="connsiteX62" fmla="*/ 140813 w 193915"/>
              <a:gd name="connsiteY62" fmla="*/ 17369 h 160807"/>
              <a:gd name="connsiteX63" fmla="*/ 133246 w 193915"/>
              <a:gd name="connsiteY63" fmla="*/ 23990 h 160807"/>
              <a:gd name="connsiteX64" fmla="*/ 121894 w 193915"/>
              <a:gd name="connsiteY64" fmla="*/ 21626 h 160807"/>
              <a:gd name="connsiteX65" fmla="*/ 114800 w 193915"/>
              <a:gd name="connsiteY65" fmla="*/ 14058 h 160807"/>
              <a:gd name="connsiteX66" fmla="*/ 110543 w 193915"/>
              <a:gd name="connsiteY66" fmla="*/ 13112 h 160807"/>
              <a:gd name="connsiteX67" fmla="*/ 103449 w 193915"/>
              <a:gd name="connsiteY67" fmla="*/ 16896 h 160807"/>
              <a:gd name="connsiteX68" fmla="*/ 99192 w 193915"/>
              <a:gd name="connsiteY68" fmla="*/ 16896 h 160807"/>
              <a:gd name="connsiteX69" fmla="*/ 97773 w 193915"/>
              <a:gd name="connsiteY69" fmla="*/ 6018 h 16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3915" h="160807">
                <a:moveTo>
                  <a:pt x="97773" y="6018"/>
                </a:moveTo>
                <a:lnTo>
                  <a:pt x="93989" y="7910"/>
                </a:lnTo>
                <a:lnTo>
                  <a:pt x="79800" y="5545"/>
                </a:lnTo>
                <a:lnTo>
                  <a:pt x="77909" y="8856"/>
                </a:lnTo>
                <a:lnTo>
                  <a:pt x="71760" y="9329"/>
                </a:lnTo>
                <a:lnTo>
                  <a:pt x="52842" y="2234"/>
                </a:lnTo>
                <a:lnTo>
                  <a:pt x="40072" y="1761"/>
                </a:lnTo>
                <a:lnTo>
                  <a:pt x="39598" y="11693"/>
                </a:lnTo>
                <a:lnTo>
                  <a:pt x="36761" y="15004"/>
                </a:lnTo>
                <a:lnTo>
                  <a:pt x="38653" y="24936"/>
                </a:lnTo>
                <a:lnTo>
                  <a:pt x="34869" y="29193"/>
                </a:lnTo>
                <a:lnTo>
                  <a:pt x="28720" y="29193"/>
                </a:lnTo>
                <a:lnTo>
                  <a:pt x="22099" y="33923"/>
                </a:lnTo>
                <a:lnTo>
                  <a:pt x="14058" y="33450"/>
                </a:lnTo>
                <a:lnTo>
                  <a:pt x="1761" y="48112"/>
                </a:lnTo>
                <a:lnTo>
                  <a:pt x="9329" y="53314"/>
                </a:lnTo>
                <a:lnTo>
                  <a:pt x="13112" y="59936"/>
                </a:lnTo>
                <a:lnTo>
                  <a:pt x="16423" y="73179"/>
                </a:lnTo>
                <a:lnTo>
                  <a:pt x="22572" y="78854"/>
                </a:lnTo>
                <a:lnTo>
                  <a:pt x="29666" y="83111"/>
                </a:lnTo>
                <a:lnTo>
                  <a:pt x="39598" y="94935"/>
                </a:lnTo>
                <a:lnTo>
                  <a:pt x="50950" y="112435"/>
                </a:lnTo>
                <a:lnTo>
                  <a:pt x="65139" y="99192"/>
                </a:lnTo>
                <a:lnTo>
                  <a:pt x="68449" y="91151"/>
                </a:lnTo>
                <a:lnTo>
                  <a:pt x="73179" y="84530"/>
                </a:lnTo>
                <a:lnTo>
                  <a:pt x="80273" y="83584"/>
                </a:lnTo>
                <a:lnTo>
                  <a:pt x="86422" y="77909"/>
                </a:lnTo>
                <a:lnTo>
                  <a:pt x="107705" y="77909"/>
                </a:lnTo>
                <a:lnTo>
                  <a:pt x="114800" y="88787"/>
                </a:lnTo>
                <a:lnTo>
                  <a:pt x="120475" y="101557"/>
                </a:lnTo>
                <a:lnTo>
                  <a:pt x="119529" y="110070"/>
                </a:lnTo>
                <a:lnTo>
                  <a:pt x="123786" y="118111"/>
                </a:lnTo>
                <a:lnTo>
                  <a:pt x="123786" y="128989"/>
                </a:lnTo>
                <a:lnTo>
                  <a:pt x="130881" y="127570"/>
                </a:lnTo>
                <a:lnTo>
                  <a:pt x="136556" y="126624"/>
                </a:lnTo>
                <a:lnTo>
                  <a:pt x="143651" y="123313"/>
                </a:lnTo>
                <a:lnTo>
                  <a:pt x="154529" y="141759"/>
                </a:lnTo>
                <a:lnTo>
                  <a:pt x="152637" y="154056"/>
                </a:lnTo>
                <a:lnTo>
                  <a:pt x="157840" y="160204"/>
                </a:lnTo>
                <a:lnTo>
                  <a:pt x="165407" y="160677"/>
                </a:lnTo>
                <a:lnTo>
                  <a:pt x="170610" y="148380"/>
                </a:lnTo>
                <a:lnTo>
                  <a:pt x="178177" y="149326"/>
                </a:lnTo>
                <a:lnTo>
                  <a:pt x="182434" y="149326"/>
                </a:lnTo>
                <a:lnTo>
                  <a:pt x="183853" y="136083"/>
                </a:lnTo>
                <a:lnTo>
                  <a:pt x="181961" y="130407"/>
                </a:lnTo>
                <a:lnTo>
                  <a:pt x="184799" y="126151"/>
                </a:lnTo>
                <a:lnTo>
                  <a:pt x="194258" y="122367"/>
                </a:lnTo>
                <a:lnTo>
                  <a:pt x="188109" y="98246"/>
                </a:lnTo>
                <a:lnTo>
                  <a:pt x="181961" y="85949"/>
                </a:lnTo>
                <a:lnTo>
                  <a:pt x="184326" y="75544"/>
                </a:lnTo>
                <a:lnTo>
                  <a:pt x="189528" y="73179"/>
                </a:lnTo>
                <a:lnTo>
                  <a:pt x="181488" y="64665"/>
                </a:lnTo>
                <a:lnTo>
                  <a:pt x="182907" y="55679"/>
                </a:lnTo>
                <a:lnTo>
                  <a:pt x="179596" y="52368"/>
                </a:lnTo>
                <a:lnTo>
                  <a:pt x="173920" y="55206"/>
                </a:lnTo>
                <a:lnTo>
                  <a:pt x="174866" y="45274"/>
                </a:lnTo>
                <a:lnTo>
                  <a:pt x="180542" y="37707"/>
                </a:lnTo>
                <a:lnTo>
                  <a:pt x="169664" y="24936"/>
                </a:lnTo>
                <a:lnTo>
                  <a:pt x="166826" y="16896"/>
                </a:lnTo>
                <a:lnTo>
                  <a:pt x="160677" y="10275"/>
                </a:lnTo>
                <a:lnTo>
                  <a:pt x="155475" y="9329"/>
                </a:lnTo>
                <a:lnTo>
                  <a:pt x="149326" y="13585"/>
                </a:lnTo>
                <a:lnTo>
                  <a:pt x="140813" y="17369"/>
                </a:lnTo>
                <a:lnTo>
                  <a:pt x="133246" y="23990"/>
                </a:lnTo>
                <a:lnTo>
                  <a:pt x="121894" y="21626"/>
                </a:lnTo>
                <a:lnTo>
                  <a:pt x="114800" y="14058"/>
                </a:lnTo>
                <a:lnTo>
                  <a:pt x="110543" y="13112"/>
                </a:lnTo>
                <a:lnTo>
                  <a:pt x="103449" y="16896"/>
                </a:lnTo>
                <a:lnTo>
                  <a:pt x="99192" y="16896"/>
                </a:lnTo>
                <a:lnTo>
                  <a:pt x="97773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F862392-0F8B-489D-BBD5-0A259061D3F8}"/>
              </a:ext>
            </a:extLst>
          </p:cNvPr>
          <p:cNvSpPr/>
          <p:nvPr/>
        </p:nvSpPr>
        <p:spPr>
          <a:xfrm>
            <a:off x="1909593" y="3124725"/>
            <a:ext cx="182533" cy="45233"/>
          </a:xfrm>
          <a:custGeom>
            <a:avLst/>
            <a:gdLst>
              <a:gd name="connsiteX0" fmla="*/ 1761 w 80403"/>
              <a:gd name="connsiteY0" fmla="*/ 23518 h 23648"/>
              <a:gd name="connsiteX1" fmla="*/ 25409 w 80403"/>
              <a:gd name="connsiteY1" fmla="*/ 23991 h 23648"/>
              <a:gd name="connsiteX2" fmla="*/ 32031 w 80403"/>
              <a:gd name="connsiteY2" fmla="*/ 19734 h 23648"/>
              <a:gd name="connsiteX3" fmla="*/ 36761 w 80403"/>
              <a:gd name="connsiteY3" fmla="*/ 19734 h 23648"/>
              <a:gd name="connsiteX4" fmla="*/ 46693 w 80403"/>
              <a:gd name="connsiteY4" fmla="*/ 12639 h 23648"/>
              <a:gd name="connsiteX5" fmla="*/ 58044 w 80403"/>
              <a:gd name="connsiteY5" fmla="*/ 19261 h 23648"/>
              <a:gd name="connsiteX6" fmla="*/ 69395 w 80403"/>
              <a:gd name="connsiteY6" fmla="*/ 19734 h 23648"/>
              <a:gd name="connsiteX7" fmla="*/ 80746 w 80403"/>
              <a:gd name="connsiteY7" fmla="*/ 12639 h 23648"/>
              <a:gd name="connsiteX8" fmla="*/ 75544 w 80403"/>
              <a:gd name="connsiteY8" fmla="*/ 4126 h 23648"/>
              <a:gd name="connsiteX9" fmla="*/ 67030 w 80403"/>
              <a:gd name="connsiteY9" fmla="*/ 9329 h 23648"/>
              <a:gd name="connsiteX10" fmla="*/ 58517 w 80403"/>
              <a:gd name="connsiteY10" fmla="*/ 8856 h 23648"/>
              <a:gd name="connsiteX11" fmla="*/ 48585 w 80403"/>
              <a:gd name="connsiteY11" fmla="*/ 1761 h 23648"/>
              <a:gd name="connsiteX12" fmla="*/ 40072 w 80403"/>
              <a:gd name="connsiteY12" fmla="*/ 2234 h 23648"/>
              <a:gd name="connsiteX13" fmla="*/ 33923 w 80403"/>
              <a:gd name="connsiteY13" fmla="*/ 9329 h 23648"/>
              <a:gd name="connsiteX14" fmla="*/ 5072 w 80403"/>
              <a:gd name="connsiteY14" fmla="*/ 10275 h 23648"/>
              <a:gd name="connsiteX15" fmla="*/ 1761 w 80403"/>
              <a:gd name="connsiteY15" fmla="*/ 23518 h 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403" h="23648">
                <a:moveTo>
                  <a:pt x="1761" y="23518"/>
                </a:moveTo>
                <a:lnTo>
                  <a:pt x="25409" y="23991"/>
                </a:lnTo>
                <a:lnTo>
                  <a:pt x="32031" y="19734"/>
                </a:lnTo>
                <a:lnTo>
                  <a:pt x="36761" y="19734"/>
                </a:lnTo>
                <a:lnTo>
                  <a:pt x="46693" y="12639"/>
                </a:lnTo>
                <a:lnTo>
                  <a:pt x="58044" y="19261"/>
                </a:lnTo>
                <a:lnTo>
                  <a:pt x="69395" y="19734"/>
                </a:lnTo>
                <a:lnTo>
                  <a:pt x="80746" y="12639"/>
                </a:lnTo>
                <a:lnTo>
                  <a:pt x="75544" y="4126"/>
                </a:lnTo>
                <a:lnTo>
                  <a:pt x="67030" y="9329"/>
                </a:lnTo>
                <a:lnTo>
                  <a:pt x="58517" y="8856"/>
                </a:lnTo>
                <a:lnTo>
                  <a:pt x="48585" y="1761"/>
                </a:lnTo>
                <a:lnTo>
                  <a:pt x="40072" y="2234"/>
                </a:lnTo>
                <a:lnTo>
                  <a:pt x="33923" y="9329"/>
                </a:lnTo>
                <a:lnTo>
                  <a:pt x="5072" y="10275"/>
                </a:lnTo>
                <a:lnTo>
                  <a:pt x="1761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8AC648B-D9B4-4676-BE9E-8E702F894BAF}"/>
              </a:ext>
            </a:extLst>
          </p:cNvPr>
          <p:cNvSpPr/>
          <p:nvPr/>
        </p:nvSpPr>
        <p:spPr>
          <a:xfrm>
            <a:off x="1918180" y="3196193"/>
            <a:ext cx="182533" cy="90466"/>
          </a:xfrm>
          <a:custGeom>
            <a:avLst/>
            <a:gdLst>
              <a:gd name="connsiteX0" fmla="*/ 80273 w 80403"/>
              <a:gd name="connsiteY0" fmla="*/ 3180 h 47296"/>
              <a:gd name="connsiteX1" fmla="*/ 31558 w 80403"/>
              <a:gd name="connsiteY1" fmla="*/ 1761 h 47296"/>
              <a:gd name="connsiteX2" fmla="*/ 24464 w 80403"/>
              <a:gd name="connsiteY2" fmla="*/ 5072 h 47296"/>
              <a:gd name="connsiteX3" fmla="*/ 15950 w 80403"/>
              <a:gd name="connsiteY3" fmla="*/ 4126 h 47296"/>
              <a:gd name="connsiteX4" fmla="*/ 1761 w 80403"/>
              <a:gd name="connsiteY4" fmla="*/ 9329 h 47296"/>
              <a:gd name="connsiteX5" fmla="*/ 3180 w 80403"/>
              <a:gd name="connsiteY5" fmla="*/ 15477 h 47296"/>
              <a:gd name="connsiteX6" fmla="*/ 11220 w 80403"/>
              <a:gd name="connsiteY6" fmla="*/ 22099 h 47296"/>
              <a:gd name="connsiteX7" fmla="*/ 11220 w 80403"/>
              <a:gd name="connsiteY7" fmla="*/ 26355 h 47296"/>
              <a:gd name="connsiteX8" fmla="*/ 16896 w 80403"/>
              <a:gd name="connsiteY8" fmla="*/ 34869 h 47296"/>
              <a:gd name="connsiteX9" fmla="*/ 28247 w 80403"/>
              <a:gd name="connsiteY9" fmla="*/ 37234 h 47296"/>
              <a:gd name="connsiteX10" fmla="*/ 41963 w 80403"/>
              <a:gd name="connsiteY10" fmla="*/ 49531 h 47296"/>
              <a:gd name="connsiteX11" fmla="*/ 54260 w 80403"/>
              <a:gd name="connsiteY11" fmla="*/ 34869 h 47296"/>
              <a:gd name="connsiteX12" fmla="*/ 62301 w 80403"/>
              <a:gd name="connsiteY12" fmla="*/ 35342 h 47296"/>
              <a:gd name="connsiteX13" fmla="*/ 68922 w 80403"/>
              <a:gd name="connsiteY13" fmla="*/ 30612 h 47296"/>
              <a:gd name="connsiteX14" fmla="*/ 75071 w 80403"/>
              <a:gd name="connsiteY14" fmla="*/ 30612 h 47296"/>
              <a:gd name="connsiteX15" fmla="*/ 78855 w 80403"/>
              <a:gd name="connsiteY15" fmla="*/ 26355 h 47296"/>
              <a:gd name="connsiteX16" fmla="*/ 76963 w 80403"/>
              <a:gd name="connsiteY16" fmla="*/ 16423 h 47296"/>
              <a:gd name="connsiteX17" fmla="*/ 79800 w 80403"/>
              <a:gd name="connsiteY17" fmla="*/ 13112 h 47296"/>
              <a:gd name="connsiteX18" fmla="*/ 80273 w 80403"/>
              <a:gd name="connsiteY18" fmla="*/ 3180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403" h="47296">
                <a:moveTo>
                  <a:pt x="80273" y="3180"/>
                </a:moveTo>
                <a:lnTo>
                  <a:pt x="31558" y="1761"/>
                </a:lnTo>
                <a:lnTo>
                  <a:pt x="24464" y="5072"/>
                </a:lnTo>
                <a:lnTo>
                  <a:pt x="15950" y="4126"/>
                </a:lnTo>
                <a:lnTo>
                  <a:pt x="1761" y="9329"/>
                </a:lnTo>
                <a:lnTo>
                  <a:pt x="3180" y="15477"/>
                </a:lnTo>
                <a:lnTo>
                  <a:pt x="11220" y="22099"/>
                </a:lnTo>
                <a:lnTo>
                  <a:pt x="11220" y="26355"/>
                </a:lnTo>
                <a:lnTo>
                  <a:pt x="16896" y="34869"/>
                </a:lnTo>
                <a:lnTo>
                  <a:pt x="28247" y="37234"/>
                </a:lnTo>
                <a:lnTo>
                  <a:pt x="41963" y="49531"/>
                </a:lnTo>
                <a:lnTo>
                  <a:pt x="54260" y="34869"/>
                </a:lnTo>
                <a:lnTo>
                  <a:pt x="62301" y="35342"/>
                </a:lnTo>
                <a:lnTo>
                  <a:pt x="68922" y="30612"/>
                </a:lnTo>
                <a:lnTo>
                  <a:pt x="75071" y="30612"/>
                </a:lnTo>
                <a:lnTo>
                  <a:pt x="78855" y="26355"/>
                </a:lnTo>
                <a:lnTo>
                  <a:pt x="76963" y="16423"/>
                </a:lnTo>
                <a:lnTo>
                  <a:pt x="79800" y="13112"/>
                </a:lnTo>
                <a:lnTo>
                  <a:pt x="80273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BE0D9D2-7557-4389-93E8-95E78924E6EC}"/>
              </a:ext>
            </a:extLst>
          </p:cNvPr>
          <p:cNvSpPr/>
          <p:nvPr/>
        </p:nvSpPr>
        <p:spPr>
          <a:xfrm>
            <a:off x="3479376" y="3791465"/>
            <a:ext cx="118110" cy="72374"/>
          </a:xfrm>
          <a:custGeom>
            <a:avLst/>
            <a:gdLst>
              <a:gd name="connsiteX0" fmla="*/ 54260 w 52026"/>
              <a:gd name="connsiteY0" fmla="*/ 2707 h 37837"/>
              <a:gd name="connsiteX1" fmla="*/ 10748 w 52026"/>
              <a:gd name="connsiteY1" fmla="*/ 1761 h 37837"/>
              <a:gd name="connsiteX2" fmla="*/ 1761 w 52026"/>
              <a:gd name="connsiteY2" fmla="*/ 35815 h 37837"/>
              <a:gd name="connsiteX3" fmla="*/ 6491 w 52026"/>
              <a:gd name="connsiteY3" fmla="*/ 40072 h 37837"/>
              <a:gd name="connsiteX4" fmla="*/ 15477 w 52026"/>
              <a:gd name="connsiteY4" fmla="*/ 38653 h 37837"/>
              <a:gd name="connsiteX5" fmla="*/ 54260 w 52026"/>
              <a:gd name="connsiteY5" fmla="*/ 38653 h 37837"/>
              <a:gd name="connsiteX6" fmla="*/ 54260 w 52026"/>
              <a:gd name="connsiteY6" fmla="*/ 2707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26" h="37837">
                <a:moveTo>
                  <a:pt x="54260" y="2707"/>
                </a:moveTo>
                <a:lnTo>
                  <a:pt x="10748" y="1761"/>
                </a:lnTo>
                <a:lnTo>
                  <a:pt x="1761" y="35815"/>
                </a:lnTo>
                <a:lnTo>
                  <a:pt x="6491" y="40072"/>
                </a:lnTo>
                <a:lnTo>
                  <a:pt x="15477" y="38653"/>
                </a:lnTo>
                <a:lnTo>
                  <a:pt x="54260" y="38653"/>
                </a:lnTo>
                <a:lnTo>
                  <a:pt x="54260" y="270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E6BD5FA-86A1-4ED6-BC60-2DE7B75B47F8}"/>
              </a:ext>
            </a:extLst>
          </p:cNvPr>
          <p:cNvSpPr/>
          <p:nvPr/>
        </p:nvSpPr>
        <p:spPr>
          <a:xfrm>
            <a:off x="4040935" y="1514414"/>
            <a:ext cx="375804" cy="398054"/>
          </a:xfrm>
          <a:custGeom>
            <a:avLst/>
            <a:gdLst>
              <a:gd name="connsiteX0" fmla="*/ 99192 w 165537"/>
              <a:gd name="connsiteY0" fmla="*/ 186217 h 208104"/>
              <a:gd name="connsiteX1" fmla="*/ 95408 w 165537"/>
              <a:gd name="connsiteY1" fmla="*/ 199460 h 208104"/>
              <a:gd name="connsiteX2" fmla="*/ 126623 w 165537"/>
              <a:gd name="connsiteY2" fmla="*/ 205136 h 208104"/>
              <a:gd name="connsiteX3" fmla="*/ 126623 w 165537"/>
              <a:gd name="connsiteY3" fmla="*/ 210339 h 208104"/>
              <a:gd name="connsiteX4" fmla="*/ 162569 w 165537"/>
              <a:gd name="connsiteY4" fmla="*/ 207501 h 208104"/>
              <a:gd name="connsiteX5" fmla="*/ 164934 w 165537"/>
              <a:gd name="connsiteY5" fmla="*/ 198514 h 208104"/>
              <a:gd name="connsiteX6" fmla="*/ 151691 w 165537"/>
              <a:gd name="connsiteY6" fmla="*/ 202298 h 208104"/>
              <a:gd name="connsiteX7" fmla="*/ 151691 w 165537"/>
              <a:gd name="connsiteY7" fmla="*/ 197096 h 208104"/>
              <a:gd name="connsiteX8" fmla="*/ 133245 w 165537"/>
              <a:gd name="connsiteY8" fmla="*/ 194731 h 208104"/>
              <a:gd name="connsiteX9" fmla="*/ 113854 w 165537"/>
              <a:gd name="connsiteY9" fmla="*/ 196623 h 208104"/>
              <a:gd name="connsiteX10" fmla="*/ 99192 w 165537"/>
              <a:gd name="connsiteY10" fmla="*/ 186217 h 208104"/>
              <a:gd name="connsiteX11" fmla="*/ 153583 w 165537"/>
              <a:gd name="connsiteY11" fmla="*/ 9329 h 208104"/>
              <a:gd name="connsiteX12" fmla="*/ 140812 w 165537"/>
              <a:gd name="connsiteY12" fmla="*/ 1761 h 208104"/>
              <a:gd name="connsiteX13" fmla="*/ 142231 w 165537"/>
              <a:gd name="connsiteY13" fmla="*/ 15950 h 208104"/>
              <a:gd name="connsiteX14" fmla="*/ 120475 w 165537"/>
              <a:gd name="connsiteY14" fmla="*/ 18788 h 208104"/>
              <a:gd name="connsiteX15" fmla="*/ 102029 w 165537"/>
              <a:gd name="connsiteY15" fmla="*/ 8856 h 208104"/>
              <a:gd name="connsiteX16" fmla="*/ 83584 w 165537"/>
              <a:gd name="connsiteY16" fmla="*/ 16896 h 208104"/>
              <a:gd name="connsiteX17" fmla="*/ 65611 w 165537"/>
              <a:gd name="connsiteY17" fmla="*/ 15950 h 208104"/>
              <a:gd name="connsiteX18" fmla="*/ 60882 w 165537"/>
              <a:gd name="connsiteY18" fmla="*/ 16896 h 208104"/>
              <a:gd name="connsiteX19" fmla="*/ 57571 w 165537"/>
              <a:gd name="connsiteY19" fmla="*/ 22099 h 208104"/>
              <a:gd name="connsiteX20" fmla="*/ 44328 w 165537"/>
              <a:gd name="connsiteY20" fmla="*/ 21626 h 208104"/>
              <a:gd name="connsiteX21" fmla="*/ 35342 w 165537"/>
              <a:gd name="connsiteY21" fmla="*/ 27774 h 208104"/>
              <a:gd name="connsiteX22" fmla="*/ 19734 w 165537"/>
              <a:gd name="connsiteY22" fmla="*/ 30612 h 208104"/>
              <a:gd name="connsiteX23" fmla="*/ 19734 w 165537"/>
              <a:gd name="connsiteY23" fmla="*/ 38180 h 208104"/>
              <a:gd name="connsiteX24" fmla="*/ 12166 w 165537"/>
              <a:gd name="connsiteY24" fmla="*/ 42436 h 208104"/>
              <a:gd name="connsiteX25" fmla="*/ 11693 w 165537"/>
              <a:gd name="connsiteY25" fmla="*/ 52368 h 208104"/>
              <a:gd name="connsiteX26" fmla="*/ 1761 w 165537"/>
              <a:gd name="connsiteY26" fmla="*/ 66557 h 208104"/>
              <a:gd name="connsiteX27" fmla="*/ 4126 w 165537"/>
              <a:gd name="connsiteY27" fmla="*/ 75544 h 208104"/>
              <a:gd name="connsiteX28" fmla="*/ 17842 w 165537"/>
              <a:gd name="connsiteY28" fmla="*/ 92570 h 208104"/>
              <a:gd name="connsiteX29" fmla="*/ 28720 w 165537"/>
              <a:gd name="connsiteY29" fmla="*/ 106759 h 208104"/>
              <a:gd name="connsiteX30" fmla="*/ 34869 w 165537"/>
              <a:gd name="connsiteY30" fmla="*/ 127097 h 208104"/>
              <a:gd name="connsiteX31" fmla="*/ 45747 w 165537"/>
              <a:gd name="connsiteY31" fmla="*/ 151218 h 208104"/>
              <a:gd name="connsiteX32" fmla="*/ 67503 w 165537"/>
              <a:gd name="connsiteY32" fmla="*/ 164934 h 208104"/>
              <a:gd name="connsiteX33" fmla="*/ 83584 w 165537"/>
              <a:gd name="connsiteY33" fmla="*/ 164461 h 208104"/>
              <a:gd name="connsiteX34" fmla="*/ 72232 w 165537"/>
              <a:gd name="connsiteY34" fmla="*/ 137502 h 208104"/>
              <a:gd name="connsiteX35" fmla="*/ 87841 w 165537"/>
              <a:gd name="connsiteY35" fmla="*/ 134191 h 208104"/>
              <a:gd name="connsiteX36" fmla="*/ 78854 w 165537"/>
              <a:gd name="connsiteY36" fmla="*/ 118584 h 208104"/>
              <a:gd name="connsiteX37" fmla="*/ 102502 w 165537"/>
              <a:gd name="connsiteY37" fmla="*/ 126624 h 208104"/>
              <a:gd name="connsiteX38" fmla="*/ 100610 w 165537"/>
              <a:gd name="connsiteY38" fmla="*/ 109124 h 208104"/>
              <a:gd name="connsiteX39" fmla="*/ 87841 w 165537"/>
              <a:gd name="connsiteY39" fmla="*/ 100611 h 208104"/>
              <a:gd name="connsiteX40" fmla="*/ 72706 w 165537"/>
              <a:gd name="connsiteY40" fmla="*/ 86422 h 208104"/>
              <a:gd name="connsiteX41" fmla="*/ 81219 w 165537"/>
              <a:gd name="connsiteY41" fmla="*/ 79800 h 208104"/>
              <a:gd name="connsiteX42" fmla="*/ 67976 w 165537"/>
              <a:gd name="connsiteY42" fmla="*/ 65611 h 208104"/>
              <a:gd name="connsiteX43" fmla="*/ 60408 w 165537"/>
              <a:gd name="connsiteY43" fmla="*/ 47639 h 208104"/>
              <a:gd name="connsiteX44" fmla="*/ 64665 w 165537"/>
              <a:gd name="connsiteY44" fmla="*/ 41490 h 208104"/>
              <a:gd name="connsiteX45" fmla="*/ 78854 w 165537"/>
              <a:gd name="connsiteY45" fmla="*/ 56625 h 208104"/>
              <a:gd name="connsiteX46" fmla="*/ 92570 w 165537"/>
              <a:gd name="connsiteY46" fmla="*/ 56625 h 208104"/>
              <a:gd name="connsiteX47" fmla="*/ 104394 w 165537"/>
              <a:gd name="connsiteY47" fmla="*/ 51895 h 208104"/>
              <a:gd name="connsiteX48" fmla="*/ 85949 w 165537"/>
              <a:gd name="connsiteY48" fmla="*/ 34869 h 208104"/>
              <a:gd name="connsiteX49" fmla="*/ 114799 w 165537"/>
              <a:gd name="connsiteY49" fmla="*/ 27301 h 208104"/>
              <a:gd name="connsiteX50" fmla="*/ 127570 w 165537"/>
              <a:gd name="connsiteY50" fmla="*/ 30139 h 208104"/>
              <a:gd name="connsiteX51" fmla="*/ 142704 w 165537"/>
              <a:gd name="connsiteY51" fmla="*/ 31085 h 208104"/>
              <a:gd name="connsiteX52" fmla="*/ 147907 w 165537"/>
              <a:gd name="connsiteY52" fmla="*/ 27774 h 208104"/>
              <a:gd name="connsiteX53" fmla="*/ 153583 w 165537"/>
              <a:gd name="connsiteY53" fmla="*/ 9329 h 20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65537" h="208104">
                <a:moveTo>
                  <a:pt x="99192" y="186217"/>
                </a:moveTo>
                <a:lnTo>
                  <a:pt x="95408" y="199460"/>
                </a:lnTo>
                <a:lnTo>
                  <a:pt x="126623" y="205136"/>
                </a:lnTo>
                <a:lnTo>
                  <a:pt x="126623" y="210339"/>
                </a:lnTo>
                <a:lnTo>
                  <a:pt x="162569" y="207501"/>
                </a:lnTo>
                <a:lnTo>
                  <a:pt x="164934" y="198514"/>
                </a:lnTo>
                <a:lnTo>
                  <a:pt x="151691" y="202298"/>
                </a:lnTo>
                <a:lnTo>
                  <a:pt x="151691" y="197096"/>
                </a:lnTo>
                <a:lnTo>
                  <a:pt x="133245" y="194731"/>
                </a:lnTo>
                <a:lnTo>
                  <a:pt x="113854" y="196623"/>
                </a:lnTo>
                <a:lnTo>
                  <a:pt x="99192" y="186217"/>
                </a:lnTo>
                <a:close/>
                <a:moveTo>
                  <a:pt x="153583" y="9329"/>
                </a:moveTo>
                <a:lnTo>
                  <a:pt x="140812" y="1761"/>
                </a:lnTo>
                <a:lnTo>
                  <a:pt x="142231" y="15950"/>
                </a:lnTo>
                <a:lnTo>
                  <a:pt x="120475" y="18788"/>
                </a:lnTo>
                <a:lnTo>
                  <a:pt x="102029" y="8856"/>
                </a:lnTo>
                <a:lnTo>
                  <a:pt x="83584" y="16896"/>
                </a:lnTo>
                <a:lnTo>
                  <a:pt x="65611" y="15950"/>
                </a:lnTo>
                <a:lnTo>
                  <a:pt x="60882" y="16896"/>
                </a:lnTo>
                <a:lnTo>
                  <a:pt x="57571" y="22099"/>
                </a:lnTo>
                <a:lnTo>
                  <a:pt x="44328" y="21626"/>
                </a:lnTo>
                <a:lnTo>
                  <a:pt x="35342" y="27774"/>
                </a:lnTo>
                <a:lnTo>
                  <a:pt x="19734" y="30612"/>
                </a:lnTo>
                <a:lnTo>
                  <a:pt x="19734" y="38180"/>
                </a:lnTo>
                <a:lnTo>
                  <a:pt x="12166" y="42436"/>
                </a:lnTo>
                <a:lnTo>
                  <a:pt x="11693" y="52368"/>
                </a:lnTo>
                <a:lnTo>
                  <a:pt x="1761" y="66557"/>
                </a:lnTo>
                <a:lnTo>
                  <a:pt x="4126" y="75544"/>
                </a:lnTo>
                <a:lnTo>
                  <a:pt x="17842" y="92570"/>
                </a:lnTo>
                <a:lnTo>
                  <a:pt x="28720" y="106759"/>
                </a:lnTo>
                <a:lnTo>
                  <a:pt x="34869" y="127097"/>
                </a:lnTo>
                <a:lnTo>
                  <a:pt x="45747" y="151218"/>
                </a:lnTo>
                <a:lnTo>
                  <a:pt x="67503" y="164934"/>
                </a:lnTo>
                <a:lnTo>
                  <a:pt x="83584" y="164461"/>
                </a:lnTo>
                <a:lnTo>
                  <a:pt x="72232" y="137502"/>
                </a:lnTo>
                <a:lnTo>
                  <a:pt x="87841" y="134191"/>
                </a:lnTo>
                <a:lnTo>
                  <a:pt x="78854" y="118584"/>
                </a:lnTo>
                <a:lnTo>
                  <a:pt x="102502" y="126624"/>
                </a:lnTo>
                <a:lnTo>
                  <a:pt x="100610" y="109124"/>
                </a:lnTo>
                <a:lnTo>
                  <a:pt x="87841" y="100611"/>
                </a:lnTo>
                <a:lnTo>
                  <a:pt x="72706" y="86422"/>
                </a:lnTo>
                <a:lnTo>
                  <a:pt x="81219" y="79800"/>
                </a:lnTo>
                <a:lnTo>
                  <a:pt x="67976" y="65611"/>
                </a:lnTo>
                <a:lnTo>
                  <a:pt x="60408" y="47639"/>
                </a:lnTo>
                <a:lnTo>
                  <a:pt x="64665" y="41490"/>
                </a:lnTo>
                <a:lnTo>
                  <a:pt x="78854" y="56625"/>
                </a:lnTo>
                <a:lnTo>
                  <a:pt x="92570" y="56625"/>
                </a:lnTo>
                <a:lnTo>
                  <a:pt x="104394" y="51895"/>
                </a:lnTo>
                <a:lnTo>
                  <a:pt x="85949" y="34869"/>
                </a:lnTo>
                <a:lnTo>
                  <a:pt x="114799" y="27301"/>
                </a:lnTo>
                <a:lnTo>
                  <a:pt x="127570" y="30139"/>
                </a:lnTo>
                <a:lnTo>
                  <a:pt x="142704" y="31085"/>
                </a:lnTo>
                <a:lnTo>
                  <a:pt x="147907" y="27774"/>
                </a:lnTo>
                <a:lnTo>
                  <a:pt x="153583" y="932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51D0CCA-FA81-4C56-A025-541EDCAB7EF7}"/>
              </a:ext>
            </a:extLst>
          </p:cNvPr>
          <p:cNvSpPr/>
          <p:nvPr/>
        </p:nvSpPr>
        <p:spPr>
          <a:xfrm>
            <a:off x="3655466" y="1252965"/>
            <a:ext cx="311381" cy="226167"/>
          </a:xfrm>
          <a:custGeom>
            <a:avLst/>
            <a:gdLst>
              <a:gd name="connsiteX0" fmla="*/ 94462 w 137159"/>
              <a:gd name="connsiteY0" fmla="*/ 17842 h 118241"/>
              <a:gd name="connsiteX1" fmla="*/ 75544 w 137159"/>
              <a:gd name="connsiteY1" fmla="*/ 5545 h 118241"/>
              <a:gd name="connsiteX2" fmla="*/ 67976 w 137159"/>
              <a:gd name="connsiteY2" fmla="*/ 1761 h 118241"/>
              <a:gd name="connsiteX3" fmla="*/ 49531 w 137159"/>
              <a:gd name="connsiteY3" fmla="*/ 9802 h 118241"/>
              <a:gd name="connsiteX4" fmla="*/ 48111 w 137159"/>
              <a:gd name="connsiteY4" fmla="*/ 21626 h 118241"/>
              <a:gd name="connsiteX5" fmla="*/ 40071 w 137159"/>
              <a:gd name="connsiteY5" fmla="*/ 24463 h 118241"/>
              <a:gd name="connsiteX6" fmla="*/ 41017 w 137159"/>
              <a:gd name="connsiteY6" fmla="*/ 32504 h 118241"/>
              <a:gd name="connsiteX7" fmla="*/ 31558 w 137159"/>
              <a:gd name="connsiteY7" fmla="*/ 32031 h 118241"/>
              <a:gd name="connsiteX8" fmla="*/ 23045 w 137159"/>
              <a:gd name="connsiteY8" fmla="*/ 27301 h 118241"/>
              <a:gd name="connsiteX9" fmla="*/ 19261 w 137159"/>
              <a:gd name="connsiteY9" fmla="*/ 32031 h 118241"/>
              <a:gd name="connsiteX10" fmla="*/ 2707 w 137159"/>
              <a:gd name="connsiteY10" fmla="*/ 31085 h 118241"/>
              <a:gd name="connsiteX11" fmla="*/ 1761 w 137159"/>
              <a:gd name="connsiteY11" fmla="*/ 31558 h 118241"/>
              <a:gd name="connsiteX12" fmla="*/ 1761 w 137159"/>
              <a:gd name="connsiteY12" fmla="*/ 41963 h 118241"/>
              <a:gd name="connsiteX13" fmla="*/ 9801 w 137159"/>
              <a:gd name="connsiteY13" fmla="*/ 51422 h 118241"/>
              <a:gd name="connsiteX14" fmla="*/ 15950 w 137159"/>
              <a:gd name="connsiteY14" fmla="*/ 39125 h 118241"/>
              <a:gd name="connsiteX15" fmla="*/ 31558 w 137159"/>
              <a:gd name="connsiteY15" fmla="*/ 43855 h 118241"/>
              <a:gd name="connsiteX16" fmla="*/ 32977 w 137159"/>
              <a:gd name="connsiteY16" fmla="*/ 53314 h 118241"/>
              <a:gd name="connsiteX17" fmla="*/ 44801 w 137159"/>
              <a:gd name="connsiteY17" fmla="*/ 65611 h 118241"/>
              <a:gd name="connsiteX18" fmla="*/ 40071 w 137159"/>
              <a:gd name="connsiteY18" fmla="*/ 67976 h 118241"/>
              <a:gd name="connsiteX19" fmla="*/ 61827 w 137159"/>
              <a:gd name="connsiteY19" fmla="*/ 89260 h 118241"/>
              <a:gd name="connsiteX20" fmla="*/ 84530 w 137159"/>
              <a:gd name="connsiteY20" fmla="*/ 97773 h 118241"/>
              <a:gd name="connsiteX21" fmla="*/ 99192 w 137159"/>
              <a:gd name="connsiteY21" fmla="*/ 108178 h 118241"/>
              <a:gd name="connsiteX22" fmla="*/ 122840 w 137159"/>
              <a:gd name="connsiteY22" fmla="*/ 119056 h 118241"/>
              <a:gd name="connsiteX23" fmla="*/ 122840 w 137159"/>
              <a:gd name="connsiteY23" fmla="*/ 119056 h 118241"/>
              <a:gd name="connsiteX24" fmla="*/ 125205 w 137159"/>
              <a:gd name="connsiteY24" fmla="*/ 114327 h 118241"/>
              <a:gd name="connsiteX25" fmla="*/ 102976 w 137159"/>
              <a:gd name="connsiteY25" fmla="*/ 102976 h 118241"/>
              <a:gd name="connsiteX26" fmla="*/ 92570 w 137159"/>
              <a:gd name="connsiteY26" fmla="*/ 91151 h 118241"/>
              <a:gd name="connsiteX27" fmla="*/ 83111 w 137159"/>
              <a:gd name="connsiteY27" fmla="*/ 84530 h 118241"/>
              <a:gd name="connsiteX28" fmla="*/ 71287 w 137159"/>
              <a:gd name="connsiteY28" fmla="*/ 73652 h 118241"/>
              <a:gd name="connsiteX29" fmla="*/ 65139 w 137159"/>
              <a:gd name="connsiteY29" fmla="*/ 64665 h 118241"/>
              <a:gd name="connsiteX30" fmla="*/ 52368 w 137159"/>
              <a:gd name="connsiteY30" fmla="*/ 50949 h 118241"/>
              <a:gd name="connsiteX31" fmla="*/ 56625 w 137159"/>
              <a:gd name="connsiteY31" fmla="*/ 39125 h 118241"/>
              <a:gd name="connsiteX32" fmla="*/ 65611 w 137159"/>
              <a:gd name="connsiteY32" fmla="*/ 45747 h 118241"/>
              <a:gd name="connsiteX33" fmla="*/ 70341 w 137159"/>
              <a:gd name="connsiteY33" fmla="*/ 39598 h 118241"/>
              <a:gd name="connsiteX34" fmla="*/ 81219 w 137159"/>
              <a:gd name="connsiteY34" fmla="*/ 39125 h 118241"/>
              <a:gd name="connsiteX35" fmla="*/ 102029 w 137159"/>
              <a:gd name="connsiteY35" fmla="*/ 43855 h 118241"/>
              <a:gd name="connsiteX36" fmla="*/ 118583 w 137159"/>
              <a:gd name="connsiteY36" fmla="*/ 43382 h 118241"/>
              <a:gd name="connsiteX37" fmla="*/ 129934 w 137159"/>
              <a:gd name="connsiteY37" fmla="*/ 50004 h 118241"/>
              <a:gd name="connsiteX38" fmla="*/ 129934 w 137159"/>
              <a:gd name="connsiteY38" fmla="*/ 50004 h 118241"/>
              <a:gd name="connsiteX39" fmla="*/ 137975 w 137159"/>
              <a:gd name="connsiteY39" fmla="*/ 39125 h 118241"/>
              <a:gd name="connsiteX40" fmla="*/ 129934 w 137159"/>
              <a:gd name="connsiteY40" fmla="*/ 30612 h 118241"/>
              <a:gd name="connsiteX41" fmla="*/ 122840 w 137159"/>
              <a:gd name="connsiteY41" fmla="*/ 19261 h 118241"/>
              <a:gd name="connsiteX42" fmla="*/ 122840 w 137159"/>
              <a:gd name="connsiteY42" fmla="*/ 19261 h 118241"/>
              <a:gd name="connsiteX43" fmla="*/ 114326 w 137159"/>
              <a:gd name="connsiteY43" fmla="*/ 23518 h 118241"/>
              <a:gd name="connsiteX44" fmla="*/ 94462 w 137159"/>
              <a:gd name="connsiteY44" fmla="*/ 17842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7159" h="118241">
                <a:moveTo>
                  <a:pt x="94462" y="17842"/>
                </a:moveTo>
                <a:lnTo>
                  <a:pt x="75544" y="5545"/>
                </a:lnTo>
                <a:lnTo>
                  <a:pt x="67976" y="1761"/>
                </a:lnTo>
                <a:lnTo>
                  <a:pt x="49531" y="9802"/>
                </a:lnTo>
                <a:lnTo>
                  <a:pt x="48111" y="21626"/>
                </a:lnTo>
                <a:lnTo>
                  <a:pt x="40071" y="24463"/>
                </a:lnTo>
                <a:lnTo>
                  <a:pt x="41017" y="32504"/>
                </a:lnTo>
                <a:lnTo>
                  <a:pt x="31558" y="32031"/>
                </a:lnTo>
                <a:lnTo>
                  <a:pt x="23045" y="27301"/>
                </a:lnTo>
                <a:lnTo>
                  <a:pt x="19261" y="32031"/>
                </a:lnTo>
                <a:lnTo>
                  <a:pt x="2707" y="31085"/>
                </a:lnTo>
                <a:lnTo>
                  <a:pt x="1761" y="31558"/>
                </a:lnTo>
                <a:lnTo>
                  <a:pt x="1761" y="41963"/>
                </a:lnTo>
                <a:lnTo>
                  <a:pt x="9801" y="51422"/>
                </a:lnTo>
                <a:lnTo>
                  <a:pt x="15950" y="39125"/>
                </a:lnTo>
                <a:lnTo>
                  <a:pt x="31558" y="43855"/>
                </a:lnTo>
                <a:lnTo>
                  <a:pt x="32977" y="53314"/>
                </a:lnTo>
                <a:lnTo>
                  <a:pt x="44801" y="65611"/>
                </a:lnTo>
                <a:lnTo>
                  <a:pt x="40071" y="67976"/>
                </a:lnTo>
                <a:lnTo>
                  <a:pt x="61827" y="89260"/>
                </a:lnTo>
                <a:lnTo>
                  <a:pt x="84530" y="97773"/>
                </a:lnTo>
                <a:lnTo>
                  <a:pt x="99192" y="108178"/>
                </a:lnTo>
                <a:lnTo>
                  <a:pt x="122840" y="119056"/>
                </a:lnTo>
                <a:lnTo>
                  <a:pt x="122840" y="119056"/>
                </a:lnTo>
                <a:lnTo>
                  <a:pt x="125205" y="114327"/>
                </a:lnTo>
                <a:lnTo>
                  <a:pt x="102976" y="102976"/>
                </a:lnTo>
                <a:lnTo>
                  <a:pt x="92570" y="91151"/>
                </a:lnTo>
                <a:lnTo>
                  <a:pt x="83111" y="84530"/>
                </a:lnTo>
                <a:lnTo>
                  <a:pt x="71287" y="73652"/>
                </a:lnTo>
                <a:lnTo>
                  <a:pt x="65139" y="64665"/>
                </a:lnTo>
                <a:lnTo>
                  <a:pt x="52368" y="50949"/>
                </a:lnTo>
                <a:lnTo>
                  <a:pt x="56625" y="39125"/>
                </a:lnTo>
                <a:lnTo>
                  <a:pt x="65611" y="45747"/>
                </a:lnTo>
                <a:lnTo>
                  <a:pt x="70341" y="39598"/>
                </a:lnTo>
                <a:lnTo>
                  <a:pt x="81219" y="39125"/>
                </a:lnTo>
                <a:lnTo>
                  <a:pt x="102029" y="43855"/>
                </a:lnTo>
                <a:lnTo>
                  <a:pt x="118583" y="43382"/>
                </a:lnTo>
                <a:lnTo>
                  <a:pt x="129934" y="50004"/>
                </a:lnTo>
                <a:lnTo>
                  <a:pt x="129934" y="50004"/>
                </a:lnTo>
                <a:lnTo>
                  <a:pt x="137975" y="39125"/>
                </a:lnTo>
                <a:lnTo>
                  <a:pt x="129934" y="30612"/>
                </a:lnTo>
                <a:lnTo>
                  <a:pt x="122840" y="19261"/>
                </a:lnTo>
                <a:lnTo>
                  <a:pt x="122840" y="19261"/>
                </a:lnTo>
                <a:lnTo>
                  <a:pt x="114326" y="23518"/>
                </a:lnTo>
                <a:lnTo>
                  <a:pt x="94462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043FAD1-16DE-4A4E-8A24-6A984D6BE90B}"/>
              </a:ext>
            </a:extLst>
          </p:cNvPr>
          <p:cNvSpPr/>
          <p:nvPr/>
        </p:nvSpPr>
        <p:spPr>
          <a:xfrm>
            <a:off x="3784314" y="1133548"/>
            <a:ext cx="343593" cy="162841"/>
          </a:xfrm>
          <a:custGeom>
            <a:avLst/>
            <a:gdLst>
              <a:gd name="connsiteX0" fmla="*/ 104394 w 151348"/>
              <a:gd name="connsiteY0" fmla="*/ 1761 h 85133"/>
              <a:gd name="connsiteX1" fmla="*/ 96827 w 151348"/>
              <a:gd name="connsiteY1" fmla="*/ 3653 h 85133"/>
              <a:gd name="connsiteX2" fmla="*/ 92097 w 151348"/>
              <a:gd name="connsiteY2" fmla="*/ 10748 h 85133"/>
              <a:gd name="connsiteX3" fmla="*/ 81692 w 151348"/>
              <a:gd name="connsiteY3" fmla="*/ 14058 h 85133"/>
              <a:gd name="connsiteX4" fmla="*/ 78854 w 151348"/>
              <a:gd name="connsiteY4" fmla="*/ 12166 h 85133"/>
              <a:gd name="connsiteX5" fmla="*/ 67976 w 151348"/>
              <a:gd name="connsiteY5" fmla="*/ 16896 h 85133"/>
              <a:gd name="connsiteX6" fmla="*/ 58990 w 151348"/>
              <a:gd name="connsiteY6" fmla="*/ 17842 h 85133"/>
              <a:gd name="connsiteX7" fmla="*/ 57571 w 151348"/>
              <a:gd name="connsiteY7" fmla="*/ 23518 h 85133"/>
              <a:gd name="connsiteX8" fmla="*/ 38179 w 151348"/>
              <a:gd name="connsiteY8" fmla="*/ 27301 h 85133"/>
              <a:gd name="connsiteX9" fmla="*/ 29193 w 151348"/>
              <a:gd name="connsiteY9" fmla="*/ 23991 h 85133"/>
              <a:gd name="connsiteX10" fmla="*/ 16896 w 151348"/>
              <a:gd name="connsiteY10" fmla="*/ 16423 h 85133"/>
              <a:gd name="connsiteX11" fmla="*/ 15950 w 151348"/>
              <a:gd name="connsiteY11" fmla="*/ 28720 h 85133"/>
              <a:gd name="connsiteX12" fmla="*/ 2707 w 151348"/>
              <a:gd name="connsiteY12" fmla="*/ 28720 h 85133"/>
              <a:gd name="connsiteX13" fmla="*/ 7909 w 151348"/>
              <a:gd name="connsiteY13" fmla="*/ 34869 h 85133"/>
              <a:gd name="connsiteX14" fmla="*/ 1761 w 151348"/>
              <a:gd name="connsiteY14" fmla="*/ 53787 h 85133"/>
              <a:gd name="connsiteX15" fmla="*/ 5545 w 151348"/>
              <a:gd name="connsiteY15" fmla="*/ 54260 h 85133"/>
              <a:gd name="connsiteX16" fmla="*/ 11220 w 151348"/>
              <a:gd name="connsiteY16" fmla="*/ 64193 h 85133"/>
              <a:gd name="connsiteX17" fmla="*/ 18788 w 151348"/>
              <a:gd name="connsiteY17" fmla="*/ 67976 h 85133"/>
              <a:gd name="connsiteX18" fmla="*/ 37706 w 151348"/>
              <a:gd name="connsiteY18" fmla="*/ 80273 h 85133"/>
              <a:gd name="connsiteX19" fmla="*/ 57571 w 151348"/>
              <a:gd name="connsiteY19" fmla="*/ 85949 h 85133"/>
              <a:gd name="connsiteX20" fmla="*/ 66084 w 151348"/>
              <a:gd name="connsiteY20" fmla="*/ 81692 h 85133"/>
              <a:gd name="connsiteX21" fmla="*/ 66084 w 151348"/>
              <a:gd name="connsiteY21" fmla="*/ 81692 h 85133"/>
              <a:gd name="connsiteX22" fmla="*/ 83584 w 151348"/>
              <a:gd name="connsiteY22" fmla="*/ 74125 h 85133"/>
              <a:gd name="connsiteX23" fmla="*/ 98719 w 151348"/>
              <a:gd name="connsiteY23" fmla="*/ 75071 h 85133"/>
              <a:gd name="connsiteX24" fmla="*/ 116691 w 151348"/>
              <a:gd name="connsiteY24" fmla="*/ 69868 h 85133"/>
              <a:gd name="connsiteX25" fmla="*/ 128989 w 151348"/>
              <a:gd name="connsiteY25" fmla="*/ 49531 h 85133"/>
              <a:gd name="connsiteX26" fmla="*/ 137975 w 151348"/>
              <a:gd name="connsiteY26" fmla="*/ 29666 h 85133"/>
              <a:gd name="connsiteX27" fmla="*/ 151691 w 151348"/>
              <a:gd name="connsiteY27" fmla="*/ 23518 h 85133"/>
              <a:gd name="connsiteX28" fmla="*/ 148853 w 151348"/>
              <a:gd name="connsiteY28" fmla="*/ 15950 h 85133"/>
              <a:gd name="connsiteX29" fmla="*/ 135137 w 151348"/>
              <a:gd name="connsiteY29" fmla="*/ 7910 h 85133"/>
              <a:gd name="connsiteX30" fmla="*/ 130407 w 151348"/>
              <a:gd name="connsiteY30" fmla="*/ 10748 h 85133"/>
              <a:gd name="connsiteX31" fmla="*/ 104394 w 151348"/>
              <a:gd name="connsiteY31" fmla="*/ 1761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348" h="85133">
                <a:moveTo>
                  <a:pt x="104394" y="1761"/>
                </a:moveTo>
                <a:lnTo>
                  <a:pt x="96827" y="3653"/>
                </a:lnTo>
                <a:lnTo>
                  <a:pt x="92097" y="10748"/>
                </a:lnTo>
                <a:lnTo>
                  <a:pt x="81692" y="14058"/>
                </a:lnTo>
                <a:lnTo>
                  <a:pt x="78854" y="12166"/>
                </a:lnTo>
                <a:lnTo>
                  <a:pt x="67976" y="16896"/>
                </a:lnTo>
                <a:lnTo>
                  <a:pt x="58990" y="17842"/>
                </a:lnTo>
                <a:lnTo>
                  <a:pt x="57571" y="23518"/>
                </a:lnTo>
                <a:lnTo>
                  <a:pt x="38179" y="27301"/>
                </a:lnTo>
                <a:lnTo>
                  <a:pt x="29193" y="23991"/>
                </a:lnTo>
                <a:lnTo>
                  <a:pt x="16896" y="16423"/>
                </a:lnTo>
                <a:lnTo>
                  <a:pt x="15950" y="28720"/>
                </a:lnTo>
                <a:lnTo>
                  <a:pt x="2707" y="28720"/>
                </a:lnTo>
                <a:lnTo>
                  <a:pt x="7909" y="34869"/>
                </a:lnTo>
                <a:lnTo>
                  <a:pt x="1761" y="53787"/>
                </a:lnTo>
                <a:lnTo>
                  <a:pt x="5545" y="54260"/>
                </a:lnTo>
                <a:lnTo>
                  <a:pt x="11220" y="64193"/>
                </a:lnTo>
                <a:lnTo>
                  <a:pt x="18788" y="67976"/>
                </a:lnTo>
                <a:lnTo>
                  <a:pt x="37706" y="80273"/>
                </a:lnTo>
                <a:lnTo>
                  <a:pt x="57571" y="85949"/>
                </a:lnTo>
                <a:lnTo>
                  <a:pt x="66084" y="81692"/>
                </a:lnTo>
                <a:lnTo>
                  <a:pt x="66084" y="81692"/>
                </a:lnTo>
                <a:lnTo>
                  <a:pt x="83584" y="74125"/>
                </a:lnTo>
                <a:lnTo>
                  <a:pt x="98719" y="75071"/>
                </a:lnTo>
                <a:lnTo>
                  <a:pt x="116691" y="69868"/>
                </a:lnTo>
                <a:lnTo>
                  <a:pt x="128989" y="49531"/>
                </a:lnTo>
                <a:lnTo>
                  <a:pt x="137975" y="29666"/>
                </a:lnTo>
                <a:lnTo>
                  <a:pt x="151691" y="23518"/>
                </a:lnTo>
                <a:lnTo>
                  <a:pt x="148853" y="15950"/>
                </a:lnTo>
                <a:lnTo>
                  <a:pt x="135137" y="7910"/>
                </a:lnTo>
                <a:lnTo>
                  <a:pt x="130407" y="10748"/>
                </a:lnTo>
                <a:lnTo>
                  <a:pt x="10439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791D327-0291-4FDC-BB54-BF45BE93EF04}"/>
              </a:ext>
            </a:extLst>
          </p:cNvPr>
          <p:cNvSpPr/>
          <p:nvPr/>
        </p:nvSpPr>
        <p:spPr>
          <a:xfrm>
            <a:off x="2402432" y="774395"/>
            <a:ext cx="214745" cy="189981"/>
          </a:xfrm>
          <a:custGeom>
            <a:avLst/>
            <a:gdLst>
              <a:gd name="connsiteX0" fmla="*/ 89732 w 94592"/>
              <a:gd name="connsiteY0" fmla="*/ 37706 h 99322"/>
              <a:gd name="connsiteX1" fmla="*/ 73179 w 94592"/>
              <a:gd name="connsiteY1" fmla="*/ 31558 h 99322"/>
              <a:gd name="connsiteX2" fmla="*/ 59463 w 94592"/>
              <a:gd name="connsiteY2" fmla="*/ 32031 h 99322"/>
              <a:gd name="connsiteX3" fmla="*/ 64665 w 94592"/>
              <a:gd name="connsiteY3" fmla="*/ 16896 h 99322"/>
              <a:gd name="connsiteX4" fmla="*/ 60882 w 94592"/>
              <a:gd name="connsiteY4" fmla="*/ 1761 h 99322"/>
              <a:gd name="connsiteX5" fmla="*/ 43382 w 94592"/>
              <a:gd name="connsiteY5" fmla="*/ 15004 h 99322"/>
              <a:gd name="connsiteX6" fmla="*/ 11693 w 94592"/>
              <a:gd name="connsiteY6" fmla="*/ 37234 h 99322"/>
              <a:gd name="connsiteX7" fmla="*/ 21626 w 94592"/>
              <a:gd name="connsiteY7" fmla="*/ 66084 h 99322"/>
              <a:gd name="connsiteX8" fmla="*/ 1761 w 94592"/>
              <a:gd name="connsiteY8" fmla="*/ 96354 h 99322"/>
              <a:gd name="connsiteX9" fmla="*/ 33450 w 94592"/>
              <a:gd name="connsiteY9" fmla="*/ 100611 h 99322"/>
              <a:gd name="connsiteX10" fmla="*/ 74598 w 94592"/>
              <a:gd name="connsiteY10" fmla="*/ 83584 h 99322"/>
              <a:gd name="connsiteX11" fmla="*/ 93043 w 94592"/>
              <a:gd name="connsiteY11" fmla="*/ 58044 h 99322"/>
              <a:gd name="connsiteX12" fmla="*/ 89732 w 94592"/>
              <a:gd name="connsiteY12" fmla="*/ 37706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592" h="99322">
                <a:moveTo>
                  <a:pt x="89732" y="37706"/>
                </a:moveTo>
                <a:lnTo>
                  <a:pt x="73179" y="31558"/>
                </a:lnTo>
                <a:lnTo>
                  <a:pt x="59463" y="32031"/>
                </a:lnTo>
                <a:lnTo>
                  <a:pt x="64665" y="16896"/>
                </a:lnTo>
                <a:lnTo>
                  <a:pt x="60882" y="1761"/>
                </a:lnTo>
                <a:lnTo>
                  <a:pt x="43382" y="15004"/>
                </a:lnTo>
                <a:lnTo>
                  <a:pt x="11693" y="37234"/>
                </a:lnTo>
                <a:lnTo>
                  <a:pt x="21626" y="66084"/>
                </a:lnTo>
                <a:lnTo>
                  <a:pt x="1761" y="96354"/>
                </a:lnTo>
                <a:lnTo>
                  <a:pt x="33450" y="100611"/>
                </a:lnTo>
                <a:lnTo>
                  <a:pt x="74598" y="83584"/>
                </a:lnTo>
                <a:lnTo>
                  <a:pt x="93043" y="58044"/>
                </a:lnTo>
                <a:lnTo>
                  <a:pt x="89732" y="3770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1964E70-A968-4EC5-A1D8-CAF75E1FFECC}"/>
              </a:ext>
            </a:extLst>
          </p:cNvPr>
          <p:cNvSpPr/>
          <p:nvPr/>
        </p:nvSpPr>
        <p:spPr>
          <a:xfrm>
            <a:off x="5377722" y="1633831"/>
            <a:ext cx="1245520" cy="850390"/>
          </a:xfrm>
          <a:custGeom>
            <a:avLst/>
            <a:gdLst>
              <a:gd name="connsiteX0" fmla="*/ 38179 w 548638"/>
              <a:gd name="connsiteY0" fmla="*/ 26828 h 444586"/>
              <a:gd name="connsiteX1" fmla="*/ 23045 w 548638"/>
              <a:gd name="connsiteY1" fmla="*/ 13112 h 444586"/>
              <a:gd name="connsiteX2" fmla="*/ 17369 w 548638"/>
              <a:gd name="connsiteY2" fmla="*/ 1761 h 444586"/>
              <a:gd name="connsiteX3" fmla="*/ 1761 w 548638"/>
              <a:gd name="connsiteY3" fmla="*/ 10275 h 444586"/>
              <a:gd name="connsiteX4" fmla="*/ 15477 w 548638"/>
              <a:gd name="connsiteY4" fmla="*/ 44801 h 444586"/>
              <a:gd name="connsiteX5" fmla="*/ 12166 w 548638"/>
              <a:gd name="connsiteY5" fmla="*/ 54260 h 444586"/>
              <a:gd name="connsiteX6" fmla="*/ 29666 w 548638"/>
              <a:gd name="connsiteY6" fmla="*/ 78854 h 444586"/>
              <a:gd name="connsiteX7" fmla="*/ 29666 w 548638"/>
              <a:gd name="connsiteY7" fmla="*/ 78854 h 444586"/>
              <a:gd name="connsiteX8" fmla="*/ 51895 w 548638"/>
              <a:gd name="connsiteY8" fmla="*/ 115746 h 444586"/>
              <a:gd name="connsiteX9" fmla="*/ 69395 w 548638"/>
              <a:gd name="connsiteY9" fmla="*/ 124732 h 444586"/>
              <a:gd name="connsiteX10" fmla="*/ 74124 w 548638"/>
              <a:gd name="connsiteY10" fmla="*/ 142705 h 444586"/>
              <a:gd name="connsiteX11" fmla="*/ 63247 w 548638"/>
              <a:gd name="connsiteY11" fmla="*/ 153110 h 444586"/>
              <a:gd name="connsiteX12" fmla="*/ 60882 w 548638"/>
              <a:gd name="connsiteY12" fmla="*/ 176758 h 444586"/>
              <a:gd name="connsiteX13" fmla="*/ 82638 w 548638"/>
              <a:gd name="connsiteY13" fmla="*/ 205609 h 444586"/>
              <a:gd name="connsiteX14" fmla="*/ 115746 w 548638"/>
              <a:gd name="connsiteY14" fmla="*/ 221690 h 444586"/>
              <a:gd name="connsiteX15" fmla="*/ 132299 w 548638"/>
              <a:gd name="connsiteY15" fmla="*/ 244865 h 444586"/>
              <a:gd name="connsiteX16" fmla="*/ 131353 w 548638"/>
              <a:gd name="connsiteY16" fmla="*/ 266621 h 444586"/>
              <a:gd name="connsiteX17" fmla="*/ 139394 w 548638"/>
              <a:gd name="connsiteY17" fmla="*/ 266621 h 444586"/>
              <a:gd name="connsiteX18" fmla="*/ 141759 w 548638"/>
              <a:gd name="connsiteY18" fmla="*/ 282229 h 444586"/>
              <a:gd name="connsiteX19" fmla="*/ 157840 w 548638"/>
              <a:gd name="connsiteY19" fmla="*/ 298310 h 444586"/>
              <a:gd name="connsiteX20" fmla="*/ 165880 w 548638"/>
              <a:gd name="connsiteY20" fmla="*/ 286486 h 444586"/>
              <a:gd name="connsiteX21" fmla="*/ 183379 w 548638"/>
              <a:gd name="connsiteY21" fmla="*/ 296418 h 444586"/>
              <a:gd name="connsiteX22" fmla="*/ 196622 w 548638"/>
              <a:gd name="connsiteY22" fmla="*/ 291688 h 444586"/>
              <a:gd name="connsiteX23" fmla="*/ 220743 w 548638"/>
              <a:gd name="connsiteY23" fmla="*/ 331417 h 444586"/>
              <a:gd name="connsiteX24" fmla="*/ 241081 w 548638"/>
              <a:gd name="connsiteY24" fmla="*/ 360268 h 444586"/>
              <a:gd name="connsiteX25" fmla="*/ 267094 w 548638"/>
              <a:gd name="connsiteY25" fmla="*/ 368782 h 444586"/>
              <a:gd name="connsiteX26" fmla="*/ 295945 w 548638"/>
              <a:gd name="connsiteY26" fmla="*/ 391957 h 444586"/>
              <a:gd name="connsiteX27" fmla="*/ 328580 w 548638"/>
              <a:gd name="connsiteY27" fmla="*/ 401889 h 444586"/>
              <a:gd name="connsiteX28" fmla="*/ 352701 w 548638"/>
              <a:gd name="connsiteY28" fmla="*/ 387227 h 444586"/>
              <a:gd name="connsiteX29" fmla="*/ 371619 w 548638"/>
              <a:gd name="connsiteY29" fmla="*/ 382025 h 444586"/>
              <a:gd name="connsiteX30" fmla="*/ 384863 w 548638"/>
              <a:gd name="connsiteY30" fmla="*/ 387227 h 444586"/>
              <a:gd name="connsiteX31" fmla="*/ 399997 w 548638"/>
              <a:gd name="connsiteY31" fmla="*/ 424118 h 444586"/>
              <a:gd name="connsiteX32" fmla="*/ 429794 w 548638"/>
              <a:gd name="connsiteY32" fmla="*/ 427902 h 444586"/>
              <a:gd name="connsiteX33" fmla="*/ 458645 w 548638"/>
              <a:gd name="connsiteY33" fmla="*/ 434997 h 444586"/>
              <a:gd name="connsiteX34" fmla="*/ 508306 w 548638"/>
              <a:gd name="connsiteY34" fmla="*/ 443983 h 444586"/>
              <a:gd name="connsiteX35" fmla="*/ 513981 w 548638"/>
              <a:gd name="connsiteY35" fmla="*/ 408984 h 444586"/>
              <a:gd name="connsiteX36" fmla="*/ 548981 w 548638"/>
              <a:gd name="connsiteY36" fmla="*/ 393376 h 444586"/>
              <a:gd name="connsiteX37" fmla="*/ 544724 w 548638"/>
              <a:gd name="connsiteY37" fmla="*/ 379660 h 444586"/>
              <a:gd name="connsiteX38" fmla="*/ 531954 w 548638"/>
              <a:gd name="connsiteY38" fmla="*/ 374930 h 444586"/>
              <a:gd name="connsiteX39" fmla="*/ 527225 w 548638"/>
              <a:gd name="connsiteY39" fmla="*/ 347971 h 444586"/>
              <a:gd name="connsiteX40" fmla="*/ 500739 w 548638"/>
              <a:gd name="connsiteY40" fmla="*/ 335201 h 444586"/>
              <a:gd name="connsiteX41" fmla="*/ 487496 w 548638"/>
              <a:gd name="connsiteY41" fmla="*/ 316756 h 444586"/>
              <a:gd name="connsiteX42" fmla="*/ 472361 w 548638"/>
              <a:gd name="connsiteY42" fmla="*/ 301148 h 444586"/>
              <a:gd name="connsiteX43" fmla="*/ 490806 w 548638"/>
              <a:gd name="connsiteY43" fmla="*/ 273716 h 444586"/>
              <a:gd name="connsiteX44" fmla="*/ 485604 w 548638"/>
              <a:gd name="connsiteY44" fmla="*/ 254797 h 444586"/>
              <a:gd name="connsiteX45" fmla="*/ 465266 w 548638"/>
              <a:gd name="connsiteY45" fmla="*/ 249595 h 444586"/>
              <a:gd name="connsiteX46" fmla="*/ 460063 w 548638"/>
              <a:gd name="connsiteY46" fmla="*/ 230676 h 444586"/>
              <a:gd name="connsiteX47" fmla="*/ 447294 w 548638"/>
              <a:gd name="connsiteY47" fmla="*/ 206555 h 444586"/>
              <a:gd name="connsiteX48" fmla="*/ 454861 w 548638"/>
              <a:gd name="connsiteY48" fmla="*/ 190001 h 444586"/>
              <a:gd name="connsiteX49" fmla="*/ 443037 w 548638"/>
              <a:gd name="connsiteY49" fmla="*/ 185744 h 444586"/>
              <a:gd name="connsiteX50" fmla="*/ 445402 w 548638"/>
              <a:gd name="connsiteY50" fmla="*/ 163515 h 444586"/>
              <a:gd name="connsiteX51" fmla="*/ 447766 w 548638"/>
              <a:gd name="connsiteY51" fmla="*/ 125678 h 444586"/>
              <a:gd name="connsiteX52" fmla="*/ 440199 w 548638"/>
              <a:gd name="connsiteY52" fmla="*/ 99665 h 444586"/>
              <a:gd name="connsiteX53" fmla="*/ 421753 w 548638"/>
              <a:gd name="connsiteY53" fmla="*/ 98719 h 444586"/>
              <a:gd name="connsiteX54" fmla="*/ 387227 w 548638"/>
              <a:gd name="connsiteY54" fmla="*/ 71760 h 444586"/>
              <a:gd name="connsiteX55" fmla="*/ 366890 w 548638"/>
              <a:gd name="connsiteY55" fmla="*/ 68449 h 444586"/>
              <a:gd name="connsiteX56" fmla="*/ 336147 w 548638"/>
              <a:gd name="connsiteY56" fmla="*/ 52841 h 444586"/>
              <a:gd name="connsiteX57" fmla="*/ 318174 w 548638"/>
              <a:gd name="connsiteY57" fmla="*/ 50003 h 444586"/>
              <a:gd name="connsiteX58" fmla="*/ 308242 w 548638"/>
              <a:gd name="connsiteY58" fmla="*/ 55679 h 444586"/>
              <a:gd name="connsiteX59" fmla="*/ 291688 w 548638"/>
              <a:gd name="connsiteY59" fmla="*/ 54733 h 444586"/>
              <a:gd name="connsiteX60" fmla="*/ 277499 w 548638"/>
              <a:gd name="connsiteY60" fmla="*/ 72233 h 444586"/>
              <a:gd name="connsiteX61" fmla="*/ 256689 w 548638"/>
              <a:gd name="connsiteY61" fmla="*/ 77909 h 444586"/>
              <a:gd name="connsiteX62" fmla="*/ 255743 w 548638"/>
              <a:gd name="connsiteY62" fmla="*/ 85476 h 444586"/>
              <a:gd name="connsiteX63" fmla="*/ 218379 w 548638"/>
              <a:gd name="connsiteY63" fmla="*/ 93516 h 444586"/>
              <a:gd name="connsiteX64" fmla="*/ 182433 w 548638"/>
              <a:gd name="connsiteY64" fmla="*/ 88314 h 444586"/>
              <a:gd name="connsiteX65" fmla="*/ 162096 w 548638"/>
              <a:gd name="connsiteY65" fmla="*/ 72706 h 444586"/>
              <a:gd name="connsiteX66" fmla="*/ 137502 w 548638"/>
              <a:gd name="connsiteY66" fmla="*/ 66557 h 444586"/>
              <a:gd name="connsiteX67" fmla="*/ 125678 w 548638"/>
              <a:gd name="connsiteY67" fmla="*/ 43855 h 444586"/>
              <a:gd name="connsiteX68" fmla="*/ 119529 w 548638"/>
              <a:gd name="connsiteY68" fmla="*/ 45274 h 444586"/>
              <a:gd name="connsiteX69" fmla="*/ 101557 w 548638"/>
              <a:gd name="connsiteY69" fmla="*/ 29193 h 444586"/>
              <a:gd name="connsiteX70" fmla="*/ 107232 w 548638"/>
              <a:gd name="connsiteY70" fmla="*/ 14531 h 444586"/>
              <a:gd name="connsiteX71" fmla="*/ 98246 w 548638"/>
              <a:gd name="connsiteY71" fmla="*/ 5545 h 444586"/>
              <a:gd name="connsiteX72" fmla="*/ 89260 w 548638"/>
              <a:gd name="connsiteY72" fmla="*/ 7910 h 444586"/>
              <a:gd name="connsiteX73" fmla="*/ 64192 w 548638"/>
              <a:gd name="connsiteY73" fmla="*/ 30139 h 444586"/>
              <a:gd name="connsiteX74" fmla="*/ 55679 w 548638"/>
              <a:gd name="connsiteY74" fmla="*/ 31085 h 444586"/>
              <a:gd name="connsiteX75" fmla="*/ 38179 w 548638"/>
              <a:gd name="connsiteY75" fmla="*/ 26828 h 44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48638" h="444586">
                <a:moveTo>
                  <a:pt x="38179" y="26828"/>
                </a:moveTo>
                <a:lnTo>
                  <a:pt x="23045" y="13112"/>
                </a:lnTo>
                <a:lnTo>
                  <a:pt x="17369" y="1761"/>
                </a:lnTo>
                <a:lnTo>
                  <a:pt x="1761" y="10275"/>
                </a:lnTo>
                <a:lnTo>
                  <a:pt x="15477" y="44801"/>
                </a:lnTo>
                <a:lnTo>
                  <a:pt x="12166" y="54260"/>
                </a:lnTo>
                <a:lnTo>
                  <a:pt x="29666" y="78854"/>
                </a:lnTo>
                <a:lnTo>
                  <a:pt x="29666" y="78854"/>
                </a:lnTo>
                <a:lnTo>
                  <a:pt x="51895" y="115746"/>
                </a:lnTo>
                <a:lnTo>
                  <a:pt x="69395" y="124732"/>
                </a:lnTo>
                <a:lnTo>
                  <a:pt x="74124" y="142705"/>
                </a:lnTo>
                <a:lnTo>
                  <a:pt x="63247" y="153110"/>
                </a:lnTo>
                <a:lnTo>
                  <a:pt x="60882" y="176758"/>
                </a:lnTo>
                <a:lnTo>
                  <a:pt x="82638" y="205609"/>
                </a:lnTo>
                <a:lnTo>
                  <a:pt x="115746" y="221690"/>
                </a:lnTo>
                <a:lnTo>
                  <a:pt x="132299" y="244865"/>
                </a:lnTo>
                <a:lnTo>
                  <a:pt x="131353" y="266621"/>
                </a:lnTo>
                <a:lnTo>
                  <a:pt x="139394" y="266621"/>
                </a:lnTo>
                <a:lnTo>
                  <a:pt x="141759" y="282229"/>
                </a:lnTo>
                <a:lnTo>
                  <a:pt x="157840" y="298310"/>
                </a:lnTo>
                <a:lnTo>
                  <a:pt x="165880" y="286486"/>
                </a:lnTo>
                <a:lnTo>
                  <a:pt x="183379" y="296418"/>
                </a:lnTo>
                <a:lnTo>
                  <a:pt x="196622" y="291688"/>
                </a:lnTo>
                <a:lnTo>
                  <a:pt x="220743" y="331417"/>
                </a:lnTo>
                <a:lnTo>
                  <a:pt x="241081" y="360268"/>
                </a:lnTo>
                <a:lnTo>
                  <a:pt x="267094" y="368782"/>
                </a:lnTo>
                <a:lnTo>
                  <a:pt x="295945" y="391957"/>
                </a:lnTo>
                <a:lnTo>
                  <a:pt x="328580" y="401889"/>
                </a:lnTo>
                <a:lnTo>
                  <a:pt x="352701" y="387227"/>
                </a:lnTo>
                <a:lnTo>
                  <a:pt x="371619" y="382025"/>
                </a:lnTo>
                <a:lnTo>
                  <a:pt x="384863" y="387227"/>
                </a:lnTo>
                <a:lnTo>
                  <a:pt x="399997" y="424118"/>
                </a:lnTo>
                <a:lnTo>
                  <a:pt x="429794" y="427902"/>
                </a:lnTo>
                <a:lnTo>
                  <a:pt x="458645" y="434997"/>
                </a:lnTo>
                <a:lnTo>
                  <a:pt x="508306" y="443983"/>
                </a:lnTo>
                <a:lnTo>
                  <a:pt x="513981" y="408984"/>
                </a:lnTo>
                <a:lnTo>
                  <a:pt x="548981" y="393376"/>
                </a:lnTo>
                <a:lnTo>
                  <a:pt x="544724" y="379660"/>
                </a:lnTo>
                <a:lnTo>
                  <a:pt x="531954" y="374930"/>
                </a:lnTo>
                <a:lnTo>
                  <a:pt x="527225" y="347971"/>
                </a:lnTo>
                <a:lnTo>
                  <a:pt x="500739" y="335201"/>
                </a:lnTo>
                <a:lnTo>
                  <a:pt x="487496" y="316756"/>
                </a:lnTo>
                <a:lnTo>
                  <a:pt x="472361" y="301148"/>
                </a:lnTo>
                <a:lnTo>
                  <a:pt x="490806" y="273716"/>
                </a:lnTo>
                <a:lnTo>
                  <a:pt x="485604" y="254797"/>
                </a:lnTo>
                <a:lnTo>
                  <a:pt x="465266" y="249595"/>
                </a:lnTo>
                <a:lnTo>
                  <a:pt x="460063" y="230676"/>
                </a:lnTo>
                <a:lnTo>
                  <a:pt x="447294" y="206555"/>
                </a:lnTo>
                <a:lnTo>
                  <a:pt x="454861" y="190001"/>
                </a:lnTo>
                <a:lnTo>
                  <a:pt x="443037" y="185744"/>
                </a:lnTo>
                <a:lnTo>
                  <a:pt x="445402" y="163515"/>
                </a:lnTo>
                <a:lnTo>
                  <a:pt x="447766" y="125678"/>
                </a:lnTo>
                <a:lnTo>
                  <a:pt x="440199" y="99665"/>
                </a:lnTo>
                <a:lnTo>
                  <a:pt x="421753" y="98719"/>
                </a:lnTo>
                <a:lnTo>
                  <a:pt x="387227" y="71760"/>
                </a:lnTo>
                <a:lnTo>
                  <a:pt x="366890" y="68449"/>
                </a:lnTo>
                <a:lnTo>
                  <a:pt x="336147" y="52841"/>
                </a:lnTo>
                <a:lnTo>
                  <a:pt x="318174" y="50003"/>
                </a:lnTo>
                <a:lnTo>
                  <a:pt x="308242" y="55679"/>
                </a:lnTo>
                <a:lnTo>
                  <a:pt x="291688" y="54733"/>
                </a:lnTo>
                <a:lnTo>
                  <a:pt x="277499" y="72233"/>
                </a:lnTo>
                <a:lnTo>
                  <a:pt x="256689" y="77909"/>
                </a:lnTo>
                <a:lnTo>
                  <a:pt x="255743" y="85476"/>
                </a:lnTo>
                <a:lnTo>
                  <a:pt x="218379" y="93516"/>
                </a:lnTo>
                <a:lnTo>
                  <a:pt x="182433" y="88314"/>
                </a:lnTo>
                <a:lnTo>
                  <a:pt x="162096" y="72706"/>
                </a:lnTo>
                <a:lnTo>
                  <a:pt x="137502" y="66557"/>
                </a:lnTo>
                <a:lnTo>
                  <a:pt x="125678" y="43855"/>
                </a:lnTo>
                <a:lnTo>
                  <a:pt x="119529" y="45274"/>
                </a:lnTo>
                <a:lnTo>
                  <a:pt x="101557" y="29193"/>
                </a:lnTo>
                <a:lnTo>
                  <a:pt x="107232" y="14531"/>
                </a:lnTo>
                <a:lnTo>
                  <a:pt x="98246" y="5545"/>
                </a:lnTo>
                <a:lnTo>
                  <a:pt x="89260" y="7910"/>
                </a:lnTo>
                <a:lnTo>
                  <a:pt x="64192" y="30139"/>
                </a:lnTo>
                <a:lnTo>
                  <a:pt x="55679" y="31085"/>
                </a:lnTo>
                <a:lnTo>
                  <a:pt x="38179" y="268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F0538A5-828A-44F4-AED2-C8EE96E379C4}"/>
              </a:ext>
            </a:extLst>
          </p:cNvPr>
          <p:cNvSpPr/>
          <p:nvPr/>
        </p:nvSpPr>
        <p:spPr>
          <a:xfrm>
            <a:off x="5138279" y="1768625"/>
            <a:ext cx="601284" cy="479474"/>
          </a:xfrm>
          <a:custGeom>
            <a:avLst/>
            <a:gdLst>
              <a:gd name="connsiteX0" fmla="*/ 114327 w 264860"/>
              <a:gd name="connsiteY0" fmla="*/ 6018 h 250671"/>
              <a:gd name="connsiteX1" fmla="*/ 85003 w 264860"/>
              <a:gd name="connsiteY1" fmla="*/ 1761 h 250671"/>
              <a:gd name="connsiteX2" fmla="*/ 75071 w 264860"/>
              <a:gd name="connsiteY2" fmla="*/ 6491 h 250671"/>
              <a:gd name="connsiteX3" fmla="*/ 65139 w 264860"/>
              <a:gd name="connsiteY3" fmla="*/ 25882 h 250671"/>
              <a:gd name="connsiteX4" fmla="*/ 52368 w 264860"/>
              <a:gd name="connsiteY4" fmla="*/ 33450 h 250671"/>
              <a:gd name="connsiteX5" fmla="*/ 58044 w 264860"/>
              <a:gd name="connsiteY5" fmla="*/ 55679 h 250671"/>
              <a:gd name="connsiteX6" fmla="*/ 53787 w 264860"/>
              <a:gd name="connsiteY6" fmla="*/ 92570 h 250671"/>
              <a:gd name="connsiteX7" fmla="*/ 1761 w 264860"/>
              <a:gd name="connsiteY7" fmla="*/ 124259 h 250671"/>
              <a:gd name="connsiteX8" fmla="*/ 16423 w 264860"/>
              <a:gd name="connsiteY8" fmla="*/ 160677 h 250671"/>
              <a:gd name="connsiteX9" fmla="*/ 48112 w 264860"/>
              <a:gd name="connsiteY9" fmla="*/ 168718 h 250671"/>
              <a:gd name="connsiteX10" fmla="*/ 88314 w 264860"/>
              <a:gd name="connsiteY10" fmla="*/ 190001 h 250671"/>
              <a:gd name="connsiteX11" fmla="*/ 167299 w 264860"/>
              <a:gd name="connsiteY11" fmla="*/ 250068 h 250671"/>
              <a:gd name="connsiteX12" fmla="*/ 215541 w 264860"/>
              <a:gd name="connsiteY12" fmla="*/ 252432 h 250671"/>
              <a:gd name="connsiteX13" fmla="*/ 230676 w 264860"/>
              <a:gd name="connsiteY13" fmla="*/ 223582 h 250671"/>
              <a:gd name="connsiteX14" fmla="*/ 248176 w 264860"/>
              <a:gd name="connsiteY14" fmla="*/ 225946 h 250671"/>
              <a:gd name="connsiteX15" fmla="*/ 263311 w 264860"/>
              <a:gd name="connsiteY15" fmla="*/ 227838 h 250671"/>
              <a:gd name="connsiteX16" fmla="*/ 247230 w 264860"/>
              <a:gd name="connsiteY16" fmla="*/ 211757 h 250671"/>
              <a:gd name="connsiteX17" fmla="*/ 244865 w 264860"/>
              <a:gd name="connsiteY17" fmla="*/ 196150 h 250671"/>
              <a:gd name="connsiteX18" fmla="*/ 236824 w 264860"/>
              <a:gd name="connsiteY18" fmla="*/ 196150 h 250671"/>
              <a:gd name="connsiteX19" fmla="*/ 237771 w 264860"/>
              <a:gd name="connsiteY19" fmla="*/ 174393 h 250671"/>
              <a:gd name="connsiteX20" fmla="*/ 221217 w 264860"/>
              <a:gd name="connsiteY20" fmla="*/ 151218 h 250671"/>
              <a:gd name="connsiteX21" fmla="*/ 188109 w 264860"/>
              <a:gd name="connsiteY21" fmla="*/ 135137 h 250671"/>
              <a:gd name="connsiteX22" fmla="*/ 166353 w 264860"/>
              <a:gd name="connsiteY22" fmla="*/ 106286 h 250671"/>
              <a:gd name="connsiteX23" fmla="*/ 168718 w 264860"/>
              <a:gd name="connsiteY23" fmla="*/ 82638 h 250671"/>
              <a:gd name="connsiteX24" fmla="*/ 179596 w 264860"/>
              <a:gd name="connsiteY24" fmla="*/ 72233 h 250671"/>
              <a:gd name="connsiteX25" fmla="*/ 174866 w 264860"/>
              <a:gd name="connsiteY25" fmla="*/ 54260 h 250671"/>
              <a:gd name="connsiteX26" fmla="*/ 157367 w 264860"/>
              <a:gd name="connsiteY26" fmla="*/ 45274 h 250671"/>
              <a:gd name="connsiteX27" fmla="*/ 135137 w 264860"/>
              <a:gd name="connsiteY27" fmla="*/ 8383 h 250671"/>
              <a:gd name="connsiteX28" fmla="*/ 135137 w 264860"/>
              <a:gd name="connsiteY28" fmla="*/ 8383 h 250671"/>
              <a:gd name="connsiteX29" fmla="*/ 124259 w 264860"/>
              <a:gd name="connsiteY29" fmla="*/ 13585 h 250671"/>
              <a:gd name="connsiteX30" fmla="*/ 114327 w 264860"/>
              <a:gd name="connsiteY30" fmla="*/ 6018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860" h="250671">
                <a:moveTo>
                  <a:pt x="114327" y="6018"/>
                </a:moveTo>
                <a:lnTo>
                  <a:pt x="85003" y="1761"/>
                </a:lnTo>
                <a:lnTo>
                  <a:pt x="75071" y="6491"/>
                </a:lnTo>
                <a:lnTo>
                  <a:pt x="65139" y="25882"/>
                </a:lnTo>
                <a:lnTo>
                  <a:pt x="52368" y="33450"/>
                </a:lnTo>
                <a:lnTo>
                  <a:pt x="58044" y="55679"/>
                </a:lnTo>
                <a:lnTo>
                  <a:pt x="53787" y="92570"/>
                </a:lnTo>
                <a:lnTo>
                  <a:pt x="1761" y="124259"/>
                </a:lnTo>
                <a:lnTo>
                  <a:pt x="16423" y="160677"/>
                </a:lnTo>
                <a:lnTo>
                  <a:pt x="48112" y="168718"/>
                </a:lnTo>
                <a:lnTo>
                  <a:pt x="88314" y="190001"/>
                </a:lnTo>
                <a:lnTo>
                  <a:pt x="167299" y="250068"/>
                </a:lnTo>
                <a:lnTo>
                  <a:pt x="215541" y="252432"/>
                </a:lnTo>
                <a:lnTo>
                  <a:pt x="230676" y="223582"/>
                </a:lnTo>
                <a:lnTo>
                  <a:pt x="248176" y="225946"/>
                </a:lnTo>
                <a:lnTo>
                  <a:pt x="263311" y="227838"/>
                </a:lnTo>
                <a:lnTo>
                  <a:pt x="247230" y="211757"/>
                </a:lnTo>
                <a:lnTo>
                  <a:pt x="244865" y="196150"/>
                </a:lnTo>
                <a:lnTo>
                  <a:pt x="236824" y="196150"/>
                </a:lnTo>
                <a:lnTo>
                  <a:pt x="237771" y="174393"/>
                </a:lnTo>
                <a:lnTo>
                  <a:pt x="221217" y="151218"/>
                </a:lnTo>
                <a:lnTo>
                  <a:pt x="188109" y="135137"/>
                </a:lnTo>
                <a:lnTo>
                  <a:pt x="166353" y="106286"/>
                </a:lnTo>
                <a:lnTo>
                  <a:pt x="168718" y="82638"/>
                </a:lnTo>
                <a:lnTo>
                  <a:pt x="179596" y="72233"/>
                </a:lnTo>
                <a:lnTo>
                  <a:pt x="174866" y="54260"/>
                </a:lnTo>
                <a:lnTo>
                  <a:pt x="157367" y="45274"/>
                </a:lnTo>
                <a:lnTo>
                  <a:pt x="135137" y="8383"/>
                </a:lnTo>
                <a:lnTo>
                  <a:pt x="135137" y="8383"/>
                </a:lnTo>
                <a:lnTo>
                  <a:pt x="124259" y="13585"/>
                </a:lnTo>
                <a:lnTo>
                  <a:pt x="114327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B34B840-8B1E-4EFE-B10F-E7D8A52A802D}"/>
              </a:ext>
            </a:extLst>
          </p:cNvPr>
          <p:cNvSpPr/>
          <p:nvPr/>
        </p:nvSpPr>
        <p:spPr>
          <a:xfrm>
            <a:off x="4894546" y="2008364"/>
            <a:ext cx="85898" cy="217120"/>
          </a:xfrm>
          <a:custGeom>
            <a:avLst/>
            <a:gdLst>
              <a:gd name="connsiteX0" fmla="*/ 34869 w 37837"/>
              <a:gd name="connsiteY0" fmla="*/ 1761 h 113511"/>
              <a:gd name="connsiteX1" fmla="*/ 28247 w 37837"/>
              <a:gd name="connsiteY1" fmla="*/ 2234 h 113511"/>
              <a:gd name="connsiteX2" fmla="*/ 26355 w 37837"/>
              <a:gd name="connsiteY2" fmla="*/ 7437 h 113511"/>
              <a:gd name="connsiteX3" fmla="*/ 17842 w 37837"/>
              <a:gd name="connsiteY3" fmla="*/ 7437 h 113511"/>
              <a:gd name="connsiteX4" fmla="*/ 17369 w 37837"/>
              <a:gd name="connsiteY4" fmla="*/ 7910 h 113511"/>
              <a:gd name="connsiteX5" fmla="*/ 14531 w 37837"/>
              <a:gd name="connsiteY5" fmla="*/ 15477 h 113511"/>
              <a:gd name="connsiteX6" fmla="*/ 11693 w 37837"/>
              <a:gd name="connsiteY6" fmla="*/ 38180 h 113511"/>
              <a:gd name="connsiteX7" fmla="*/ 6491 w 37837"/>
              <a:gd name="connsiteY7" fmla="*/ 51895 h 113511"/>
              <a:gd name="connsiteX8" fmla="*/ 8382 w 37837"/>
              <a:gd name="connsiteY8" fmla="*/ 53787 h 113511"/>
              <a:gd name="connsiteX9" fmla="*/ 1761 w 37837"/>
              <a:gd name="connsiteY9" fmla="*/ 63720 h 113511"/>
              <a:gd name="connsiteX10" fmla="*/ 1761 w 37837"/>
              <a:gd name="connsiteY10" fmla="*/ 63720 h 113511"/>
              <a:gd name="connsiteX11" fmla="*/ 20206 w 37837"/>
              <a:gd name="connsiteY11" fmla="*/ 107232 h 113511"/>
              <a:gd name="connsiteX12" fmla="*/ 23517 w 37837"/>
              <a:gd name="connsiteY12" fmla="*/ 115273 h 113511"/>
              <a:gd name="connsiteX13" fmla="*/ 31558 w 37837"/>
              <a:gd name="connsiteY13" fmla="*/ 67030 h 113511"/>
              <a:gd name="connsiteX14" fmla="*/ 29666 w 37837"/>
              <a:gd name="connsiteY14" fmla="*/ 55679 h 113511"/>
              <a:gd name="connsiteX15" fmla="*/ 18315 w 37837"/>
              <a:gd name="connsiteY15" fmla="*/ 59463 h 113511"/>
              <a:gd name="connsiteX16" fmla="*/ 18788 w 37837"/>
              <a:gd name="connsiteY16" fmla="*/ 51422 h 113511"/>
              <a:gd name="connsiteX17" fmla="*/ 24463 w 37837"/>
              <a:gd name="connsiteY17" fmla="*/ 47639 h 113511"/>
              <a:gd name="connsiteX18" fmla="*/ 17842 w 37837"/>
              <a:gd name="connsiteY18" fmla="*/ 44328 h 113511"/>
              <a:gd name="connsiteX19" fmla="*/ 21153 w 37837"/>
              <a:gd name="connsiteY19" fmla="*/ 23991 h 113511"/>
              <a:gd name="connsiteX20" fmla="*/ 30612 w 37837"/>
              <a:gd name="connsiteY20" fmla="*/ 28247 h 113511"/>
              <a:gd name="connsiteX21" fmla="*/ 33922 w 37837"/>
              <a:gd name="connsiteY21" fmla="*/ 18788 h 113511"/>
              <a:gd name="connsiteX22" fmla="*/ 33450 w 37837"/>
              <a:gd name="connsiteY22" fmla="*/ 18788 h 113511"/>
              <a:gd name="connsiteX23" fmla="*/ 36287 w 37837"/>
              <a:gd name="connsiteY23" fmla="*/ 14058 h 113511"/>
              <a:gd name="connsiteX24" fmla="*/ 34869 w 37837"/>
              <a:gd name="connsiteY24" fmla="*/ 1761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37" h="113511">
                <a:moveTo>
                  <a:pt x="34869" y="1761"/>
                </a:moveTo>
                <a:lnTo>
                  <a:pt x="28247" y="2234"/>
                </a:lnTo>
                <a:lnTo>
                  <a:pt x="26355" y="7437"/>
                </a:lnTo>
                <a:lnTo>
                  <a:pt x="17842" y="7437"/>
                </a:lnTo>
                <a:lnTo>
                  <a:pt x="17369" y="7910"/>
                </a:lnTo>
                <a:lnTo>
                  <a:pt x="14531" y="15477"/>
                </a:lnTo>
                <a:lnTo>
                  <a:pt x="11693" y="38180"/>
                </a:lnTo>
                <a:lnTo>
                  <a:pt x="6491" y="51895"/>
                </a:lnTo>
                <a:lnTo>
                  <a:pt x="8382" y="53787"/>
                </a:lnTo>
                <a:lnTo>
                  <a:pt x="1761" y="63720"/>
                </a:lnTo>
                <a:lnTo>
                  <a:pt x="1761" y="63720"/>
                </a:lnTo>
                <a:lnTo>
                  <a:pt x="20206" y="107232"/>
                </a:lnTo>
                <a:lnTo>
                  <a:pt x="23517" y="115273"/>
                </a:lnTo>
                <a:lnTo>
                  <a:pt x="31558" y="67030"/>
                </a:lnTo>
                <a:lnTo>
                  <a:pt x="29666" y="55679"/>
                </a:lnTo>
                <a:lnTo>
                  <a:pt x="18315" y="59463"/>
                </a:lnTo>
                <a:lnTo>
                  <a:pt x="18788" y="51422"/>
                </a:lnTo>
                <a:lnTo>
                  <a:pt x="24463" y="47639"/>
                </a:lnTo>
                <a:lnTo>
                  <a:pt x="17842" y="44328"/>
                </a:lnTo>
                <a:lnTo>
                  <a:pt x="21153" y="23991"/>
                </a:lnTo>
                <a:lnTo>
                  <a:pt x="30612" y="28247"/>
                </a:lnTo>
                <a:lnTo>
                  <a:pt x="33922" y="18788"/>
                </a:lnTo>
                <a:lnTo>
                  <a:pt x="33450" y="18788"/>
                </a:lnTo>
                <a:lnTo>
                  <a:pt x="36287" y="14058"/>
                </a:lnTo>
                <a:lnTo>
                  <a:pt x="34869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FB76916-6F48-417C-9585-74023FDA6E10}"/>
              </a:ext>
            </a:extLst>
          </p:cNvPr>
          <p:cNvSpPr/>
          <p:nvPr/>
        </p:nvSpPr>
        <p:spPr>
          <a:xfrm>
            <a:off x="3282886" y="1218588"/>
            <a:ext cx="665709" cy="597082"/>
          </a:xfrm>
          <a:custGeom>
            <a:avLst/>
            <a:gdLst>
              <a:gd name="connsiteX0" fmla="*/ 224528 w 293238"/>
              <a:gd name="connsiteY0" fmla="*/ 263784 h 312156"/>
              <a:gd name="connsiteX1" fmla="*/ 205609 w 293238"/>
              <a:gd name="connsiteY1" fmla="*/ 266148 h 312156"/>
              <a:gd name="connsiteX2" fmla="*/ 181015 w 293238"/>
              <a:gd name="connsiteY2" fmla="*/ 269459 h 312156"/>
              <a:gd name="connsiteX3" fmla="*/ 151691 w 293238"/>
              <a:gd name="connsiteY3" fmla="*/ 266621 h 312156"/>
              <a:gd name="connsiteX4" fmla="*/ 148853 w 293238"/>
              <a:gd name="connsiteY4" fmla="*/ 282702 h 312156"/>
              <a:gd name="connsiteX5" fmla="*/ 184326 w 293238"/>
              <a:gd name="connsiteY5" fmla="*/ 298310 h 312156"/>
              <a:gd name="connsiteX6" fmla="*/ 197096 w 293238"/>
              <a:gd name="connsiteY6" fmla="*/ 301621 h 312156"/>
              <a:gd name="connsiteX7" fmla="*/ 216960 w 293238"/>
              <a:gd name="connsiteY7" fmla="*/ 312972 h 312156"/>
              <a:gd name="connsiteX8" fmla="*/ 221217 w 293238"/>
              <a:gd name="connsiteY8" fmla="*/ 297364 h 312156"/>
              <a:gd name="connsiteX9" fmla="*/ 216960 w 293238"/>
              <a:gd name="connsiteY9" fmla="*/ 287905 h 312156"/>
              <a:gd name="connsiteX10" fmla="*/ 224528 w 293238"/>
              <a:gd name="connsiteY10" fmla="*/ 263784 h 312156"/>
              <a:gd name="connsiteX11" fmla="*/ 65138 w 293238"/>
              <a:gd name="connsiteY11" fmla="*/ 174393 h 312156"/>
              <a:gd name="connsiteX12" fmla="*/ 53314 w 293238"/>
              <a:gd name="connsiteY12" fmla="*/ 183380 h 312156"/>
              <a:gd name="connsiteX13" fmla="*/ 40071 w 293238"/>
              <a:gd name="connsiteY13" fmla="*/ 181961 h 312156"/>
              <a:gd name="connsiteX14" fmla="*/ 46220 w 293238"/>
              <a:gd name="connsiteY14" fmla="*/ 198987 h 312156"/>
              <a:gd name="connsiteX15" fmla="*/ 48112 w 293238"/>
              <a:gd name="connsiteY15" fmla="*/ 234933 h 312156"/>
              <a:gd name="connsiteX16" fmla="*/ 58044 w 293238"/>
              <a:gd name="connsiteY16" fmla="*/ 242973 h 312156"/>
              <a:gd name="connsiteX17" fmla="*/ 67503 w 293238"/>
              <a:gd name="connsiteY17" fmla="*/ 233041 h 312156"/>
              <a:gd name="connsiteX18" fmla="*/ 78854 w 293238"/>
              <a:gd name="connsiteY18" fmla="*/ 234933 h 312156"/>
              <a:gd name="connsiteX19" fmla="*/ 80746 w 293238"/>
              <a:gd name="connsiteY19" fmla="*/ 195204 h 312156"/>
              <a:gd name="connsiteX20" fmla="*/ 65138 w 293238"/>
              <a:gd name="connsiteY20" fmla="*/ 174393 h 312156"/>
              <a:gd name="connsiteX21" fmla="*/ 132772 w 293238"/>
              <a:gd name="connsiteY21" fmla="*/ 12166 h 312156"/>
              <a:gd name="connsiteX22" fmla="*/ 126624 w 293238"/>
              <a:gd name="connsiteY22" fmla="*/ 1761 h 312156"/>
              <a:gd name="connsiteX23" fmla="*/ 103922 w 293238"/>
              <a:gd name="connsiteY23" fmla="*/ 6964 h 312156"/>
              <a:gd name="connsiteX24" fmla="*/ 101557 w 293238"/>
              <a:gd name="connsiteY24" fmla="*/ 12639 h 312156"/>
              <a:gd name="connsiteX25" fmla="*/ 86895 w 293238"/>
              <a:gd name="connsiteY25" fmla="*/ 8383 h 312156"/>
              <a:gd name="connsiteX26" fmla="*/ 85476 w 293238"/>
              <a:gd name="connsiteY26" fmla="*/ 20207 h 312156"/>
              <a:gd name="connsiteX27" fmla="*/ 75544 w 293238"/>
              <a:gd name="connsiteY27" fmla="*/ 25409 h 312156"/>
              <a:gd name="connsiteX28" fmla="*/ 57571 w 293238"/>
              <a:gd name="connsiteY28" fmla="*/ 21626 h 312156"/>
              <a:gd name="connsiteX29" fmla="*/ 53314 w 293238"/>
              <a:gd name="connsiteY29" fmla="*/ 33450 h 312156"/>
              <a:gd name="connsiteX30" fmla="*/ 41963 w 293238"/>
              <a:gd name="connsiteY30" fmla="*/ 34396 h 312156"/>
              <a:gd name="connsiteX31" fmla="*/ 37706 w 293238"/>
              <a:gd name="connsiteY31" fmla="*/ 29666 h 312156"/>
              <a:gd name="connsiteX32" fmla="*/ 24936 w 293238"/>
              <a:gd name="connsiteY32" fmla="*/ 39598 h 312156"/>
              <a:gd name="connsiteX33" fmla="*/ 13585 w 293238"/>
              <a:gd name="connsiteY33" fmla="*/ 41017 h 312156"/>
              <a:gd name="connsiteX34" fmla="*/ 3180 w 293238"/>
              <a:gd name="connsiteY34" fmla="*/ 34869 h 312156"/>
              <a:gd name="connsiteX35" fmla="*/ 2234 w 293238"/>
              <a:gd name="connsiteY35" fmla="*/ 42909 h 312156"/>
              <a:gd name="connsiteX36" fmla="*/ 9802 w 293238"/>
              <a:gd name="connsiteY36" fmla="*/ 54260 h 312156"/>
              <a:gd name="connsiteX37" fmla="*/ 1761 w 293238"/>
              <a:gd name="connsiteY37" fmla="*/ 62774 h 312156"/>
              <a:gd name="connsiteX38" fmla="*/ 8856 w 293238"/>
              <a:gd name="connsiteY38" fmla="*/ 85476 h 312156"/>
              <a:gd name="connsiteX39" fmla="*/ 21626 w 293238"/>
              <a:gd name="connsiteY39" fmla="*/ 89260 h 312156"/>
              <a:gd name="connsiteX40" fmla="*/ 19261 w 293238"/>
              <a:gd name="connsiteY40" fmla="*/ 102030 h 312156"/>
              <a:gd name="connsiteX41" fmla="*/ 29193 w 293238"/>
              <a:gd name="connsiteY41" fmla="*/ 99665 h 312156"/>
              <a:gd name="connsiteX42" fmla="*/ 42436 w 293238"/>
              <a:gd name="connsiteY42" fmla="*/ 86422 h 312156"/>
              <a:gd name="connsiteX43" fmla="*/ 53314 w 293238"/>
              <a:gd name="connsiteY43" fmla="*/ 82165 h 312156"/>
              <a:gd name="connsiteX44" fmla="*/ 73179 w 293238"/>
              <a:gd name="connsiteY44" fmla="*/ 92097 h 312156"/>
              <a:gd name="connsiteX45" fmla="*/ 85476 w 293238"/>
              <a:gd name="connsiteY45" fmla="*/ 95408 h 312156"/>
              <a:gd name="connsiteX46" fmla="*/ 94462 w 293238"/>
              <a:gd name="connsiteY46" fmla="*/ 123786 h 312156"/>
              <a:gd name="connsiteX47" fmla="*/ 111489 w 293238"/>
              <a:gd name="connsiteY47" fmla="*/ 140813 h 312156"/>
              <a:gd name="connsiteX48" fmla="*/ 134664 w 293238"/>
              <a:gd name="connsiteY48" fmla="*/ 159731 h 312156"/>
              <a:gd name="connsiteX49" fmla="*/ 154529 w 293238"/>
              <a:gd name="connsiteY49" fmla="*/ 172974 h 312156"/>
              <a:gd name="connsiteX50" fmla="*/ 172974 w 293238"/>
              <a:gd name="connsiteY50" fmla="*/ 174866 h 312156"/>
              <a:gd name="connsiteX51" fmla="*/ 183852 w 293238"/>
              <a:gd name="connsiteY51" fmla="*/ 186690 h 312156"/>
              <a:gd name="connsiteX52" fmla="*/ 199933 w 293238"/>
              <a:gd name="connsiteY52" fmla="*/ 192366 h 312156"/>
              <a:gd name="connsiteX53" fmla="*/ 207974 w 293238"/>
              <a:gd name="connsiteY53" fmla="*/ 205136 h 312156"/>
              <a:gd name="connsiteX54" fmla="*/ 218379 w 293238"/>
              <a:gd name="connsiteY54" fmla="*/ 208920 h 312156"/>
              <a:gd name="connsiteX55" fmla="*/ 226893 w 293238"/>
              <a:gd name="connsiteY55" fmla="*/ 224055 h 312156"/>
              <a:gd name="connsiteX56" fmla="*/ 237770 w 293238"/>
              <a:gd name="connsiteY56" fmla="*/ 241554 h 312156"/>
              <a:gd name="connsiteX57" fmla="*/ 232568 w 293238"/>
              <a:gd name="connsiteY57" fmla="*/ 247703 h 312156"/>
              <a:gd name="connsiteX58" fmla="*/ 228784 w 293238"/>
              <a:gd name="connsiteY58" fmla="*/ 264257 h 312156"/>
              <a:gd name="connsiteX59" fmla="*/ 229257 w 293238"/>
              <a:gd name="connsiteY59" fmla="*/ 273716 h 312156"/>
              <a:gd name="connsiteX60" fmla="*/ 239189 w 293238"/>
              <a:gd name="connsiteY60" fmla="*/ 271351 h 312156"/>
              <a:gd name="connsiteX61" fmla="*/ 251014 w 293238"/>
              <a:gd name="connsiteY61" fmla="*/ 244865 h 312156"/>
              <a:gd name="connsiteX62" fmla="*/ 260946 w 293238"/>
              <a:gd name="connsiteY62" fmla="*/ 242973 h 312156"/>
              <a:gd name="connsiteX63" fmla="*/ 262838 w 293238"/>
              <a:gd name="connsiteY63" fmla="*/ 227365 h 312156"/>
              <a:gd name="connsiteX64" fmla="*/ 244392 w 293238"/>
              <a:gd name="connsiteY64" fmla="*/ 216487 h 312156"/>
              <a:gd name="connsiteX65" fmla="*/ 253378 w 293238"/>
              <a:gd name="connsiteY65" fmla="*/ 197096 h 312156"/>
              <a:gd name="connsiteX66" fmla="*/ 274662 w 293238"/>
              <a:gd name="connsiteY66" fmla="*/ 201825 h 312156"/>
              <a:gd name="connsiteX67" fmla="*/ 289324 w 293238"/>
              <a:gd name="connsiteY67" fmla="*/ 216014 h 312156"/>
              <a:gd name="connsiteX68" fmla="*/ 293108 w 293238"/>
              <a:gd name="connsiteY68" fmla="*/ 205136 h 312156"/>
              <a:gd name="connsiteX69" fmla="*/ 290269 w 293238"/>
              <a:gd name="connsiteY69" fmla="*/ 199460 h 312156"/>
              <a:gd name="connsiteX70" fmla="*/ 268040 w 293238"/>
              <a:gd name="connsiteY70" fmla="*/ 184325 h 312156"/>
              <a:gd name="connsiteX71" fmla="*/ 249594 w 293238"/>
              <a:gd name="connsiteY71" fmla="*/ 175339 h 312156"/>
              <a:gd name="connsiteX72" fmla="*/ 226893 w 293238"/>
              <a:gd name="connsiteY72" fmla="*/ 164461 h 312156"/>
              <a:gd name="connsiteX73" fmla="*/ 233514 w 293238"/>
              <a:gd name="connsiteY73" fmla="*/ 158785 h 312156"/>
              <a:gd name="connsiteX74" fmla="*/ 226893 w 293238"/>
              <a:gd name="connsiteY74" fmla="*/ 152164 h 312156"/>
              <a:gd name="connsiteX75" fmla="*/ 207974 w 293238"/>
              <a:gd name="connsiteY75" fmla="*/ 152637 h 312156"/>
              <a:gd name="connsiteX76" fmla="*/ 179596 w 293238"/>
              <a:gd name="connsiteY76" fmla="*/ 128989 h 312156"/>
              <a:gd name="connsiteX77" fmla="*/ 165880 w 293238"/>
              <a:gd name="connsiteY77" fmla="*/ 104867 h 312156"/>
              <a:gd name="connsiteX78" fmla="*/ 142705 w 293238"/>
              <a:gd name="connsiteY78" fmla="*/ 90205 h 312156"/>
              <a:gd name="connsiteX79" fmla="*/ 133718 w 293238"/>
              <a:gd name="connsiteY79" fmla="*/ 75544 h 312156"/>
              <a:gd name="connsiteX80" fmla="*/ 136083 w 293238"/>
              <a:gd name="connsiteY80" fmla="*/ 67030 h 312156"/>
              <a:gd name="connsiteX81" fmla="*/ 134191 w 293238"/>
              <a:gd name="connsiteY81" fmla="*/ 52841 h 312156"/>
              <a:gd name="connsiteX82" fmla="*/ 152637 w 293238"/>
              <a:gd name="connsiteY82" fmla="*/ 42436 h 312156"/>
              <a:gd name="connsiteX83" fmla="*/ 172028 w 293238"/>
              <a:gd name="connsiteY83" fmla="*/ 46693 h 312156"/>
              <a:gd name="connsiteX84" fmla="*/ 165407 w 293238"/>
              <a:gd name="connsiteY84" fmla="*/ 33923 h 312156"/>
              <a:gd name="connsiteX85" fmla="*/ 166826 w 293238"/>
              <a:gd name="connsiteY85" fmla="*/ 19734 h 312156"/>
              <a:gd name="connsiteX86" fmla="*/ 132772 w 293238"/>
              <a:gd name="connsiteY86" fmla="*/ 12166 h 31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93238" h="312156">
                <a:moveTo>
                  <a:pt x="224528" y="263784"/>
                </a:moveTo>
                <a:lnTo>
                  <a:pt x="205609" y="266148"/>
                </a:lnTo>
                <a:lnTo>
                  <a:pt x="181015" y="269459"/>
                </a:lnTo>
                <a:lnTo>
                  <a:pt x="151691" y="266621"/>
                </a:lnTo>
                <a:lnTo>
                  <a:pt x="148853" y="282702"/>
                </a:lnTo>
                <a:lnTo>
                  <a:pt x="184326" y="298310"/>
                </a:lnTo>
                <a:lnTo>
                  <a:pt x="197096" y="301621"/>
                </a:lnTo>
                <a:lnTo>
                  <a:pt x="216960" y="312972"/>
                </a:lnTo>
                <a:lnTo>
                  <a:pt x="221217" y="297364"/>
                </a:lnTo>
                <a:lnTo>
                  <a:pt x="216960" y="287905"/>
                </a:lnTo>
                <a:lnTo>
                  <a:pt x="224528" y="263784"/>
                </a:lnTo>
                <a:close/>
                <a:moveTo>
                  <a:pt x="65138" y="174393"/>
                </a:moveTo>
                <a:lnTo>
                  <a:pt x="53314" y="183380"/>
                </a:lnTo>
                <a:lnTo>
                  <a:pt x="40071" y="181961"/>
                </a:lnTo>
                <a:lnTo>
                  <a:pt x="46220" y="198987"/>
                </a:lnTo>
                <a:lnTo>
                  <a:pt x="48112" y="234933"/>
                </a:lnTo>
                <a:lnTo>
                  <a:pt x="58044" y="242973"/>
                </a:lnTo>
                <a:lnTo>
                  <a:pt x="67503" y="233041"/>
                </a:lnTo>
                <a:lnTo>
                  <a:pt x="78854" y="234933"/>
                </a:lnTo>
                <a:lnTo>
                  <a:pt x="80746" y="195204"/>
                </a:lnTo>
                <a:lnTo>
                  <a:pt x="65138" y="174393"/>
                </a:lnTo>
                <a:close/>
                <a:moveTo>
                  <a:pt x="132772" y="12166"/>
                </a:moveTo>
                <a:lnTo>
                  <a:pt x="126624" y="1761"/>
                </a:lnTo>
                <a:lnTo>
                  <a:pt x="103922" y="6964"/>
                </a:lnTo>
                <a:lnTo>
                  <a:pt x="101557" y="12639"/>
                </a:lnTo>
                <a:lnTo>
                  <a:pt x="86895" y="8383"/>
                </a:lnTo>
                <a:lnTo>
                  <a:pt x="85476" y="20207"/>
                </a:lnTo>
                <a:lnTo>
                  <a:pt x="75544" y="25409"/>
                </a:lnTo>
                <a:lnTo>
                  <a:pt x="57571" y="21626"/>
                </a:lnTo>
                <a:lnTo>
                  <a:pt x="53314" y="33450"/>
                </a:lnTo>
                <a:lnTo>
                  <a:pt x="41963" y="34396"/>
                </a:lnTo>
                <a:lnTo>
                  <a:pt x="37706" y="29666"/>
                </a:lnTo>
                <a:lnTo>
                  <a:pt x="24936" y="39598"/>
                </a:lnTo>
                <a:lnTo>
                  <a:pt x="13585" y="41017"/>
                </a:lnTo>
                <a:lnTo>
                  <a:pt x="3180" y="34869"/>
                </a:lnTo>
                <a:lnTo>
                  <a:pt x="2234" y="42909"/>
                </a:lnTo>
                <a:lnTo>
                  <a:pt x="9802" y="54260"/>
                </a:lnTo>
                <a:lnTo>
                  <a:pt x="1761" y="62774"/>
                </a:lnTo>
                <a:lnTo>
                  <a:pt x="8856" y="85476"/>
                </a:lnTo>
                <a:lnTo>
                  <a:pt x="21626" y="89260"/>
                </a:lnTo>
                <a:lnTo>
                  <a:pt x="19261" y="102030"/>
                </a:lnTo>
                <a:lnTo>
                  <a:pt x="29193" y="99665"/>
                </a:lnTo>
                <a:lnTo>
                  <a:pt x="42436" y="86422"/>
                </a:lnTo>
                <a:lnTo>
                  <a:pt x="53314" y="82165"/>
                </a:lnTo>
                <a:lnTo>
                  <a:pt x="73179" y="92097"/>
                </a:lnTo>
                <a:lnTo>
                  <a:pt x="85476" y="95408"/>
                </a:lnTo>
                <a:lnTo>
                  <a:pt x="94462" y="123786"/>
                </a:lnTo>
                <a:lnTo>
                  <a:pt x="111489" y="140813"/>
                </a:lnTo>
                <a:lnTo>
                  <a:pt x="134664" y="159731"/>
                </a:lnTo>
                <a:lnTo>
                  <a:pt x="154529" y="172974"/>
                </a:lnTo>
                <a:lnTo>
                  <a:pt x="172974" y="174866"/>
                </a:lnTo>
                <a:lnTo>
                  <a:pt x="183852" y="186690"/>
                </a:lnTo>
                <a:lnTo>
                  <a:pt x="199933" y="192366"/>
                </a:lnTo>
                <a:lnTo>
                  <a:pt x="207974" y="205136"/>
                </a:lnTo>
                <a:lnTo>
                  <a:pt x="218379" y="208920"/>
                </a:lnTo>
                <a:lnTo>
                  <a:pt x="226893" y="224055"/>
                </a:lnTo>
                <a:lnTo>
                  <a:pt x="237770" y="241554"/>
                </a:lnTo>
                <a:lnTo>
                  <a:pt x="232568" y="247703"/>
                </a:lnTo>
                <a:lnTo>
                  <a:pt x="228784" y="264257"/>
                </a:lnTo>
                <a:lnTo>
                  <a:pt x="229257" y="273716"/>
                </a:lnTo>
                <a:lnTo>
                  <a:pt x="239189" y="271351"/>
                </a:lnTo>
                <a:lnTo>
                  <a:pt x="251014" y="244865"/>
                </a:lnTo>
                <a:lnTo>
                  <a:pt x="260946" y="242973"/>
                </a:lnTo>
                <a:lnTo>
                  <a:pt x="262838" y="227365"/>
                </a:lnTo>
                <a:lnTo>
                  <a:pt x="244392" y="216487"/>
                </a:lnTo>
                <a:lnTo>
                  <a:pt x="253378" y="197096"/>
                </a:lnTo>
                <a:lnTo>
                  <a:pt x="274662" y="201825"/>
                </a:lnTo>
                <a:lnTo>
                  <a:pt x="289324" y="216014"/>
                </a:lnTo>
                <a:lnTo>
                  <a:pt x="293108" y="205136"/>
                </a:lnTo>
                <a:lnTo>
                  <a:pt x="290269" y="199460"/>
                </a:lnTo>
                <a:lnTo>
                  <a:pt x="268040" y="184325"/>
                </a:lnTo>
                <a:lnTo>
                  <a:pt x="249594" y="175339"/>
                </a:lnTo>
                <a:lnTo>
                  <a:pt x="226893" y="164461"/>
                </a:lnTo>
                <a:lnTo>
                  <a:pt x="233514" y="158785"/>
                </a:lnTo>
                <a:lnTo>
                  <a:pt x="226893" y="152164"/>
                </a:lnTo>
                <a:lnTo>
                  <a:pt x="207974" y="152637"/>
                </a:lnTo>
                <a:lnTo>
                  <a:pt x="179596" y="128989"/>
                </a:lnTo>
                <a:lnTo>
                  <a:pt x="165880" y="104867"/>
                </a:lnTo>
                <a:lnTo>
                  <a:pt x="142705" y="90205"/>
                </a:lnTo>
                <a:lnTo>
                  <a:pt x="133718" y="75544"/>
                </a:lnTo>
                <a:lnTo>
                  <a:pt x="136083" y="67030"/>
                </a:lnTo>
                <a:lnTo>
                  <a:pt x="134191" y="52841"/>
                </a:lnTo>
                <a:lnTo>
                  <a:pt x="152637" y="42436"/>
                </a:lnTo>
                <a:lnTo>
                  <a:pt x="172028" y="46693"/>
                </a:lnTo>
                <a:lnTo>
                  <a:pt x="165407" y="33923"/>
                </a:lnTo>
                <a:lnTo>
                  <a:pt x="166826" y="19734"/>
                </a:lnTo>
                <a:lnTo>
                  <a:pt x="132772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6A7FB6CB-6E69-4608-ACEA-D38F6A13AF79}"/>
              </a:ext>
            </a:extLst>
          </p:cNvPr>
          <p:cNvSpPr/>
          <p:nvPr/>
        </p:nvSpPr>
        <p:spPr>
          <a:xfrm>
            <a:off x="4943936" y="2002935"/>
            <a:ext cx="225483" cy="244260"/>
          </a:xfrm>
          <a:custGeom>
            <a:avLst/>
            <a:gdLst>
              <a:gd name="connsiteX0" fmla="*/ 102029 w 99322"/>
              <a:gd name="connsiteY0" fmla="*/ 38180 h 127700"/>
              <a:gd name="connsiteX1" fmla="*/ 87368 w 99322"/>
              <a:gd name="connsiteY1" fmla="*/ 1761 h 127700"/>
              <a:gd name="connsiteX2" fmla="*/ 41963 w 99322"/>
              <a:gd name="connsiteY2" fmla="*/ 33450 h 127700"/>
              <a:gd name="connsiteX3" fmla="*/ 12166 w 99322"/>
              <a:gd name="connsiteY3" fmla="*/ 21626 h 127700"/>
              <a:gd name="connsiteX4" fmla="*/ 8856 w 99322"/>
              <a:gd name="connsiteY4" fmla="*/ 31085 h 127700"/>
              <a:gd name="connsiteX5" fmla="*/ 10748 w 99322"/>
              <a:gd name="connsiteY5" fmla="*/ 49531 h 127700"/>
              <a:gd name="connsiteX6" fmla="*/ 7909 w 99322"/>
              <a:gd name="connsiteY6" fmla="*/ 58517 h 127700"/>
              <a:gd name="connsiteX7" fmla="*/ 9801 w 99322"/>
              <a:gd name="connsiteY7" fmla="*/ 69868 h 127700"/>
              <a:gd name="connsiteX8" fmla="*/ 1761 w 99322"/>
              <a:gd name="connsiteY8" fmla="*/ 118111 h 127700"/>
              <a:gd name="connsiteX9" fmla="*/ 3180 w 99322"/>
              <a:gd name="connsiteY9" fmla="*/ 122367 h 127700"/>
              <a:gd name="connsiteX10" fmla="*/ 32031 w 99322"/>
              <a:gd name="connsiteY10" fmla="*/ 127097 h 127700"/>
              <a:gd name="connsiteX11" fmla="*/ 41963 w 99322"/>
              <a:gd name="connsiteY11" fmla="*/ 117638 h 127700"/>
              <a:gd name="connsiteX12" fmla="*/ 47166 w 99322"/>
              <a:gd name="connsiteY12" fmla="*/ 106759 h 127700"/>
              <a:gd name="connsiteX13" fmla="*/ 66084 w 99322"/>
              <a:gd name="connsiteY13" fmla="*/ 102976 h 127700"/>
              <a:gd name="connsiteX14" fmla="*/ 69395 w 99322"/>
              <a:gd name="connsiteY14" fmla="*/ 92570 h 127700"/>
              <a:gd name="connsiteX15" fmla="*/ 77436 w 99322"/>
              <a:gd name="connsiteY15" fmla="*/ 87841 h 127700"/>
              <a:gd name="connsiteX16" fmla="*/ 48585 w 99322"/>
              <a:gd name="connsiteY16" fmla="*/ 57571 h 127700"/>
              <a:gd name="connsiteX17" fmla="*/ 97773 w 99322"/>
              <a:gd name="connsiteY17" fmla="*/ 42909 h 127700"/>
              <a:gd name="connsiteX18" fmla="*/ 102029 w 99322"/>
              <a:gd name="connsiteY18" fmla="*/ 38180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322" h="127700">
                <a:moveTo>
                  <a:pt x="102029" y="38180"/>
                </a:moveTo>
                <a:lnTo>
                  <a:pt x="87368" y="1761"/>
                </a:lnTo>
                <a:lnTo>
                  <a:pt x="41963" y="33450"/>
                </a:lnTo>
                <a:lnTo>
                  <a:pt x="12166" y="21626"/>
                </a:lnTo>
                <a:lnTo>
                  <a:pt x="8856" y="31085"/>
                </a:lnTo>
                <a:lnTo>
                  <a:pt x="10748" y="49531"/>
                </a:lnTo>
                <a:lnTo>
                  <a:pt x="7909" y="58517"/>
                </a:lnTo>
                <a:lnTo>
                  <a:pt x="9801" y="69868"/>
                </a:lnTo>
                <a:lnTo>
                  <a:pt x="1761" y="118111"/>
                </a:lnTo>
                <a:lnTo>
                  <a:pt x="3180" y="122367"/>
                </a:lnTo>
                <a:lnTo>
                  <a:pt x="32031" y="127097"/>
                </a:lnTo>
                <a:lnTo>
                  <a:pt x="41963" y="117638"/>
                </a:lnTo>
                <a:lnTo>
                  <a:pt x="47166" y="106759"/>
                </a:lnTo>
                <a:lnTo>
                  <a:pt x="66084" y="102976"/>
                </a:lnTo>
                <a:lnTo>
                  <a:pt x="69395" y="92570"/>
                </a:lnTo>
                <a:lnTo>
                  <a:pt x="77436" y="87841"/>
                </a:lnTo>
                <a:lnTo>
                  <a:pt x="48585" y="57571"/>
                </a:lnTo>
                <a:lnTo>
                  <a:pt x="97773" y="42909"/>
                </a:lnTo>
                <a:lnTo>
                  <a:pt x="102029" y="38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17DC765-F7DC-449A-AC20-5221381E867A}"/>
              </a:ext>
            </a:extLst>
          </p:cNvPr>
          <p:cNvSpPr/>
          <p:nvPr/>
        </p:nvSpPr>
        <p:spPr>
          <a:xfrm>
            <a:off x="4963263" y="3606008"/>
            <a:ext cx="483176" cy="588035"/>
          </a:xfrm>
          <a:custGeom>
            <a:avLst/>
            <a:gdLst>
              <a:gd name="connsiteX0" fmla="*/ 212230 w 212834"/>
              <a:gd name="connsiteY0" fmla="*/ 49531 h 307426"/>
              <a:gd name="connsiteX1" fmla="*/ 194258 w 212834"/>
              <a:gd name="connsiteY1" fmla="*/ 49531 h 307426"/>
              <a:gd name="connsiteX2" fmla="*/ 183380 w 212834"/>
              <a:gd name="connsiteY2" fmla="*/ 39598 h 307426"/>
              <a:gd name="connsiteX3" fmla="*/ 159259 w 212834"/>
              <a:gd name="connsiteY3" fmla="*/ 51896 h 307426"/>
              <a:gd name="connsiteX4" fmla="*/ 151691 w 212834"/>
              <a:gd name="connsiteY4" fmla="*/ 64666 h 307426"/>
              <a:gd name="connsiteX5" fmla="*/ 133718 w 212834"/>
              <a:gd name="connsiteY5" fmla="*/ 62301 h 307426"/>
              <a:gd name="connsiteX6" fmla="*/ 128043 w 212834"/>
              <a:gd name="connsiteY6" fmla="*/ 58990 h 307426"/>
              <a:gd name="connsiteX7" fmla="*/ 121894 w 212834"/>
              <a:gd name="connsiteY7" fmla="*/ 59463 h 307426"/>
              <a:gd name="connsiteX8" fmla="*/ 113381 w 212834"/>
              <a:gd name="connsiteY8" fmla="*/ 59463 h 307426"/>
              <a:gd name="connsiteX9" fmla="*/ 79328 w 212834"/>
              <a:gd name="connsiteY9" fmla="*/ 33923 h 307426"/>
              <a:gd name="connsiteX10" fmla="*/ 60882 w 212834"/>
              <a:gd name="connsiteY10" fmla="*/ 33923 h 307426"/>
              <a:gd name="connsiteX11" fmla="*/ 51422 w 212834"/>
              <a:gd name="connsiteY11" fmla="*/ 23991 h 307426"/>
              <a:gd name="connsiteX12" fmla="*/ 51422 w 212834"/>
              <a:gd name="connsiteY12" fmla="*/ 6964 h 307426"/>
              <a:gd name="connsiteX13" fmla="*/ 37707 w 212834"/>
              <a:gd name="connsiteY13" fmla="*/ 1761 h 307426"/>
              <a:gd name="connsiteX14" fmla="*/ 19734 w 212834"/>
              <a:gd name="connsiteY14" fmla="*/ 21626 h 307426"/>
              <a:gd name="connsiteX15" fmla="*/ 3653 w 212834"/>
              <a:gd name="connsiteY15" fmla="*/ 39598 h 307426"/>
              <a:gd name="connsiteX16" fmla="*/ 16424 w 212834"/>
              <a:gd name="connsiteY16" fmla="*/ 60409 h 307426"/>
              <a:gd name="connsiteX17" fmla="*/ 19734 w 212834"/>
              <a:gd name="connsiteY17" fmla="*/ 75544 h 307426"/>
              <a:gd name="connsiteX18" fmla="*/ 32031 w 212834"/>
              <a:gd name="connsiteY18" fmla="*/ 110070 h 307426"/>
              <a:gd name="connsiteX19" fmla="*/ 22099 w 212834"/>
              <a:gd name="connsiteY19" fmla="*/ 132300 h 307426"/>
              <a:gd name="connsiteX20" fmla="*/ 9329 w 212834"/>
              <a:gd name="connsiteY20" fmla="*/ 152164 h 307426"/>
              <a:gd name="connsiteX21" fmla="*/ 1761 w 212834"/>
              <a:gd name="connsiteY21" fmla="*/ 164461 h 307426"/>
              <a:gd name="connsiteX22" fmla="*/ 1761 w 212834"/>
              <a:gd name="connsiteY22" fmla="*/ 165880 h 307426"/>
              <a:gd name="connsiteX23" fmla="*/ 8383 w 212834"/>
              <a:gd name="connsiteY23" fmla="*/ 177231 h 307426"/>
              <a:gd name="connsiteX24" fmla="*/ 6491 w 212834"/>
              <a:gd name="connsiteY24" fmla="*/ 199461 h 307426"/>
              <a:gd name="connsiteX25" fmla="*/ 102030 w 212834"/>
              <a:gd name="connsiteY25" fmla="*/ 260946 h 307426"/>
              <a:gd name="connsiteX26" fmla="*/ 103922 w 212834"/>
              <a:gd name="connsiteY26" fmla="*/ 278445 h 307426"/>
              <a:gd name="connsiteX27" fmla="*/ 141759 w 212834"/>
              <a:gd name="connsiteY27" fmla="*/ 308242 h 307426"/>
              <a:gd name="connsiteX28" fmla="*/ 152164 w 212834"/>
              <a:gd name="connsiteY28" fmla="*/ 298310 h 307426"/>
              <a:gd name="connsiteX29" fmla="*/ 157840 w 212834"/>
              <a:gd name="connsiteY29" fmla="*/ 278445 h 307426"/>
              <a:gd name="connsiteX30" fmla="*/ 166353 w 212834"/>
              <a:gd name="connsiteY30" fmla="*/ 266149 h 307426"/>
              <a:gd name="connsiteX31" fmla="*/ 170610 w 212834"/>
              <a:gd name="connsiteY31" fmla="*/ 244865 h 307426"/>
              <a:gd name="connsiteX32" fmla="*/ 180542 w 212834"/>
              <a:gd name="connsiteY32" fmla="*/ 242973 h 307426"/>
              <a:gd name="connsiteX33" fmla="*/ 187164 w 212834"/>
              <a:gd name="connsiteY33" fmla="*/ 230203 h 307426"/>
              <a:gd name="connsiteX34" fmla="*/ 206082 w 212834"/>
              <a:gd name="connsiteY34" fmla="*/ 218379 h 307426"/>
              <a:gd name="connsiteX35" fmla="*/ 190474 w 212834"/>
              <a:gd name="connsiteY35" fmla="*/ 193312 h 307426"/>
              <a:gd name="connsiteX36" fmla="*/ 189528 w 212834"/>
              <a:gd name="connsiteY36" fmla="*/ 83584 h 307426"/>
              <a:gd name="connsiteX37" fmla="*/ 212230 w 212834"/>
              <a:gd name="connsiteY37" fmla="*/ 49531 h 3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2834" h="307426">
                <a:moveTo>
                  <a:pt x="212230" y="49531"/>
                </a:moveTo>
                <a:lnTo>
                  <a:pt x="194258" y="49531"/>
                </a:lnTo>
                <a:lnTo>
                  <a:pt x="183380" y="39598"/>
                </a:lnTo>
                <a:lnTo>
                  <a:pt x="159259" y="51896"/>
                </a:lnTo>
                <a:lnTo>
                  <a:pt x="151691" y="64666"/>
                </a:lnTo>
                <a:lnTo>
                  <a:pt x="133718" y="62301"/>
                </a:lnTo>
                <a:lnTo>
                  <a:pt x="128043" y="58990"/>
                </a:lnTo>
                <a:lnTo>
                  <a:pt x="121894" y="59463"/>
                </a:lnTo>
                <a:lnTo>
                  <a:pt x="113381" y="59463"/>
                </a:lnTo>
                <a:lnTo>
                  <a:pt x="79328" y="33923"/>
                </a:lnTo>
                <a:lnTo>
                  <a:pt x="60882" y="33923"/>
                </a:lnTo>
                <a:lnTo>
                  <a:pt x="51422" y="23991"/>
                </a:lnTo>
                <a:lnTo>
                  <a:pt x="51422" y="6964"/>
                </a:lnTo>
                <a:lnTo>
                  <a:pt x="37707" y="1761"/>
                </a:lnTo>
                <a:lnTo>
                  <a:pt x="19734" y="21626"/>
                </a:lnTo>
                <a:lnTo>
                  <a:pt x="3653" y="39598"/>
                </a:lnTo>
                <a:lnTo>
                  <a:pt x="16424" y="60409"/>
                </a:lnTo>
                <a:lnTo>
                  <a:pt x="19734" y="75544"/>
                </a:lnTo>
                <a:lnTo>
                  <a:pt x="32031" y="110070"/>
                </a:lnTo>
                <a:lnTo>
                  <a:pt x="22099" y="132300"/>
                </a:lnTo>
                <a:lnTo>
                  <a:pt x="9329" y="152164"/>
                </a:lnTo>
                <a:lnTo>
                  <a:pt x="1761" y="164461"/>
                </a:lnTo>
                <a:lnTo>
                  <a:pt x="1761" y="165880"/>
                </a:lnTo>
                <a:lnTo>
                  <a:pt x="8383" y="177231"/>
                </a:lnTo>
                <a:lnTo>
                  <a:pt x="6491" y="199461"/>
                </a:lnTo>
                <a:lnTo>
                  <a:pt x="102030" y="260946"/>
                </a:lnTo>
                <a:lnTo>
                  <a:pt x="103922" y="278445"/>
                </a:lnTo>
                <a:lnTo>
                  <a:pt x="141759" y="308242"/>
                </a:lnTo>
                <a:lnTo>
                  <a:pt x="152164" y="298310"/>
                </a:lnTo>
                <a:lnTo>
                  <a:pt x="157840" y="278445"/>
                </a:lnTo>
                <a:lnTo>
                  <a:pt x="166353" y="266149"/>
                </a:lnTo>
                <a:lnTo>
                  <a:pt x="170610" y="244865"/>
                </a:lnTo>
                <a:lnTo>
                  <a:pt x="180542" y="242973"/>
                </a:lnTo>
                <a:lnTo>
                  <a:pt x="187164" y="230203"/>
                </a:lnTo>
                <a:lnTo>
                  <a:pt x="206082" y="218379"/>
                </a:lnTo>
                <a:lnTo>
                  <a:pt x="190474" y="193312"/>
                </a:lnTo>
                <a:lnTo>
                  <a:pt x="189528" y="83584"/>
                </a:lnTo>
                <a:lnTo>
                  <a:pt x="212230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5F1CD92-22C0-41FF-9142-7684361812E3}"/>
              </a:ext>
            </a:extLst>
          </p:cNvPr>
          <p:cNvSpPr/>
          <p:nvPr/>
        </p:nvSpPr>
        <p:spPr>
          <a:xfrm>
            <a:off x="6784299" y="1432088"/>
            <a:ext cx="547599" cy="226167"/>
          </a:xfrm>
          <a:custGeom>
            <a:avLst/>
            <a:gdLst>
              <a:gd name="connsiteX0" fmla="*/ 240135 w 241211"/>
              <a:gd name="connsiteY0" fmla="*/ 29193 h 118241"/>
              <a:gd name="connsiteX1" fmla="*/ 223581 w 241211"/>
              <a:gd name="connsiteY1" fmla="*/ 24937 h 118241"/>
              <a:gd name="connsiteX2" fmla="*/ 207974 w 241211"/>
              <a:gd name="connsiteY2" fmla="*/ 14531 h 118241"/>
              <a:gd name="connsiteX3" fmla="*/ 171082 w 241211"/>
              <a:gd name="connsiteY3" fmla="*/ 11693 h 118241"/>
              <a:gd name="connsiteX4" fmla="*/ 130407 w 241211"/>
              <a:gd name="connsiteY4" fmla="*/ 10748 h 118241"/>
              <a:gd name="connsiteX5" fmla="*/ 122840 w 241211"/>
              <a:gd name="connsiteY5" fmla="*/ 14058 h 118241"/>
              <a:gd name="connsiteX6" fmla="*/ 84530 w 241211"/>
              <a:gd name="connsiteY6" fmla="*/ 1761 h 118241"/>
              <a:gd name="connsiteX7" fmla="*/ 72706 w 241211"/>
              <a:gd name="connsiteY7" fmla="*/ 7910 h 118241"/>
              <a:gd name="connsiteX8" fmla="*/ 75071 w 241211"/>
              <a:gd name="connsiteY8" fmla="*/ 24937 h 118241"/>
              <a:gd name="connsiteX9" fmla="*/ 32030 w 241211"/>
              <a:gd name="connsiteY9" fmla="*/ 15004 h 118241"/>
              <a:gd name="connsiteX10" fmla="*/ 17369 w 241211"/>
              <a:gd name="connsiteY10" fmla="*/ 18788 h 118241"/>
              <a:gd name="connsiteX11" fmla="*/ 15950 w 241211"/>
              <a:gd name="connsiteY11" fmla="*/ 31558 h 118241"/>
              <a:gd name="connsiteX12" fmla="*/ 24463 w 241211"/>
              <a:gd name="connsiteY12" fmla="*/ 34396 h 118241"/>
              <a:gd name="connsiteX13" fmla="*/ 9801 w 241211"/>
              <a:gd name="connsiteY13" fmla="*/ 53787 h 118241"/>
              <a:gd name="connsiteX14" fmla="*/ 31558 w 241211"/>
              <a:gd name="connsiteY14" fmla="*/ 64666 h 118241"/>
              <a:gd name="connsiteX15" fmla="*/ 46693 w 241211"/>
              <a:gd name="connsiteY15" fmla="*/ 57098 h 118241"/>
              <a:gd name="connsiteX16" fmla="*/ 80273 w 241211"/>
              <a:gd name="connsiteY16" fmla="*/ 72706 h 118241"/>
              <a:gd name="connsiteX17" fmla="*/ 55679 w 241211"/>
              <a:gd name="connsiteY17" fmla="*/ 93989 h 118241"/>
              <a:gd name="connsiteX18" fmla="*/ 36287 w 241211"/>
              <a:gd name="connsiteY18" fmla="*/ 91152 h 118241"/>
              <a:gd name="connsiteX19" fmla="*/ 29666 w 241211"/>
              <a:gd name="connsiteY19" fmla="*/ 100611 h 118241"/>
              <a:gd name="connsiteX20" fmla="*/ 1761 w 241211"/>
              <a:gd name="connsiteY20" fmla="*/ 95408 h 118241"/>
              <a:gd name="connsiteX21" fmla="*/ 4599 w 241211"/>
              <a:gd name="connsiteY21" fmla="*/ 112908 h 118241"/>
              <a:gd name="connsiteX22" fmla="*/ 30139 w 241211"/>
              <a:gd name="connsiteY22" fmla="*/ 110543 h 118241"/>
              <a:gd name="connsiteX23" fmla="*/ 63719 w 241211"/>
              <a:gd name="connsiteY23" fmla="*/ 120002 h 118241"/>
              <a:gd name="connsiteX24" fmla="*/ 108651 w 241211"/>
              <a:gd name="connsiteY24" fmla="*/ 115746 h 118241"/>
              <a:gd name="connsiteX25" fmla="*/ 113381 w 241211"/>
              <a:gd name="connsiteY25" fmla="*/ 108651 h 118241"/>
              <a:gd name="connsiteX26" fmla="*/ 108178 w 241211"/>
              <a:gd name="connsiteY26" fmla="*/ 101557 h 118241"/>
              <a:gd name="connsiteX27" fmla="*/ 127097 w 241211"/>
              <a:gd name="connsiteY27" fmla="*/ 87368 h 118241"/>
              <a:gd name="connsiteX28" fmla="*/ 142231 w 241211"/>
              <a:gd name="connsiteY28" fmla="*/ 81692 h 118241"/>
              <a:gd name="connsiteX29" fmla="*/ 169190 w 241211"/>
              <a:gd name="connsiteY29" fmla="*/ 85949 h 118241"/>
              <a:gd name="connsiteX30" fmla="*/ 172028 w 241211"/>
              <a:gd name="connsiteY30" fmla="*/ 67030 h 118241"/>
              <a:gd name="connsiteX31" fmla="*/ 202298 w 241211"/>
              <a:gd name="connsiteY31" fmla="*/ 63247 h 118241"/>
              <a:gd name="connsiteX32" fmla="*/ 207027 w 241211"/>
              <a:gd name="connsiteY32" fmla="*/ 51895 h 118241"/>
              <a:gd name="connsiteX33" fmla="*/ 239189 w 241211"/>
              <a:gd name="connsiteY33" fmla="*/ 35815 h 118241"/>
              <a:gd name="connsiteX34" fmla="*/ 240135 w 241211"/>
              <a:gd name="connsiteY34" fmla="*/ 29193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211" h="118241">
                <a:moveTo>
                  <a:pt x="240135" y="29193"/>
                </a:moveTo>
                <a:lnTo>
                  <a:pt x="223581" y="24937"/>
                </a:lnTo>
                <a:lnTo>
                  <a:pt x="207974" y="14531"/>
                </a:lnTo>
                <a:lnTo>
                  <a:pt x="171082" y="11693"/>
                </a:lnTo>
                <a:lnTo>
                  <a:pt x="130407" y="10748"/>
                </a:lnTo>
                <a:lnTo>
                  <a:pt x="122840" y="14058"/>
                </a:lnTo>
                <a:lnTo>
                  <a:pt x="84530" y="1761"/>
                </a:lnTo>
                <a:lnTo>
                  <a:pt x="72706" y="7910"/>
                </a:lnTo>
                <a:lnTo>
                  <a:pt x="75071" y="24937"/>
                </a:lnTo>
                <a:lnTo>
                  <a:pt x="32030" y="15004"/>
                </a:lnTo>
                <a:lnTo>
                  <a:pt x="17369" y="18788"/>
                </a:lnTo>
                <a:lnTo>
                  <a:pt x="15950" y="31558"/>
                </a:lnTo>
                <a:lnTo>
                  <a:pt x="24463" y="34396"/>
                </a:lnTo>
                <a:lnTo>
                  <a:pt x="9801" y="53787"/>
                </a:lnTo>
                <a:lnTo>
                  <a:pt x="31558" y="64666"/>
                </a:lnTo>
                <a:lnTo>
                  <a:pt x="46693" y="57098"/>
                </a:lnTo>
                <a:lnTo>
                  <a:pt x="80273" y="72706"/>
                </a:lnTo>
                <a:lnTo>
                  <a:pt x="55679" y="93989"/>
                </a:lnTo>
                <a:lnTo>
                  <a:pt x="36287" y="91152"/>
                </a:lnTo>
                <a:lnTo>
                  <a:pt x="29666" y="100611"/>
                </a:lnTo>
                <a:lnTo>
                  <a:pt x="1761" y="95408"/>
                </a:lnTo>
                <a:lnTo>
                  <a:pt x="4599" y="112908"/>
                </a:lnTo>
                <a:lnTo>
                  <a:pt x="30139" y="110543"/>
                </a:lnTo>
                <a:lnTo>
                  <a:pt x="63719" y="120002"/>
                </a:lnTo>
                <a:lnTo>
                  <a:pt x="108651" y="115746"/>
                </a:lnTo>
                <a:lnTo>
                  <a:pt x="113381" y="108651"/>
                </a:lnTo>
                <a:lnTo>
                  <a:pt x="108178" y="101557"/>
                </a:lnTo>
                <a:lnTo>
                  <a:pt x="127097" y="87368"/>
                </a:lnTo>
                <a:lnTo>
                  <a:pt x="142231" y="81692"/>
                </a:lnTo>
                <a:lnTo>
                  <a:pt x="169190" y="85949"/>
                </a:lnTo>
                <a:lnTo>
                  <a:pt x="172028" y="67030"/>
                </a:lnTo>
                <a:lnTo>
                  <a:pt x="202298" y="63247"/>
                </a:lnTo>
                <a:lnTo>
                  <a:pt x="207027" y="51895"/>
                </a:lnTo>
                <a:lnTo>
                  <a:pt x="239189" y="35815"/>
                </a:lnTo>
                <a:lnTo>
                  <a:pt x="240135" y="291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6CCD9BD-65F8-4193-BCB0-E0906CD6EED2}"/>
              </a:ext>
            </a:extLst>
          </p:cNvPr>
          <p:cNvSpPr/>
          <p:nvPr/>
        </p:nvSpPr>
        <p:spPr>
          <a:xfrm>
            <a:off x="5623602" y="2192916"/>
            <a:ext cx="118110" cy="90466"/>
          </a:xfrm>
          <a:custGeom>
            <a:avLst/>
            <a:gdLst>
              <a:gd name="connsiteX0" fmla="*/ 34396 w 52026"/>
              <a:gd name="connsiteY0" fmla="*/ 4126 h 47296"/>
              <a:gd name="connsiteX1" fmla="*/ 16896 w 52026"/>
              <a:gd name="connsiteY1" fmla="*/ 1761 h 47296"/>
              <a:gd name="connsiteX2" fmla="*/ 1761 w 52026"/>
              <a:gd name="connsiteY2" fmla="*/ 30612 h 47296"/>
              <a:gd name="connsiteX3" fmla="*/ 24937 w 52026"/>
              <a:gd name="connsiteY3" fmla="*/ 33450 h 47296"/>
              <a:gd name="connsiteX4" fmla="*/ 32977 w 52026"/>
              <a:gd name="connsiteY4" fmla="*/ 48112 h 47296"/>
              <a:gd name="connsiteX5" fmla="*/ 50950 w 52026"/>
              <a:gd name="connsiteY5" fmla="*/ 47166 h 47296"/>
              <a:gd name="connsiteX6" fmla="*/ 39598 w 52026"/>
              <a:gd name="connsiteY6" fmla="*/ 24464 h 47296"/>
              <a:gd name="connsiteX7" fmla="*/ 41017 w 52026"/>
              <a:gd name="connsiteY7" fmla="*/ 17369 h 47296"/>
              <a:gd name="connsiteX8" fmla="*/ 34396 w 52026"/>
              <a:gd name="connsiteY8" fmla="*/ 4126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6" h="47296">
                <a:moveTo>
                  <a:pt x="34396" y="4126"/>
                </a:moveTo>
                <a:lnTo>
                  <a:pt x="16896" y="1761"/>
                </a:lnTo>
                <a:lnTo>
                  <a:pt x="1761" y="30612"/>
                </a:lnTo>
                <a:lnTo>
                  <a:pt x="24937" y="33450"/>
                </a:lnTo>
                <a:lnTo>
                  <a:pt x="32977" y="48112"/>
                </a:lnTo>
                <a:lnTo>
                  <a:pt x="50950" y="47166"/>
                </a:lnTo>
                <a:lnTo>
                  <a:pt x="39598" y="24464"/>
                </a:lnTo>
                <a:lnTo>
                  <a:pt x="41017" y="17369"/>
                </a:lnTo>
                <a:lnTo>
                  <a:pt x="34396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279F0DB-5309-44BE-9358-C520B3D67A76}"/>
              </a:ext>
            </a:extLst>
          </p:cNvPr>
          <p:cNvSpPr/>
          <p:nvPr/>
        </p:nvSpPr>
        <p:spPr>
          <a:xfrm>
            <a:off x="4931051" y="1929657"/>
            <a:ext cx="75161" cy="90466"/>
          </a:xfrm>
          <a:custGeom>
            <a:avLst/>
            <a:gdLst>
              <a:gd name="connsiteX0" fmla="*/ 18788 w 33107"/>
              <a:gd name="connsiteY0" fmla="*/ 42909 h 47296"/>
              <a:gd name="connsiteX1" fmla="*/ 23045 w 33107"/>
              <a:gd name="connsiteY1" fmla="*/ 26355 h 47296"/>
              <a:gd name="connsiteX2" fmla="*/ 35342 w 33107"/>
              <a:gd name="connsiteY2" fmla="*/ 15004 h 47296"/>
              <a:gd name="connsiteX3" fmla="*/ 29666 w 33107"/>
              <a:gd name="connsiteY3" fmla="*/ 3180 h 47296"/>
              <a:gd name="connsiteX4" fmla="*/ 18315 w 33107"/>
              <a:gd name="connsiteY4" fmla="*/ 1761 h 47296"/>
              <a:gd name="connsiteX5" fmla="*/ 17842 w 33107"/>
              <a:gd name="connsiteY5" fmla="*/ 2707 h 47296"/>
              <a:gd name="connsiteX6" fmla="*/ 7910 w 33107"/>
              <a:gd name="connsiteY6" fmla="*/ 23991 h 47296"/>
              <a:gd name="connsiteX7" fmla="*/ 1761 w 33107"/>
              <a:gd name="connsiteY7" fmla="*/ 48585 h 47296"/>
              <a:gd name="connsiteX8" fmla="*/ 10275 w 33107"/>
              <a:gd name="connsiteY8" fmla="*/ 48585 h 47296"/>
              <a:gd name="connsiteX9" fmla="*/ 12167 w 33107"/>
              <a:gd name="connsiteY9" fmla="*/ 43382 h 47296"/>
              <a:gd name="connsiteX10" fmla="*/ 18788 w 33107"/>
              <a:gd name="connsiteY10" fmla="*/ 42909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07" h="47296">
                <a:moveTo>
                  <a:pt x="18788" y="42909"/>
                </a:moveTo>
                <a:lnTo>
                  <a:pt x="23045" y="26355"/>
                </a:lnTo>
                <a:lnTo>
                  <a:pt x="35342" y="15004"/>
                </a:lnTo>
                <a:lnTo>
                  <a:pt x="29666" y="3180"/>
                </a:lnTo>
                <a:lnTo>
                  <a:pt x="18315" y="1761"/>
                </a:lnTo>
                <a:lnTo>
                  <a:pt x="17842" y="2707"/>
                </a:lnTo>
                <a:lnTo>
                  <a:pt x="7910" y="23991"/>
                </a:lnTo>
                <a:lnTo>
                  <a:pt x="1761" y="48585"/>
                </a:lnTo>
                <a:lnTo>
                  <a:pt x="10275" y="48585"/>
                </a:lnTo>
                <a:lnTo>
                  <a:pt x="12167" y="43382"/>
                </a:lnTo>
                <a:lnTo>
                  <a:pt x="18788" y="429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7F601E2-62F6-4B17-B4F0-647E6FA1028B}"/>
              </a:ext>
            </a:extLst>
          </p:cNvPr>
          <p:cNvSpPr/>
          <p:nvPr/>
        </p:nvSpPr>
        <p:spPr>
          <a:xfrm>
            <a:off x="2229561" y="3431408"/>
            <a:ext cx="236218" cy="244260"/>
          </a:xfrm>
          <a:custGeom>
            <a:avLst/>
            <a:gdLst>
              <a:gd name="connsiteX0" fmla="*/ 81219 w 104052"/>
              <a:gd name="connsiteY0" fmla="*/ 27774 h 127700"/>
              <a:gd name="connsiteX1" fmla="*/ 73652 w 104052"/>
              <a:gd name="connsiteY1" fmla="*/ 26828 h 127700"/>
              <a:gd name="connsiteX2" fmla="*/ 68449 w 104052"/>
              <a:gd name="connsiteY2" fmla="*/ 39126 h 127700"/>
              <a:gd name="connsiteX3" fmla="*/ 60882 w 104052"/>
              <a:gd name="connsiteY3" fmla="*/ 38652 h 127700"/>
              <a:gd name="connsiteX4" fmla="*/ 55679 w 104052"/>
              <a:gd name="connsiteY4" fmla="*/ 32504 h 127700"/>
              <a:gd name="connsiteX5" fmla="*/ 57571 w 104052"/>
              <a:gd name="connsiteY5" fmla="*/ 20207 h 127700"/>
              <a:gd name="connsiteX6" fmla="*/ 46693 w 104052"/>
              <a:gd name="connsiteY6" fmla="*/ 1761 h 127700"/>
              <a:gd name="connsiteX7" fmla="*/ 39598 w 104052"/>
              <a:gd name="connsiteY7" fmla="*/ 5072 h 127700"/>
              <a:gd name="connsiteX8" fmla="*/ 33923 w 104052"/>
              <a:gd name="connsiteY8" fmla="*/ 6018 h 127700"/>
              <a:gd name="connsiteX9" fmla="*/ 21626 w 104052"/>
              <a:gd name="connsiteY9" fmla="*/ 20207 h 127700"/>
              <a:gd name="connsiteX10" fmla="*/ 9329 w 104052"/>
              <a:gd name="connsiteY10" fmla="*/ 36288 h 127700"/>
              <a:gd name="connsiteX11" fmla="*/ 7910 w 104052"/>
              <a:gd name="connsiteY11" fmla="*/ 45274 h 127700"/>
              <a:gd name="connsiteX12" fmla="*/ 1761 w 104052"/>
              <a:gd name="connsiteY12" fmla="*/ 54733 h 127700"/>
              <a:gd name="connsiteX13" fmla="*/ 19261 w 104052"/>
              <a:gd name="connsiteY13" fmla="*/ 74125 h 127700"/>
              <a:gd name="connsiteX14" fmla="*/ 41963 w 104052"/>
              <a:gd name="connsiteY14" fmla="*/ 90678 h 127700"/>
              <a:gd name="connsiteX15" fmla="*/ 66085 w 104052"/>
              <a:gd name="connsiteY15" fmla="*/ 113381 h 127700"/>
              <a:gd name="connsiteX16" fmla="*/ 93044 w 104052"/>
              <a:gd name="connsiteY16" fmla="*/ 128043 h 127700"/>
              <a:gd name="connsiteX17" fmla="*/ 100138 w 104052"/>
              <a:gd name="connsiteY17" fmla="*/ 127570 h 127700"/>
              <a:gd name="connsiteX18" fmla="*/ 102503 w 104052"/>
              <a:gd name="connsiteY18" fmla="*/ 102976 h 127700"/>
              <a:gd name="connsiteX19" fmla="*/ 104868 w 104052"/>
              <a:gd name="connsiteY19" fmla="*/ 99192 h 127700"/>
              <a:gd name="connsiteX20" fmla="*/ 103922 w 104052"/>
              <a:gd name="connsiteY20" fmla="*/ 87368 h 127700"/>
              <a:gd name="connsiteX21" fmla="*/ 93044 w 104052"/>
              <a:gd name="connsiteY21" fmla="*/ 74598 h 127700"/>
              <a:gd name="connsiteX22" fmla="*/ 84530 w 104052"/>
              <a:gd name="connsiteY22" fmla="*/ 72706 h 127700"/>
              <a:gd name="connsiteX23" fmla="*/ 76963 w 104052"/>
              <a:gd name="connsiteY23" fmla="*/ 64193 h 127700"/>
              <a:gd name="connsiteX24" fmla="*/ 82638 w 104052"/>
              <a:gd name="connsiteY24" fmla="*/ 50950 h 127700"/>
              <a:gd name="connsiteX25" fmla="*/ 79800 w 104052"/>
              <a:gd name="connsiteY25" fmla="*/ 36288 h 127700"/>
              <a:gd name="connsiteX26" fmla="*/ 81219 w 104052"/>
              <a:gd name="connsiteY26" fmla="*/ 27774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052" h="127700">
                <a:moveTo>
                  <a:pt x="81219" y="27774"/>
                </a:moveTo>
                <a:lnTo>
                  <a:pt x="73652" y="26828"/>
                </a:lnTo>
                <a:lnTo>
                  <a:pt x="68449" y="39126"/>
                </a:lnTo>
                <a:lnTo>
                  <a:pt x="60882" y="38652"/>
                </a:lnTo>
                <a:lnTo>
                  <a:pt x="55679" y="32504"/>
                </a:lnTo>
                <a:lnTo>
                  <a:pt x="57571" y="20207"/>
                </a:lnTo>
                <a:lnTo>
                  <a:pt x="46693" y="1761"/>
                </a:lnTo>
                <a:lnTo>
                  <a:pt x="39598" y="5072"/>
                </a:lnTo>
                <a:lnTo>
                  <a:pt x="33923" y="6018"/>
                </a:lnTo>
                <a:lnTo>
                  <a:pt x="21626" y="20207"/>
                </a:lnTo>
                <a:lnTo>
                  <a:pt x="9329" y="36288"/>
                </a:lnTo>
                <a:lnTo>
                  <a:pt x="7910" y="45274"/>
                </a:lnTo>
                <a:lnTo>
                  <a:pt x="1761" y="54733"/>
                </a:lnTo>
                <a:lnTo>
                  <a:pt x="19261" y="74125"/>
                </a:lnTo>
                <a:lnTo>
                  <a:pt x="41963" y="90678"/>
                </a:lnTo>
                <a:lnTo>
                  <a:pt x="66085" y="113381"/>
                </a:lnTo>
                <a:lnTo>
                  <a:pt x="93044" y="128043"/>
                </a:lnTo>
                <a:lnTo>
                  <a:pt x="100138" y="127570"/>
                </a:lnTo>
                <a:lnTo>
                  <a:pt x="102503" y="102976"/>
                </a:lnTo>
                <a:lnTo>
                  <a:pt x="104868" y="99192"/>
                </a:lnTo>
                <a:lnTo>
                  <a:pt x="103922" y="87368"/>
                </a:lnTo>
                <a:lnTo>
                  <a:pt x="93044" y="74598"/>
                </a:lnTo>
                <a:lnTo>
                  <a:pt x="84530" y="72706"/>
                </a:lnTo>
                <a:lnTo>
                  <a:pt x="76963" y="64193"/>
                </a:lnTo>
                <a:lnTo>
                  <a:pt x="82638" y="50950"/>
                </a:lnTo>
                <a:lnTo>
                  <a:pt x="79800" y="36288"/>
                </a:lnTo>
                <a:lnTo>
                  <a:pt x="81219" y="2777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8255F2FA-2A87-48A4-B1C5-C8FC22AA69E5}"/>
              </a:ext>
            </a:extLst>
          </p:cNvPr>
          <p:cNvSpPr/>
          <p:nvPr/>
        </p:nvSpPr>
        <p:spPr>
          <a:xfrm>
            <a:off x="3463271" y="2016507"/>
            <a:ext cx="934139" cy="778016"/>
          </a:xfrm>
          <a:custGeom>
            <a:avLst/>
            <a:gdLst>
              <a:gd name="connsiteX0" fmla="*/ 400471 w 411479"/>
              <a:gd name="connsiteY0" fmla="*/ 49058 h 406749"/>
              <a:gd name="connsiteX1" fmla="*/ 393376 w 411479"/>
              <a:gd name="connsiteY1" fmla="*/ 39125 h 406749"/>
              <a:gd name="connsiteX2" fmla="*/ 367836 w 411479"/>
              <a:gd name="connsiteY2" fmla="*/ 35342 h 406749"/>
              <a:gd name="connsiteX3" fmla="*/ 359322 w 411479"/>
              <a:gd name="connsiteY3" fmla="*/ 30139 h 406749"/>
              <a:gd name="connsiteX4" fmla="*/ 349863 w 411479"/>
              <a:gd name="connsiteY4" fmla="*/ 30139 h 406749"/>
              <a:gd name="connsiteX5" fmla="*/ 340404 w 411479"/>
              <a:gd name="connsiteY5" fmla="*/ 16896 h 406749"/>
              <a:gd name="connsiteX6" fmla="*/ 305878 w 411479"/>
              <a:gd name="connsiteY6" fmla="*/ 10747 h 406749"/>
              <a:gd name="connsiteX7" fmla="*/ 288850 w 411479"/>
              <a:gd name="connsiteY7" fmla="*/ 14531 h 406749"/>
              <a:gd name="connsiteX8" fmla="*/ 271351 w 411479"/>
              <a:gd name="connsiteY8" fmla="*/ 28720 h 406749"/>
              <a:gd name="connsiteX9" fmla="*/ 264257 w 411479"/>
              <a:gd name="connsiteY9" fmla="*/ 43382 h 406749"/>
              <a:gd name="connsiteX10" fmla="*/ 271351 w 411479"/>
              <a:gd name="connsiteY10" fmla="*/ 66084 h 406749"/>
              <a:gd name="connsiteX11" fmla="*/ 260000 w 411479"/>
              <a:gd name="connsiteY11" fmla="*/ 80273 h 406749"/>
              <a:gd name="connsiteX12" fmla="*/ 248176 w 411479"/>
              <a:gd name="connsiteY12" fmla="*/ 87841 h 406749"/>
              <a:gd name="connsiteX13" fmla="*/ 220271 w 411479"/>
              <a:gd name="connsiteY13" fmla="*/ 73179 h 406749"/>
              <a:gd name="connsiteX14" fmla="*/ 183853 w 411479"/>
              <a:gd name="connsiteY14" fmla="*/ 60409 h 406749"/>
              <a:gd name="connsiteX15" fmla="*/ 160677 w 411479"/>
              <a:gd name="connsiteY15" fmla="*/ 54733 h 406749"/>
              <a:gd name="connsiteX16" fmla="*/ 147435 w 411479"/>
              <a:gd name="connsiteY16" fmla="*/ 27774 h 406749"/>
              <a:gd name="connsiteX17" fmla="*/ 113381 w 411479"/>
              <a:gd name="connsiteY17" fmla="*/ 14531 h 406749"/>
              <a:gd name="connsiteX18" fmla="*/ 92097 w 411479"/>
              <a:gd name="connsiteY18" fmla="*/ 9329 h 406749"/>
              <a:gd name="connsiteX19" fmla="*/ 81692 w 411479"/>
              <a:gd name="connsiteY19" fmla="*/ 12166 h 406749"/>
              <a:gd name="connsiteX20" fmla="*/ 51422 w 411479"/>
              <a:gd name="connsiteY20" fmla="*/ 1761 h 406749"/>
              <a:gd name="connsiteX21" fmla="*/ 50950 w 411479"/>
              <a:gd name="connsiteY21" fmla="*/ 24936 h 406749"/>
              <a:gd name="connsiteX22" fmla="*/ 38653 w 411479"/>
              <a:gd name="connsiteY22" fmla="*/ 33450 h 406749"/>
              <a:gd name="connsiteX23" fmla="*/ 31558 w 411479"/>
              <a:gd name="connsiteY23" fmla="*/ 42909 h 406749"/>
              <a:gd name="connsiteX24" fmla="*/ 14058 w 411479"/>
              <a:gd name="connsiteY24" fmla="*/ 54733 h 406749"/>
              <a:gd name="connsiteX25" fmla="*/ 17369 w 411479"/>
              <a:gd name="connsiteY25" fmla="*/ 67030 h 406749"/>
              <a:gd name="connsiteX26" fmla="*/ 15477 w 411479"/>
              <a:gd name="connsiteY26" fmla="*/ 79800 h 406749"/>
              <a:gd name="connsiteX27" fmla="*/ 3180 w 411479"/>
              <a:gd name="connsiteY27" fmla="*/ 86422 h 406749"/>
              <a:gd name="connsiteX28" fmla="*/ 12166 w 411479"/>
              <a:gd name="connsiteY28" fmla="*/ 112908 h 406749"/>
              <a:gd name="connsiteX29" fmla="*/ 14058 w 411479"/>
              <a:gd name="connsiteY29" fmla="*/ 127097 h 406749"/>
              <a:gd name="connsiteX30" fmla="*/ 9801 w 411479"/>
              <a:gd name="connsiteY30" fmla="*/ 151691 h 406749"/>
              <a:gd name="connsiteX31" fmla="*/ 12166 w 411479"/>
              <a:gd name="connsiteY31" fmla="*/ 165407 h 406749"/>
              <a:gd name="connsiteX32" fmla="*/ 9329 w 411479"/>
              <a:gd name="connsiteY32" fmla="*/ 181961 h 406749"/>
              <a:gd name="connsiteX33" fmla="*/ 11693 w 411479"/>
              <a:gd name="connsiteY33" fmla="*/ 200879 h 406749"/>
              <a:gd name="connsiteX34" fmla="*/ 1761 w 411479"/>
              <a:gd name="connsiteY34" fmla="*/ 213176 h 406749"/>
              <a:gd name="connsiteX35" fmla="*/ 17842 w 411479"/>
              <a:gd name="connsiteY35" fmla="*/ 235406 h 406749"/>
              <a:gd name="connsiteX36" fmla="*/ 18788 w 411479"/>
              <a:gd name="connsiteY36" fmla="*/ 248176 h 406749"/>
              <a:gd name="connsiteX37" fmla="*/ 28247 w 411479"/>
              <a:gd name="connsiteY37" fmla="*/ 265203 h 406749"/>
              <a:gd name="connsiteX38" fmla="*/ 40544 w 411479"/>
              <a:gd name="connsiteY38" fmla="*/ 259527 h 406749"/>
              <a:gd name="connsiteX39" fmla="*/ 60882 w 411479"/>
              <a:gd name="connsiteY39" fmla="*/ 273243 h 406749"/>
              <a:gd name="connsiteX40" fmla="*/ 72706 w 411479"/>
              <a:gd name="connsiteY40" fmla="*/ 292161 h 406749"/>
              <a:gd name="connsiteX41" fmla="*/ 114327 w 411479"/>
              <a:gd name="connsiteY41" fmla="*/ 305405 h 406749"/>
              <a:gd name="connsiteX42" fmla="*/ 128989 w 411479"/>
              <a:gd name="connsiteY42" fmla="*/ 321958 h 406749"/>
              <a:gd name="connsiteX43" fmla="*/ 147435 w 411479"/>
              <a:gd name="connsiteY43" fmla="*/ 310607 h 406749"/>
              <a:gd name="connsiteX44" fmla="*/ 172974 w 411479"/>
              <a:gd name="connsiteY44" fmla="*/ 294053 h 406749"/>
              <a:gd name="connsiteX45" fmla="*/ 278445 w 411479"/>
              <a:gd name="connsiteY45" fmla="*/ 351755 h 406749"/>
              <a:gd name="connsiteX46" fmla="*/ 384390 w 411479"/>
              <a:gd name="connsiteY46" fmla="*/ 409457 h 406749"/>
              <a:gd name="connsiteX47" fmla="*/ 384390 w 411479"/>
              <a:gd name="connsiteY47" fmla="*/ 396687 h 406749"/>
              <a:gd name="connsiteX48" fmla="*/ 414186 w 411479"/>
              <a:gd name="connsiteY48" fmla="*/ 396687 h 406749"/>
              <a:gd name="connsiteX49" fmla="*/ 411821 w 411479"/>
              <a:gd name="connsiteY49" fmla="*/ 336620 h 406749"/>
              <a:gd name="connsiteX50" fmla="*/ 407092 w 411479"/>
              <a:gd name="connsiteY50" fmla="*/ 225946 h 406749"/>
              <a:gd name="connsiteX51" fmla="*/ 400943 w 411479"/>
              <a:gd name="connsiteY51" fmla="*/ 118584 h 406749"/>
              <a:gd name="connsiteX52" fmla="*/ 391484 w 411479"/>
              <a:gd name="connsiteY52" fmla="*/ 94462 h 406749"/>
              <a:gd name="connsiteX53" fmla="*/ 397159 w 411479"/>
              <a:gd name="connsiteY53" fmla="*/ 76017 h 406749"/>
              <a:gd name="connsiteX54" fmla="*/ 391957 w 411479"/>
              <a:gd name="connsiteY54" fmla="*/ 63247 h 406749"/>
              <a:gd name="connsiteX55" fmla="*/ 400471 w 411479"/>
              <a:gd name="connsiteY55" fmla="*/ 49058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11479" h="406749">
                <a:moveTo>
                  <a:pt x="400471" y="49058"/>
                </a:moveTo>
                <a:lnTo>
                  <a:pt x="393376" y="39125"/>
                </a:lnTo>
                <a:lnTo>
                  <a:pt x="367836" y="35342"/>
                </a:lnTo>
                <a:lnTo>
                  <a:pt x="359322" y="30139"/>
                </a:lnTo>
                <a:lnTo>
                  <a:pt x="349863" y="30139"/>
                </a:lnTo>
                <a:lnTo>
                  <a:pt x="340404" y="16896"/>
                </a:lnTo>
                <a:lnTo>
                  <a:pt x="305878" y="10747"/>
                </a:lnTo>
                <a:lnTo>
                  <a:pt x="288850" y="14531"/>
                </a:lnTo>
                <a:lnTo>
                  <a:pt x="271351" y="28720"/>
                </a:lnTo>
                <a:lnTo>
                  <a:pt x="264257" y="43382"/>
                </a:lnTo>
                <a:lnTo>
                  <a:pt x="271351" y="66084"/>
                </a:lnTo>
                <a:lnTo>
                  <a:pt x="260000" y="80273"/>
                </a:lnTo>
                <a:lnTo>
                  <a:pt x="248176" y="87841"/>
                </a:lnTo>
                <a:lnTo>
                  <a:pt x="220271" y="73179"/>
                </a:lnTo>
                <a:lnTo>
                  <a:pt x="183853" y="60409"/>
                </a:lnTo>
                <a:lnTo>
                  <a:pt x="160677" y="54733"/>
                </a:lnTo>
                <a:lnTo>
                  <a:pt x="147435" y="27774"/>
                </a:lnTo>
                <a:lnTo>
                  <a:pt x="113381" y="14531"/>
                </a:lnTo>
                <a:lnTo>
                  <a:pt x="92097" y="9329"/>
                </a:lnTo>
                <a:lnTo>
                  <a:pt x="81692" y="12166"/>
                </a:lnTo>
                <a:lnTo>
                  <a:pt x="51422" y="1761"/>
                </a:lnTo>
                <a:lnTo>
                  <a:pt x="50950" y="24936"/>
                </a:lnTo>
                <a:lnTo>
                  <a:pt x="38653" y="33450"/>
                </a:lnTo>
                <a:lnTo>
                  <a:pt x="31558" y="42909"/>
                </a:lnTo>
                <a:lnTo>
                  <a:pt x="14058" y="54733"/>
                </a:lnTo>
                <a:lnTo>
                  <a:pt x="17369" y="67030"/>
                </a:lnTo>
                <a:lnTo>
                  <a:pt x="15477" y="79800"/>
                </a:lnTo>
                <a:lnTo>
                  <a:pt x="3180" y="86422"/>
                </a:lnTo>
                <a:lnTo>
                  <a:pt x="12166" y="112908"/>
                </a:lnTo>
                <a:lnTo>
                  <a:pt x="14058" y="127097"/>
                </a:lnTo>
                <a:lnTo>
                  <a:pt x="9801" y="151691"/>
                </a:lnTo>
                <a:lnTo>
                  <a:pt x="12166" y="165407"/>
                </a:lnTo>
                <a:lnTo>
                  <a:pt x="9329" y="181961"/>
                </a:lnTo>
                <a:lnTo>
                  <a:pt x="11693" y="200879"/>
                </a:lnTo>
                <a:lnTo>
                  <a:pt x="1761" y="213176"/>
                </a:lnTo>
                <a:lnTo>
                  <a:pt x="17842" y="235406"/>
                </a:lnTo>
                <a:lnTo>
                  <a:pt x="18788" y="248176"/>
                </a:lnTo>
                <a:lnTo>
                  <a:pt x="28247" y="265203"/>
                </a:lnTo>
                <a:lnTo>
                  <a:pt x="40544" y="259527"/>
                </a:lnTo>
                <a:lnTo>
                  <a:pt x="60882" y="273243"/>
                </a:lnTo>
                <a:lnTo>
                  <a:pt x="72706" y="292161"/>
                </a:lnTo>
                <a:lnTo>
                  <a:pt x="114327" y="305405"/>
                </a:lnTo>
                <a:lnTo>
                  <a:pt x="128989" y="321958"/>
                </a:lnTo>
                <a:lnTo>
                  <a:pt x="147435" y="310607"/>
                </a:lnTo>
                <a:lnTo>
                  <a:pt x="172974" y="294053"/>
                </a:lnTo>
                <a:lnTo>
                  <a:pt x="278445" y="351755"/>
                </a:lnTo>
                <a:lnTo>
                  <a:pt x="384390" y="409457"/>
                </a:lnTo>
                <a:lnTo>
                  <a:pt x="384390" y="396687"/>
                </a:lnTo>
                <a:lnTo>
                  <a:pt x="414186" y="396687"/>
                </a:lnTo>
                <a:lnTo>
                  <a:pt x="411821" y="336620"/>
                </a:lnTo>
                <a:lnTo>
                  <a:pt x="407092" y="225946"/>
                </a:lnTo>
                <a:lnTo>
                  <a:pt x="400943" y="118584"/>
                </a:lnTo>
                <a:lnTo>
                  <a:pt x="391484" y="94462"/>
                </a:lnTo>
                <a:lnTo>
                  <a:pt x="397159" y="76017"/>
                </a:lnTo>
                <a:lnTo>
                  <a:pt x="391957" y="63247"/>
                </a:lnTo>
                <a:lnTo>
                  <a:pt x="400471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C8D96AD3-8EE6-4BD7-B684-F1D6CF781BAA}"/>
              </a:ext>
            </a:extLst>
          </p:cNvPr>
          <p:cNvSpPr/>
          <p:nvPr/>
        </p:nvSpPr>
        <p:spPr>
          <a:xfrm>
            <a:off x="4482235" y="5571854"/>
            <a:ext cx="139583" cy="117606"/>
          </a:xfrm>
          <a:custGeom>
            <a:avLst/>
            <a:gdLst>
              <a:gd name="connsiteX0" fmla="*/ 28720 w 61485"/>
              <a:gd name="connsiteY0" fmla="*/ 58990 h 61485"/>
              <a:gd name="connsiteX1" fmla="*/ 33922 w 61485"/>
              <a:gd name="connsiteY1" fmla="*/ 49531 h 61485"/>
              <a:gd name="connsiteX2" fmla="*/ 48585 w 61485"/>
              <a:gd name="connsiteY2" fmla="*/ 44801 h 61485"/>
              <a:gd name="connsiteX3" fmla="*/ 53787 w 61485"/>
              <a:gd name="connsiteY3" fmla="*/ 34869 h 61485"/>
              <a:gd name="connsiteX4" fmla="*/ 62774 w 61485"/>
              <a:gd name="connsiteY4" fmla="*/ 20207 h 61485"/>
              <a:gd name="connsiteX5" fmla="*/ 54733 w 61485"/>
              <a:gd name="connsiteY5" fmla="*/ 11220 h 61485"/>
              <a:gd name="connsiteX6" fmla="*/ 43855 w 61485"/>
              <a:gd name="connsiteY6" fmla="*/ 1761 h 61485"/>
              <a:gd name="connsiteX7" fmla="*/ 31558 w 61485"/>
              <a:gd name="connsiteY7" fmla="*/ 7910 h 61485"/>
              <a:gd name="connsiteX8" fmla="*/ 16896 w 61485"/>
              <a:gd name="connsiteY8" fmla="*/ 19734 h 61485"/>
              <a:gd name="connsiteX9" fmla="*/ 1761 w 61485"/>
              <a:gd name="connsiteY9" fmla="*/ 38652 h 61485"/>
              <a:gd name="connsiteX10" fmla="*/ 19261 w 61485"/>
              <a:gd name="connsiteY10" fmla="*/ 61827 h 61485"/>
              <a:gd name="connsiteX11" fmla="*/ 28720 w 61485"/>
              <a:gd name="connsiteY11" fmla="*/ 58990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85" h="61485">
                <a:moveTo>
                  <a:pt x="28720" y="58990"/>
                </a:moveTo>
                <a:lnTo>
                  <a:pt x="33922" y="49531"/>
                </a:lnTo>
                <a:lnTo>
                  <a:pt x="48585" y="44801"/>
                </a:lnTo>
                <a:lnTo>
                  <a:pt x="53787" y="34869"/>
                </a:lnTo>
                <a:lnTo>
                  <a:pt x="62774" y="20207"/>
                </a:lnTo>
                <a:lnTo>
                  <a:pt x="54733" y="11220"/>
                </a:lnTo>
                <a:lnTo>
                  <a:pt x="43855" y="1761"/>
                </a:lnTo>
                <a:lnTo>
                  <a:pt x="31558" y="7910"/>
                </a:lnTo>
                <a:lnTo>
                  <a:pt x="16896" y="19734"/>
                </a:lnTo>
                <a:lnTo>
                  <a:pt x="1761" y="38652"/>
                </a:lnTo>
                <a:lnTo>
                  <a:pt x="19261" y="61827"/>
                </a:lnTo>
                <a:lnTo>
                  <a:pt x="28720" y="5899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5D1FF474-8FB4-44C6-8DA2-22E5B284ADDA}"/>
              </a:ext>
            </a:extLst>
          </p:cNvPr>
          <p:cNvSpPr/>
          <p:nvPr/>
        </p:nvSpPr>
        <p:spPr>
          <a:xfrm>
            <a:off x="3970069" y="706546"/>
            <a:ext cx="289905" cy="135701"/>
          </a:xfrm>
          <a:custGeom>
            <a:avLst/>
            <a:gdLst>
              <a:gd name="connsiteX0" fmla="*/ 123313 w 127700"/>
              <a:gd name="connsiteY0" fmla="*/ 23518 h 70944"/>
              <a:gd name="connsiteX1" fmla="*/ 99665 w 127700"/>
              <a:gd name="connsiteY1" fmla="*/ 9802 h 70944"/>
              <a:gd name="connsiteX2" fmla="*/ 87841 w 127700"/>
              <a:gd name="connsiteY2" fmla="*/ 7910 h 70944"/>
              <a:gd name="connsiteX3" fmla="*/ 83584 w 127700"/>
              <a:gd name="connsiteY3" fmla="*/ 1761 h 70944"/>
              <a:gd name="connsiteX4" fmla="*/ 62774 w 127700"/>
              <a:gd name="connsiteY4" fmla="*/ 4599 h 70944"/>
              <a:gd name="connsiteX5" fmla="*/ 25409 w 127700"/>
              <a:gd name="connsiteY5" fmla="*/ 2707 h 70944"/>
              <a:gd name="connsiteX6" fmla="*/ 1761 w 127700"/>
              <a:gd name="connsiteY6" fmla="*/ 11693 h 70944"/>
              <a:gd name="connsiteX7" fmla="*/ 9802 w 127700"/>
              <a:gd name="connsiteY7" fmla="*/ 35342 h 70944"/>
              <a:gd name="connsiteX8" fmla="*/ 33450 w 127700"/>
              <a:gd name="connsiteY8" fmla="*/ 40544 h 70944"/>
              <a:gd name="connsiteX9" fmla="*/ 43855 w 127700"/>
              <a:gd name="connsiteY9" fmla="*/ 44801 h 70944"/>
              <a:gd name="connsiteX10" fmla="*/ 42909 w 127700"/>
              <a:gd name="connsiteY10" fmla="*/ 52841 h 70944"/>
              <a:gd name="connsiteX11" fmla="*/ 45747 w 127700"/>
              <a:gd name="connsiteY11" fmla="*/ 59936 h 70944"/>
              <a:gd name="connsiteX12" fmla="*/ 57571 w 127700"/>
              <a:gd name="connsiteY12" fmla="*/ 62774 h 70944"/>
              <a:gd name="connsiteX13" fmla="*/ 64193 w 127700"/>
              <a:gd name="connsiteY13" fmla="*/ 71760 h 70944"/>
              <a:gd name="connsiteX14" fmla="*/ 85949 w 127700"/>
              <a:gd name="connsiteY14" fmla="*/ 71760 h 70944"/>
              <a:gd name="connsiteX15" fmla="*/ 108652 w 127700"/>
              <a:gd name="connsiteY15" fmla="*/ 61355 h 70944"/>
              <a:gd name="connsiteX16" fmla="*/ 111016 w 127700"/>
              <a:gd name="connsiteY16" fmla="*/ 45274 h 70944"/>
              <a:gd name="connsiteX17" fmla="*/ 127570 w 127700"/>
              <a:gd name="connsiteY17" fmla="*/ 35815 h 70944"/>
              <a:gd name="connsiteX18" fmla="*/ 123313 w 127700"/>
              <a:gd name="connsiteY18" fmla="*/ 23518 h 7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7700" h="70944">
                <a:moveTo>
                  <a:pt x="123313" y="23518"/>
                </a:moveTo>
                <a:lnTo>
                  <a:pt x="99665" y="9802"/>
                </a:lnTo>
                <a:lnTo>
                  <a:pt x="87841" y="7910"/>
                </a:lnTo>
                <a:lnTo>
                  <a:pt x="83584" y="1761"/>
                </a:lnTo>
                <a:lnTo>
                  <a:pt x="62774" y="4599"/>
                </a:lnTo>
                <a:lnTo>
                  <a:pt x="25409" y="2707"/>
                </a:lnTo>
                <a:lnTo>
                  <a:pt x="1761" y="11693"/>
                </a:lnTo>
                <a:lnTo>
                  <a:pt x="9802" y="35342"/>
                </a:lnTo>
                <a:lnTo>
                  <a:pt x="33450" y="40544"/>
                </a:lnTo>
                <a:lnTo>
                  <a:pt x="43855" y="44801"/>
                </a:lnTo>
                <a:lnTo>
                  <a:pt x="42909" y="52841"/>
                </a:lnTo>
                <a:lnTo>
                  <a:pt x="45747" y="59936"/>
                </a:lnTo>
                <a:lnTo>
                  <a:pt x="57571" y="62774"/>
                </a:lnTo>
                <a:lnTo>
                  <a:pt x="64193" y="71760"/>
                </a:lnTo>
                <a:lnTo>
                  <a:pt x="85949" y="71760"/>
                </a:lnTo>
                <a:lnTo>
                  <a:pt x="108652" y="61355"/>
                </a:lnTo>
                <a:lnTo>
                  <a:pt x="111016" y="45274"/>
                </a:lnTo>
                <a:lnTo>
                  <a:pt x="127570" y="35815"/>
                </a:lnTo>
                <a:lnTo>
                  <a:pt x="123313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ABE8FE8D-B26E-44B9-A044-E6C4596DA824}"/>
              </a:ext>
            </a:extLst>
          </p:cNvPr>
          <p:cNvSpPr/>
          <p:nvPr/>
        </p:nvSpPr>
        <p:spPr>
          <a:xfrm>
            <a:off x="3216315" y="1049415"/>
            <a:ext cx="32212" cy="36187"/>
          </a:xfrm>
          <a:custGeom>
            <a:avLst/>
            <a:gdLst>
              <a:gd name="connsiteX0" fmla="*/ 13585 w 14188"/>
              <a:gd name="connsiteY0" fmla="*/ 21153 h 18918"/>
              <a:gd name="connsiteX1" fmla="*/ 14531 w 14188"/>
              <a:gd name="connsiteY1" fmla="*/ 8383 h 18918"/>
              <a:gd name="connsiteX2" fmla="*/ 9802 w 14188"/>
              <a:gd name="connsiteY2" fmla="*/ 1761 h 18918"/>
              <a:gd name="connsiteX3" fmla="*/ 3653 w 14188"/>
              <a:gd name="connsiteY3" fmla="*/ 2707 h 18918"/>
              <a:gd name="connsiteX4" fmla="*/ 1761 w 14188"/>
              <a:gd name="connsiteY4" fmla="*/ 19261 h 18918"/>
              <a:gd name="connsiteX5" fmla="*/ 6964 w 14188"/>
              <a:gd name="connsiteY5" fmla="*/ 21626 h 18918"/>
              <a:gd name="connsiteX6" fmla="*/ 13585 w 14188"/>
              <a:gd name="connsiteY6" fmla="*/ 21153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88" h="18918">
                <a:moveTo>
                  <a:pt x="13585" y="21153"/>
                </a:moveTo>
                <a:lnTo>
                  <a:pt x="14531" y="8383"/>
                </a:lnTo>
                <a:lnTo>
                  <a:pt x="9802" y="1761"/>
                </a:lnTo>
                <a:lnTo>
                  <a:pt x="3653" y="2707"/>
                </a:lnTo>
                <a:lnTo>
                  <a:pt x="1761" y="19261"/>
                </a:lnTo>
                <a:lnTo>
                  <a:pt x="6964" y="21626"/>
                </a:lnTo>
                <a:lnTo>
                  <a:pt x="13585" y="211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3FE6FDC-F29F-4C44-9DA8-35B83146514D}"/>
              </a:ext>
            </a:extLst>
          </p:cNvPr>
          <p:cNvSpPr/>
          <p:nvPr/>
        </p:nvSpPr>
        <p:spPr>
          <a:xfrm>
            <a:off x="3964699" y="621506"/>
            <a:ext cx="365066" cy="126654"/>
          </a:xfrm>
          <a:custGeom>
            <a:avLst/>
            <a:gdLst>
              <a:gd name="connsiteX0" fmla="*/ 133718 w 160807"/>
              <a:gd name="connsiteY0" fmla="*/ 15477 h 66215"/>
              <a:gd name="connsiteX1" fmla="*/ 115746 w 160807"/>
              <a:gd name="connsiteY1" fmla="*/ 15477 h 66215"/>
              <a:gd name="connsiteX2" fmla="*/ 94936 w 160807"/>
              <a:gd name="connsiteY2" fmla="*/ 5072 h 66215"/>
              <a:gd name="connsiteX3" fmla="*/ 85003 w 160807"/>
              <a:gd name="connsiteY3" fmla="*/ 1761 h 66215"/>
              <a:gd name="connsiteX4" fmla="*/ 67503 w 160807"/>
              <a:gd name="connsiteY4" fmla="*/ 6491 h 66215"/>
              <a:gd name="connsiteX5" fmla="*/ 66558 w 160807"/>
              <a:gd name="connsiteY5" fmla="*/ 28247 h 66215"/>
              <a:gd name="connsiteX6" fmla="*/ 49531 w 160807"/>
              <a:gd name="connsiteY6" fmla="*/ 28720 h 66215"/>
              <a:gd name="connsiteX7" fmla="*/ 28721 w 160807"/>
              <a:gd name="connsiteY7" fmla="*/ 7437 h 66215"/>
              <a:gd name="connsiteX8" fmla="*/ 9802 w 160807"/>
              <a:gd name="connsiteY8" fmla="*/ 17369 h 66215"/>
              <a:gd name="connsiteX9" fmla="*/ 1761 w 160807"/>
              <a:gd name="connsiteY9" fmla="*/ 34869 h 66215"/>
              <a:gd name="connsiteX10" fmla="*/ 4126 w 160807"/>
              <a:gd name="connsiteY10" fmla="*/ 56152 h 66215"/>
              <a:gd name="connsiteX11" fmla="*/ 27774 w 160807"/>
              <a:gd name="connsiteY11" fmla="*/ 47166 h 66215"/>
              <a:gd name="connsiteX12" fmla="*/ 65139 w 160807"/>
              <a:gd name="connsiteY12" fmla="*/ 49058 h 66215"/>
              <a:gd name="connsiteX13" fmla="*/ 85949 w 160807"/>
              <a:gd name="connsiteY13" fmla="*/ 46220 h 66215"/>
              <a:gd name="connsiteX14" fmla="*/ 90206 w 160807"/>
              <a:gd name="connsiteY14" fmla="*/ 52368 h 66215"/>
              <a:gd name="connsiteX15" fmla="*/ 102030 w 160807"/>
              <a:gd name="connsiteY15" fmla="*/ 54260 h 66215"/>
              <a:gd name="connsiteX16" fmla="*/ 125678 w 160807"/>
              <a:gd name="connsiteY16" fmla="*/ 67976 h 66215"/>
              <a:gd name="connsiteX17" fmla="*/ 137975 w 160807"/>
              <a:gd name="connsiteY17" fmla="*/ 63247 h 66215"/>
              <a:gd name="connsiteX18" fmla="*/ 159731 w 160807"/>
              <a:gd name="connsiteY18" fmla="*/ 52368 h 66215"/>
              <a:gd name="connsiteX19" fmla="*/ 149799 w 160807"/>
              <a:gd name="connsiteY19" fmla="*/ 35342 h 66215"/>
              <a:gd name="connsiteX20" fmla="*/ 145070 w 160807"/>
              <a:gd name="connsiteY20" fmla="*/ 22099 h 66215"/>
              <a:gd name="connsiteX21" fmla="*/ 133718 w 160807"/>
              <a:gd name="connsiteY21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807" h="66215">
                <a:moveTo>
                  <a:pt x="133718" y="15477"/>
                </a:moveTo>
                <a:lnTo>
                  <a:pt x="115746" y="15477"/>
                </a:lnTo>
                <a:lnTo>
                  <a:pt x="94936" y="5072"/>
                </a:lnTo>
                <a:lnTo>
                  <a:pt x="85003" y="1761"/>
                </a:lnTo>
                <a:lnTo>
                  <a:pt x="67503" y="6491"/>
                </a:lnTo>
                <a:lnTo>
                  <a:pt x="66558" y="28247"/>
                </a:lnTo>
                <a:lnTo>
                  <a:pt x="49531" y="28720"/>
                </a:lnTo>
                <a:lnTo>
                  <a:pt x="28721" y="7437"/>
                </a:lnTo>
                <a:lnTo>
                  <a:pt x="9802" y="17369"/>
                </a:lnTo>
                <a:lnTo>
                  <a:pt x="1761" y="34869"/>
                </a:lnTo>
                <a:lnTo>
                  <a:pt x="4126" y="56152"/>
                </a:lnTo>
                <a:lnTo>
                  <a:pt x="27774" y="47166"/>
                </a:lnTo>
                <a:lnTo>
                  <a:pt x="65139" y="49058"/>
                </a:lnTo>
                <a:lnTo>
                  <a:pt x="85949" y="46220"/>
                </a:lnTo>
                <a:lnTo>
                  <a:pt x="90206" y="52368"/>
                </a:lnTo>
                <a:lnTo>
                  <a:pt x="102030" y="54260"/>
                </a:lnTo>
                <a:lnTo>
                  <a:pt x="125678" y="67976"/>
                </a:lnTo>
                <a:lnTo>
                  <a:pt x="137975" y="63247"/>
                </a:lnTo>
                <a:lnTo>
                  <a:pt x="159731" y="52368"/>
                </a:lnTo>
                <a:lnTo>
                  <a:pt x="149799" y="35342"/>
                </a:lnTo>
                <a:lnTo>
                  <a:pt x="145070" y="22099"/>
                </a:lnTo>
                <a:lnTo>
                  <a:pt x="133718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B164B532-9BE1-4426-9512-9099A57F0A43}"/>
              </a:ext>
            </a:extLst>
          </p:cNvPr>
          <p:cNvSpPr/>
          <p:nvPr/>
        </p:nvSpPr>
        <p:spPr>
          <a:xfrm>
            <a:off x="1911740" y="1864522"/>
            <a:ext cx="944877" cy="832295"/>
          </a:xfrm>
          <a:custGeom>
            <a:avLst/>
            <a:gdLst>
              <a:gd name="connsiteX0" fmla="*/ 390538 w 416208"/>
              <a:gd name="connsiteY0" fmla="*/ 19734 h 435127"/>
              <a:gd name="connsiteX1" fmla="*/ 379660 w 416208"/>
              <a:gd name="connsiteY1" fmla="*/ 19261 h 435127"/>
              <a:gd name="connsiteX2" fmla="*/ 353647 w 416208"/>
              <a:gd name="connsiteY2" fmla="*/ 12639 h 435127"/>
              <a:gd name="connsiteX3" fmla="*/ 329999 w 416208"/>
              <a:gd name="connsiteY3" fmla="*/ 14531 h 435127"/>
              <a:gd name="connsiteX4" fmla="*/ 315337 w 416208"/>
              <a:gd name="connsiteY4" fmla="*/ 1761 h 435127"/>
              <a:gd name="connsiteX5" fmla="*/ 296891 w 416208"/>
              <a:gd name="connsiteY5" fmla="*/ 1761 h 435127"/>
              <a:gd name="connsiteX6" fmla="*/ 288378 w 416208"/>
              <a:gd name="connsiteY6" fmla="*/ 20207 h 435127"/>
              <a:gd name="connsiteX7" fmla="*/ 270878 w 416208"/>
              <a:gd name="connsiteY7" fmla="*/ 51895 h 435127"/>
              <a:gd name="connsiteX8" fmla="*/ 251960 w 416208"/>
              <a:gd name="connsiteY8" fmla="*/ 64192 h 435127"/>
              <a:gd name="connsiteX9" fmla="*/ 226419 w 416208"/>
              <a:gd name="connsiteY9" fmla="*/ 77909 h 435127"/>
              <a:gd name="connsiteX10" fmla="*/ 209866 w 416208"/>
              <a:gd name="connsiteY10" fmla="*/ 98246 h 435127"/>
              <a:gd name="connsiteX11" fmla="*/ 205609 w 416208"/>
              <a:gd name="connsiteY11" fmla="*/ 114327 h 435127"/>
              <a:gd name="connsiteX12" fmla="*/ 195677 w 416208"/>
              <a:gd name="connsiteY12" fmla="*/ 139867 h 435127"/>
              <a:gd name="connsiteX13" fmla="*/ 200879 w 416208"/>
              <a:gd name="connsiteY13" fmla="*/ 177231 h 435127"/>
              <a:gd name="connsiteX14" fmla="*/ 178650 w 416208"/>
              <a:gd name="connsiteY14" fmla="*/ 202298 h 435127"/>
              <a:gd name="connsiteX15" fmla="*/ 165880 w 416208"/>
              <a:gd name="connsiteY15" fmla="*/ 210339 h 435127"/>
              <a:gd name="connsiteX16" fmla="*/ 145069 w 416208"/>
              <a:gd name="connsiteY16" fmla="*/ 231149 h 435127"/>
              <a:gd name="connsiteX17" fmla="*/ 120948 w 416208"/>
              <a:gd name="connsiteY17" fmla="*/ 234460 h 435127"/>
              <a:gd name="connsiteX18" fmla="*/ 107705 w 416208"/>
              <a:gd name="connsiteY18" fmla="*/ 245811 h 435127"/>
              <a:gd name="connsiteX19" fmla="*/ 107232 w 416208"/>
              <a:gd name="connsiteY19" fmla="*/ 246284 h 435127"/>
              <a:gd name="connsiteX20" fmla="*/ 90206 w 416208"/>
              <a:gd name="connsiteY20" fmla="*/ 277026 h 435127"/>
              <a:gd name="connsiteX21" fmla="*/ 72706 w 416208"/>
              <a:gd name="connsiteY21" fmla="*/ 287905 h 435127"/>
              <a:gd name="connsiteX22" fmla="*/ 62774 w 416208"/>
              <a:gd name="connsiteY22" fmla="*/ 306823 h 435127"/>
              <a:gd name="connsiteX23" fmla="*/ 61828 w 416208"/>
              <a:gd name="connsiteY23" fmla="*/ 322431 h 435127"/>
              <a:gd name="connsiteX24" fmla="*/ 54260 w 416208"/>
              <a:gd name="connsiteY24" fmla="*/ 340404 h 435127"/>
              <a:gd name="connsiteX25" fmla="*/ 45274 w 416208"/>
              <a:gd name="connsiteY25" fmla="*/ 345133 h 435127"/>
              <a:gd name="connsiteX26" fmla="*/ 30612 w 416208"/>
              <a:gd name="connsiteY26" fmla="*/ 364052 h 435127"/>
              <a:gd name="connsiteX27" fmla="*/ 21153 w 416208"/>
              <a:gd name="connsiteY27" fmla="*/ 385335 h 435127"/>
              <a:gd name="connsiteX28" fmla="*/ 22572 w 416208"/>
              <a:gd name="connsiteY28" fmla="*/ 395741 h 435127"/>
              <a:gd name="connsiteX29" fmla="*/ 13585 w 416208"/>
              <a:gd name="connsiteY29" fmla="*/ 411349 h 435127"/>
              <a:gd name="connsiteX30" fmla="*/ 3180 w 416208"/>
              <a:gd name="connsiteY30" fmla="*/ 419389 h 435127"/>
              <a:gd name="connsiteX31" fmla="*/ 1761 w 416208"/>
              <a:gd name="connsiteY31" fmla="*/ 433578 h 435127"/>
              <a:gd name="connsiteX32" fmla="*/ 2234 w 416208"/>
              <a:gd name="connsiteY32" fmla="*/ 433578 h 435127"/>
              <a:gd name="connsiteX33" fmla="*/ 60882 w 416208"/>
              <a:gd name="connsiteY33" fmla="*/ 431213 h 435127"/>
              <a:gd name="connsiteX34" fmla="*/ 64193 w 416208"/>
              <a:gd name="connsiteY34" fmla="*/ 420335 h 435127"/>
              <a:gd name="connsiteX35" fmla="*/ 75071 w 416208"/>
              <a:gd name="connsiteY35" fmla="*/ 406619 h 435127"/>
              <a:gd name="connsiteX36" fmla="*/ 84530 w 416208"/>
              <a:gd name="connsiteY36" fmla="*/ 364998 h 435127"/>
              <a:gd name="connsiteX37" fmla="*/ 121421 w 416208"/>
              <a:gd name="connsiteY37" fmla="*/ 332836 h 435127"/>
              <a:gd name="connsiteX38" fmla="*/ 134664 w 416208"/>
              <a:gd name="connsiteY38" fmla="*/ 294526 h 435127"/>
              <a:gd name="connsiteX39" fmla="*/ 142705 w 416208"/>
              <a:gd name="connsiteY39" fmla="*/ 292634 h 435127"/>
              <a:gd name="connsiteX40" fmla="*/ 151691 w 416208"/>
              <a:gd name="connsiteY40" fmla="*/ 268986 h 435127"/>
              <a:gd name="connsiteX41" fmla="*/ 173447 w 416208"/>
              <a:gd name="connsiteY41" fmla="*/ 265675 h 435127"/>
              <a:gd name="connsiteX42" fmla="*/ 182434 w 416208"/>
              <a:gd name="connsiteY42" fmla="*/ 269932 h 435127"/>
              <a:gd name="connsiteX43" fmla="*/ 194258 w 416208"/>
              <a:gd name="connsiteY43" fmla="*/ 269932 h 435127"/>
              <a:gd name="connsiteX44" fmla="*/ 202771 w 416208"/>
              <a:gd name="connsiteY44" fmla="*/ 262838 h 435127"/>
              <a:gd name="connsiteX45" fmla="*/ 218852 w 416208"/>
              <a:gd name="connsiteY45" fmla="*/ 261892 h 435127"/>
              <a:gd name="connsiteX46" fmla="*/ 218379 w 416208"/>
              <a:gd name="connsiteY46" fmla="*/ 245811 h 435127"/>
              <a:gd name="connsiteX47" fmla="*/ 218379 w 416208"/>
              <a:gd name="connsiteY47" fmla="*/ 245811 h 435127"/>
              <a:gd name="connsiteX48" fmla="*/ 222163 w 416208"/>
              <a:gd name="connsiteY48" fmla="*/ 245811 h 435127"/>
              <a:gd name="connsiteX49" fmla="*/ 222636 w 416208"/>
              <a:gd name="connsiteY49" fmla="*/ 210339 h 435127"/>
              <a:gd name="connsiteX50" fmla="*/ 264729 w 416208"/>
              <a:gd name="connsiteY50" fmla="*/ 188109 h 435127"/>
              <a:gd name="connsiteX51" fmla="*/ 290270 w 416208"/>
              <a:gd name="connsiteY51" fmla="*/ 183380 h 435127"/>
              <a:gd name="connsiteX52" fmla="*/ 311080 w 416208"/>
              <a:gd name="connsiteY52" fmla="*/ 175339 h 435127"/>
              <a:gd name="connsiteX53" fmla="*/ 321012 w 416208"/>
              <a:gd name="connsiteY53" fmla="*/ 160204 h 435127"/>
              <a:gd name="connsiteX54" fmla="*/ 350809 w 416208"/>
              <a:gd name="connsiteY54" fmla="*/ 148380 h 435127"/>
              <a:gd name="connsiteX55" fmla="*/ 352228 w 416208"/>
              <a:gd name="connsiteY55" fmla="*/ 126151 h 435127"/>
              <a:gd name="connsiteX56" fmla="*/ 366890 w 416208"/>
              <a:gd name="connsiteY56" fmla="*/ 123786 h 435127"/>
              <a:gd name="connsiteX57" fmla="*/ 378714 w 416208"/>
              <a:gd name="connsiteY57" fmla="*/ 112435 h 435127"/>
              <a:gd name="connsiteX58" fmla="*/ 411822 w 416208"/>
              <a:gd name="connsiteY58" fmla="*/ 107705 h 435127"/>
              <a:gd name="connsiteX59" fmla="*/ 416551 w 416208"/>
              <a:gd name="connsiteY59" fmla="*/ 95881 h 435127"/>
              <a:gd name="connsiteX60" fmla="*/ 409930 w 416208"/>
              <a:gd name="connsiteY60" fmla="*/ 89260 h 435127"/>
              <a:gd name="connsiteX61" fmla="*/ 401416 w 416208"/>
              <a:gd name="connsiteY61" fmla="*/ 57571 h 435127"/>
              <a:gd name="connsiteX62" fmla="*/ 399997 w 416208"/>
              <a:gd name="connsiteY62" fmla="*/ 39125 h 435127"/>
              <a:gd name="connsiteX63" fmla="*/ 390538 w 416208"/>
              <a:gd name="connsiteY63" fmla="*/ 19734 h 43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16208" h="435127">
                <a:moveTo>
                  <a:pt x="390538" y="19734"/>
                </a:moveTo>
                <a:lnTo>
                  <a:pt x="379660" y="19261"/>
                </a:lnTo>
                <a:lnTo>
                  <a:pt x="353647" y="12639"/>
                </a:lnTo>
                <a:lnTo>
                  <a:pt x="329999" y="14531"/>
                </a:lnTo>
                <a:lnTo>
                  <a:pt x="315337" y="1761"/>
                </a:lnTo>
                <a:lnTo>
                  <a:pt x="296891" y="1761"/>
                </a:lnTo>
                <a:lnTo>
                  <a:pt x="288378" y="20207"/>
                </a:lnTo>
                <a:lnTo>
                  <a:pt x="270878" y="51895"/>
                </a:lnTo>
                <a:lnTo>
                  <a:pt x="251960" y="64192"/>
                </a:lnTo>
                <a:lnTo>
                  <a:pt x="226419" y="77909"/>
                </a:lnTo>
                <a:lnTo>
                  <a:pt x="209866" y="98246"/>
                </a:lnTo>
                <a:lnTo>
                  <a:pt x="205609" y="114327"/>
                </a:lnTo>
                <a:lnTo>
                  <a:pt x="195677" y="139867"/>
                </a:lnTo>
                <a:lnTo>
                  <a:pt x="200879" y="177231"/>
                </a:lnTo>
                <a:lnTo>
                  <a:pt x="178650" y="202298"/>
                </a:lnTo>
                <a:lnTo>
                  <a:pt x="165880" y="210339"/>
                </a:lnTo>
                <a:lnTo>
                  <a:pt x="145069" y="231149"/>
                </a:lnTo>
                <a:lnTo>
                  <a:pt x="120948" y="234460"/>
                </a:lnTo>
                <a:lnTo>
                  <a:pt x="107705" y="245811"/>
                </a:lnTo>
                <a:lnTo>
                  <a:pt x="107232" y="246284"/>
                </a:lnTo>
                <a:lnTo>
                  <a:pt x="90206" y="277026"/>
                </a:lnTo>
                <a:lnTo>
                  <a:pt x="72706" y="287905"/>
                </a:lnTo>
                <a:lnTo>
                  <a:pt x="62774" y="306823"/>
                </a:lnTo>
                <a:lnTo>
                  <a:pt x="61828" y="322431"/>
                </a:lnTo>
                <a:lnTo>
                  <a:pt x="54260" y="340404"/>
                </a:lnTo>
                <a:lnTo>
                  <a:pt x="45274" y="345133"/>
                </a:lnTo>
                <a:lnTo>
                  <a:pt x="30612" y="364052"/>
                </a:lnTo>
                <a:lnTo>
                  <a:pt x="21153" y="385335"/>
                </a:lnTo>
                <a:lnTo>
                  <a:pt x="22572" y="395741"/>
                </a:lnTo>
                <a:lnTo>
                  <a:pt x="13585" y="411349"/>
                </a:lnTo>
                <a:lnTo>
                  <a:pt x="3180" y="419389"/>
                </a:lnTo>
                <a:lnTo>
                  <a:pt x="1761" y="433578"/>
                </a:lnTo>
                <a:lnTo>
                  <a:pt x="2234" y="433578"/>
                </a:lnTo>
                <a:lnTo>
                  <a:pt x="60882" y="431213"/>
                </a:lnTo>
                <a:lnTo>
                  <a:pt x="64193" y="420335"/>
                </a:lnTo>
                <a:lnTo>
                  <a:pt x="75071" y="406619"/>
                </a:lnTo>
                <a:lnTo>
                  <a:pt x="84530" y="364998"/>
                </a:lnTo>
                <a:lnTo>
                  <a:pt x="121421" y="332836"/>
                </a:lnTo>
                <a:lnTo>
                  <a:pt x="134664" y="294526"/>
                </a:lnTo>
                <a:lnTo>
                  <a:pt x="142705" y="292634"/>
                </a:lnTo>
                <a:lnTo>
                  <a:pt x="151691" y="268986"/>
                </a:lnTo>
                <a:lnTo>
                  <a:pt x="173447" y="265675"/>
                </a:lnTo>
                <a:lnTo>
                  <a:pt x="182434" y="269932"/>
                </a:lnTo>
                <a:lnTo>
                  <a:pt x="194258" y="269932"/>
                </a:lnTo>
                <a:lnTo>
                  <a:pt x="202771" y="262838"/>
                </a:lnTo>
                <a:lnTo>
                  <a:pt x="218852" y="261892"/>
                </a:lnTo>
                <a:lnTo>
                  <a:pt x="218379" y="245811"/>
                </a:lnTo>
                <a:lnTo>
                  <a:pt x="218379" y="245811"/>
                </a:lnTo>
                <a:lnTo>
                  <a:pt x="222163" y="245811"/>
                </a:lnTo>
                <a:lnTo>
                  <a:pt x="222636" y="210339"/>
                </a:lnTo>
                <a:lnTo>
                  <a:pt x="264729" y="188109"/>
                </a:lnTo>
                <a:lnTo>
                  <a:pt x="290270" y="183380"/>
                </a:lnTo>
                <a:lnTo>
                  <a:pt x="311080" y="175339"/>
                </a:lnTo>
                <a:lnTo>
                  <a:pt x="321012" y="160204"/>
                </a:lnTo>
                <a:lnTo>
                  <a:pt x="350809" y="148380"/>
                </a:lnTo>
                <a:lnTo>
                  <a:pt x="352228" y="126151"/>
                </a:lnTo>
                <a:lnTo>
                  <a:pt x="366890" y="123786"/>
                </a:lnTo>
                <a:lnTo>
                  <a:pt x="378714" y="112435"/>
                </a:lnTo>
                <a:lnTo>
                  <a:pt x="411822" y="107705"/>
                </a:lnTo>
                <a:lnTo>
                  <a:pt x="416551" y="95881"/>
                </a:lnTo>
                <a:lnTo>
                  <a:pt x="409930" y="89260"/>
                </a:lnTo>
                <a:lnTo>
                  <a:pt x="401416" y="57571"/>
                </a:lnTo>
                <a:lnTo>
                  <a:pt x="399997" y="39125"/>
                </a:lnTo>
                <a:lnTo>
                  <a:pt x="390538" y="197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1C33C12F-7EAD-432A-A337-DF9224E16F22}"/>
              </a:ext>
            </a:extLst>
          </p:cNvPr>
          <p:cNvSpPr/>
          <p:nvPr/>
        </p:nvSpPr>
        <p:spPr>
          <a:xfrm>
            <a:off x="4328692" y="1142596"/>
            <a:ext cx="204007" cy="171886"/>
          </a:xfrm>
          <a:custGeom>
            <a:avLst/>
            <a:gdLst>
              <a:gd name="connsiteX0" fmla="*/ 50950 w 89863"/>
              <a:gd name="connsiteY0" fmla="*/ 89260 h 89863"/>
              <a:gd name="connsiteX1" fmla="*/ 56625 w 89863"/>
              <a:gd name="connsiteY1" fmla="*/ 85949 h 89863"/>
              <a:gd name="connsiteX2" fmla="*/ 58990 w 89863"/>
              <a:gd name="connsiteY2" fmla="*/ 76017 h 89863"/>
              <a:gd name="connsiteX3" fmla="*/ 64193 w 89863"/>
              <a:gd name="connsiteY3" fmla="*/ 66557 h 89863"/>
              <a:gd name="connsiteX4" fmla="*/ 61828 w 89863"/>
              <a:gd name="connsiteY4" fmla="*/ 61355 h 89863"/>
              <a:gd name="connsiteX5" fmla="*/ 66558 w 89863"/>
              <a:gd name="connsiteY5" fmla="*/ 58990 h 89863"/>
              <a:gd name="connsiteX6" fmla="*/ 69395 w 89863"/>
              <a:gd name="connsiteY6" fmla="*/ 63247 h 89863"/>
              <a:gd name="connsiteX7" fmla="*/ 83584 w 89863"/>
              <a:gd name="connsiteY7" fmla="*/ 64193 h 89863"/>
              <a:gd name="connsiteX8" fmla="*/ 89260 w 89863"/>
              <a:gd name="connsiteY8" fmla="*/ 61828 h 89863"/>
              <a:gd name="connsiteX9" fmla="*/ 84530 w 89863"/>
              <a:gd name="connsiteY9" fmla="*/ 58990 h 89863"/>
              <a:gd name="connsiteX10" fmla="*/ 85476 w 89863"/>
              <a:gd name="connsiteY10" fmla="*/ 54260 h 89863"/>
              <a:gd name="connsiteX11" fmla="*/ 76017 w 89863"/>
              <a:gd name="connsiteY11" fmla="*/ 47166 h 89863"/>
              <a:gd name="connsiteX12" fmla="*/ 70814 w 89863"/>
              <a:gd name="connsiteY12" fmla="*/ 34869 h 89863"/>
              <a:gd name="connsiteX13" fmla="*/ 61828 w 89863"/>
              <a:gd name="connsiteY13" fmla="*/ 29666 h 89863"/>
              <a:gd name="connsiteX14" fmla="*/ 61828 w 89863"/>
              <a:gd name="connsiteY14" fmla="*/ 19734 h 89863"/>
              <a:gd name="connsiteX15" fmla="*/ 50004 w 89863"/>
              <a:gd name="connsiteY15" fmla="*/ 12166 h 89863"/>
              <a:gd name="connsiteX16" fmla="*/ 40545 w 89863"/>
              <a:gd name="connsiteY16" fmla="*/ 10748 h 89863"/>
              <a:gd name="connsiteX17" fmla="*/ 22099 w 89863"/>
              <a:gd name="connsiteY17" fmla="*/ 1761 h 89863"/>
              <a:gd name="connsiteX18" fmla="*/ 6964 w 89863"/>
              <a:gd name="connsiteY18" fmla="*/ 4599 h 89863"/>
              <a:gd name="connsiteX19" fmla="*/ 1761 w 89863"/>
              <a:gd name="connsiteY19" fmla="*/ 8856 h 89863"/>
              <a:gd name="connsiteX20" fmla="*/ 9329 w 89863"/>
              <a:gd name="connsiteY20" fmla="*/ 11693 h 89863"/>
              <a:gd name="connsiteX21" fmla="*/ 17842 w 89863"/>
              <a:gd name="connsiteY21" fmla="*/ 20680 h 89863"/>
              <a:gd name="connsiteX22" fmla="*/ 26829 w 89863"/>
              <a:gd name="connsiteY22" fmla="*/ 32977 h 89863"/>
              <a:gd name="connsiteX23" fmla="*/ 42909 w 89863"/>
              <a:gd name="connsiteY23" fmla="*/ 50477 h 89863"/>
              <a:gd name="connsiteX24" fmla="*/ 45747 w 89863"/>
              <a:gd name="connsiteY24" fmla="*/ 63247 h 89863"/>
              <a:gd name="connsiteX25" fmla="*/ 44801 w 89863"/>
              <a:gd name="connsiteY25" fmla="*/ 76017 h 89863"/>
              <a:gd name="connsiteX26" fmla="*/ 50950 w 89863"/>
              <a:gd name="connsiteY26" fmla="*/ 89260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9863" h="89863">
                <a:moveTo>
                  <a:pt x="50950" y="89260"/>
                </a:moveTo>
                <a:lnTo>
                  <a:pt x="56625" y="85949"/>
                </a:lnTo>
                <a:lnTo>
                  <a:pt x="58990" y="76017"/>
                </a:lnTo>
                <a:lnTo>
                  <a:pt x="64193" y="66557"/>
                </a:lnTo>
                <a:lnTo>
                  <a:pt x="61828" y="61355"/>
                </a:lnTo>
                <a:lnTo>
                  <a:pt x="66558" y="58990"/>
                </a:lnTo>
                <a:lnTo>
                  <a:pt x="69395" y="63247"/>
                </a:lnTo>
                <a:lnTo>
                  <a:pt x="83584" y="64193"/>
                </a:lnTo>
                <a:lnTo>
                  <a:pt x="89260" y="61828"/>
                </a:lnTo>
                <a:lnTo>
                  <a:pt x="84530" y="58990"/>
                </a:lnTo>
                <a:lnTo>
                  <a:pt x="85476" y="54260"/>
                </a:lnTo>
                <a:lnTo>
                  <a:pt x="76017" y="47166"/>
                </a:lnTo>
                <a:lnTo>
                  <a:pt x="70814" y="34869"/>
                </a:lnTo>
                <a:lnTo>
                  <a:pt x="61828" y="29666"/>
                </a:lnTo>
                <a:lnTo>
                  <a:pt x="61828" y="19734"/>
                </a:lnTo>
                <a:lnTo>
                  <a:pt x="50004" y="12166"/>
                </a:lnTo>
                <a:lnTo>
                  <a:pt x="40545" y="10748"/>
                </a:lnTo>
                <a:lnTo>
                  <a:pt x="22099" y="1761"/>
                </a:lnTo>
                <a:lnTo>
                  <a:pt x="6964" y="4599"/>
                </a:lnTo>
                <a:lnTo>
                  <a:pt x="1761" y="8856"/>
                </a:lnTo>
                <a:lnTo>
                  <a:pt x="9329" y="11693"/>
                </a:lnTo>
                <a:lnTo>
                  <a:pt x="17842" y="20680"/>
                </a:lnTo>
                <a:lnTo>
                  <a:pt x="26829" y="32977"/>
                </a:lnTo>
                <a:lnTo>
                  <a:pt x="42909" y="50477"/>
                </a:lnTo>
                <a:lnTo>
                  <a:pt x="45747" y="63247"/>
                </a:lnTo>
                <a:lnTo>
                  <a:pt x="44801" y="76017"/>
                </a:lnTo>
                <a:lnTo>
                  <a:pt x="50950" y="8926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137DAC17-8C22-4AA5-B159-2C518A59538B}"/>
              </a:ext>
            </a:extLst>
          </p:cNvPr>
          <p:cNvSpPr/>
          <p:nvPr/>
        </p:nvSpPr>
        <p:spPr>
          <a:xfrm>
            <a:off x="5472207" y="4616524"/>
            <a:ext cx="461703" cy="787061"/>
          </a:xfrm>
          <a:custGeom>
            <a:avLst/>
            <a:gdLst>
              <a:gd name="connsiteX0" fmla="*/ 196150 w 203374"/>
              <a:gd name="connsiteY0" fmla="*/ 47166 h 411479"/>
              <a:gd name="connsiteX1" fmla="*/ 190947 w 203374"/>
              <a:gd name="connsiteY1" fmla="*/ 27301 h 411479"/>
              <a:gd name="connsiteX2" fmla="*/ 184325 w 203374"/>
              <a:gd name="connsiteY2" fmla="*/ 14531 h 411479"/>
              <a:gd name="connsiteX3" fmla="*/ 175812 w 203374"/>
              <a:gd name="connsiteY3" fmla="*/ 1761 h 411479"/>
              <a:gd name="connsiteX4" fmla="*/ 166353 w 203374"/>
              <a:gd name="connsiteY4" fmla="*/ 15004 h 411479"/>
              <a:gd name="connsiteX5" fmla="*/ 164934 w 203374"/>
              <a:gd name="connsiteY5" fmla="*/ 32977 h 411479"/>
              <a:gd name="connsiteX6" fmla="*/ 149326 w 203374"/>
              <a:gd name="connsiteY6" fmla="*/ 54260 h 411479"/>
              <a:gd name="connsiteX7" fmla="*/ 138448 w 203374"/>
              <a:gd name="connsiteY7" fmla="*/ 50476 h 411479"/>
              <a:gd name="connsiteX8" fmla="*/ 141286 w 203374"/>
              <a:gd name="connsiteY8" fmla="*/ 63247 h 411479"/>
              <a:gd name="connsiteX9" fmla="*/ 132773 w 203374"/>
              <a:gd name="connsiteY9" fmla="*/ 78382 h 411479"/>
              <a:gd name="connsiteX10" fmla="*/ 110070 w 203374"/>
              <a:gd name="connsiteY10" fmla="*/ 96827 h 411479"/>
              <a:gd name="connsiteX11" fmla="*/ 93989 w 203374"/>
              <a:gd name="connsiteY11" fmla="*/ 114327 h 411479"/>
              <a:gd name="connsiteX12" fmla="*/ 82638 w 203374"/>
              <a:gd name="connsiteY12" fmla="*/ 114327 h 411479"/>
              <a:gd name="connsiteX13" fmla="*/ 72233 w 203374"/>
              <a:gd name="connsiteY13" fmla="*/ 120002 h 411479"/>
              <a:gd name="connsiteX14" fmla="*/ 57571 w 203374"/>
              <a:gd name="connsiteY14" fmla="*/ 126151 h 411479"/>
              <a:gd name="connsiteX15" fmla="*/ 44328 w 203374"/>
              <a:gd name="connsiteY15" fmla="*/ 127097 h 411479"/>
              <a:gd name="connsiteX16" fmla="*/ 39598 w 203374"/>
              <a:gd name="connsiteY16" fmla="*/ 146489 h 411479"/>
              <a:gd name="connsiteX17" fmla="*/ 29193 w 203374"/>
              <a:gd name="connsiteY17" fmla="*/ 163042 h 411479"/>
              <a:gd name="connsiteX18" fmla="*/ 29666 w 203374"/>
              <a:gd name="connsiteY18" fmla="*/ 190947 h 411479"/>
              <a:gd name="connsiteX19" fmla="*/ 33450 w 203374"/>
              <a:gd name="connsiteY19" fmla="*/ 209866 h 411479"/>
              <a:gd name="connsiteX20" fmla="*/ 38653 w 203374"/>
              <a:gd name="connsiteY20" fmla="*/ 224055 h 411479"/>
              <a:gd name="connsiteX21" fmla="*/ 34869 w 203374"/>
              <a:gd name="connsiteY21" fmla="*/ 243446 h 411479"/>
              <a:gd name="connsiteX22" fmla="*/ 21153 w 203374"/>
              <a:gd name="connsiteY22" fmla="*/ 266149 h 411479"/>
              <a:gd name="connsiteX23" fmla="*/ 20207 w 203374"/>
              <a:gd name="connsiteY23" fmla="*/ 276081 h 411479"/>
              <a:gd name="connsiteX24" fmla="*/ 7910 w 203374"/>
              <a:gd name="connsiteY24" fmla="*/ 281283 h 411479"/>
              <a:gd name="connsiteX25" fmla="*/ 1761 w 203374"/>
              <a:gd name="connsiteY25" fmla="*/ 303040 h 411479"/>
              <a:gd name="connsiteX26" fmla="*/ 2707 w 203374"/>
              <a:gd name="connsiteY26" fmla="*/ 324796 h 411479"/>
              <a:gd name="connsiteX27" fmla="*/ 10275 w 203374"/>
              <a:gd name="connsiteY27" fmla="*/ 348444 h 411479"/>
              <a:gd name="connsiteX28" fmla="*/ 9802 w 203374"/>
              <a:gd name="connsiteY28" fmla="*/ 375403 h 411479"/>
              <a:gd name="connsiteX29" fmla="*/ 15477 w 203374"/>
              <a:gd name="connsiteY29" fmla="*/ 391011 h 411479"/>
              <a:gd name="connsiteX30" fmla="*/ 35342 w 203374"/>
              <a:gd name="connsiteY30" fmla="*/ 401889 h 411479"/>
              <a:gd name="connsiteX31" fmla="*/ 49531 w 203374"/>
              <a:gd name="connsiteY31" fmla="*/ 409930 h 411479"/>
              <a:gd name="connsiteX32" fmla="*/ 73179 w 203374"/>
              <a:gd name="connsiteY32" fmla="*/ 397160 h 411479"/>
              <a:gd name="connsiteX33" fmla="*/ 94936 w 203374"/>
              <a:gd name="connsiteY33" fmla="*/ 390065 h 411479"/>
              <a:gd name="connsiteX34" fmla="*/ 109597 w 203374"/>
              <a:gd name="connsiteY34" fmla="*/ 355066 h 411479"/>
              <a:gd name="connsiteX35" fmla="*/ 122840 w 203374"/>
              <a:gd name="connsiteY35" fmla="*/ 312972 h 411479"/>
              <a:gd name="connsiteX36" fmla="*/ 143178 w 203374"/>
              <a:gd name="connsiteY36" fmla="*/ 256216 h 411479"/>
              <a:gd name="connsiteX37" fmla="*/ 158786 w 203374"/>
              <a:gd name="connsiteY37" fmla="*/ 214595 h 411479"/>
              <a:gd name="connsiteX38" fmla="*/ 171556 w 203374"/>
              <a:gd name="connsiteY38" fmla="*/ 179596 h 411479"/>
              <a:gd name="connsiteX39" fmla="*/ 175340 w 203374"/>
              <a:gd name="connsiteY39" fmla="*/ 154056 h 411479"/>
              <a:gd name="connsiteX40" fmla="*/ 182907 w 203374"/>
              <a:gd name="connsiteY40" fmla="*/ 146961 h 411479"/>
              <a:gd name="connsiteX41" fmla="*/ 186217 w 203374"/>
              <a:gd name="connsiteY41" fmla="*/ 134191 h 411479"/>
              <a:gd name="connsiteX42" fmla="*/ 182434 w 203374"/>
              <a:gd name="connsiteY42" fmla="*/ 111962 h 411479"/>
              <a:gd name="connsiteX43" fmla="*/ 188109 w 203374"/>
              <a:gd name="connsiteY43" fmla="*/ 102976 h 411479"/>
              <a:gd name="connsiteX44" fmla="*/ 195677 w 203374"/>
              <a:gd name="connsiteY44" fmla="*/ 120948 h 411479"/>
              <a:gd name="connsiteX45" fmla="*/ 200879 w 203374"/>
              <a:gd name="connsiteY45" fmla="*/ 111962 h 411479"/>
              <a:gd name="connsiteX46" fmla="*/ 204663 w 203374"/>
              <a:gd name="connsiteY46" fmla="*/ 97300 h 411479"/>
              <a:gd name="connsiteX47" fmla="*/ 198514 w 203374"/>
              <a:gd name="connsiteY47" fmla="*/ 83584 h 411479"/>
              <a:gd name="connsiteX48" fmla="*/ 196150 w 203374"/>
              <a:gd name="connsiteY48" fmla="*/ 47166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374" h="411479">
                <a:moveTo>
                  <a:pt x="196150" y="47166"/>
                </a:moveTo>
                <a:lnTo>
                  <a:pt x="190947" y="27301"/>
                </a:lnTo>
                <a:lnTo>
                  <a:pt x="184325" y="14531"/>
                </a:lnTo>
                <a:lnTo>
                  <a:pt x="175812" y="1761"/>
                </a:lnTo>
                <a:lnTo>
                  <a:pt x="166353" y="15004"/>
                </a:lnTo>
                <a:lnTo>
                  <a:pt x="164934" y="32977"/>
                </a:lnTo>
                <a:lnTo>
                  <a:pt x="149326" y="54260"/>
                </a:lnTo>
                <a:lnTo>
                  <a:pt x="138448" y="50476"/>
                </a:lnTo>
                <a:lnTo>
                  <a:pt x="141286" y="63247"/>
                </a:lnTo>
                <a:lnTo>
                  <a:pt x="132773" y="78382"/>
                </a:lnTo>
                <a:lnTo>
                  <a:pt x="110070" y="96827"/>
                </a:lnTo>
                <a:lnTo>
                  <a:pt x="93989" y="114327"/>
                </a:lnTo>
                <a:lnTo>
                  <a:pt x="82638" y="114327"/>
                </a:lnTo>
                <a:lnTo>
                  <a:pt x="72233" y="120002"/>
                </a:lnTo>
                <a:lnTo>
                  <a:pt x="57571" y="126151"/>
                </a:lnTo>
                <a:lnTo>
                  <a:pt x="44328" y="127097"/>
                </a:lnTo>
                <a:lnTo>
                  <a:pt x="39598" y="146489"/>
                </a:lnTo>
                <a:lnTo>
                  <a:pt x="29193" y="163042"/>
                </a:lnTo>
                <a:lnTo>
                  <a:pt x="29666" y="190947"/>
                </a:lnTo>
                <a:lnTo>
                  <a:pt x="33450" y="209866"/>
                </a:lnTo>
                <a:lnTo>
                  <a:pt x="38653" y="224055"/>
                </a:lnTo>
                <a:lnTo>
                  <a:pt x="34869" y="243446"/>
                </a:lnTo>
                <a:lnTo>
                  <a:pt x="21153" y="266149"/>
                </a:lnTo>
                <a:lnTo>
                  <a:pt x="20207" y="276081"/>
                </a:lnTo>
                <a:lnTo>
                  <a:pt x="7910" y="281283"/>
                </a:lnTo>
                <a:lnTo>
                  <a:pt x="1761" y="303040"/>
                </a:lnTo>
                <a:lnTo>
                  <a:pt x="2707" y="324796"/>
                </a:lnTo>
                <a:lnTo>
                  <a:pt x="10275" y="348444"/>
                </a:lnTo>
                <a:lnTo>
                  <a:pt x="9802" y="375403"/>
                </a:lnTo>
                <a:lnTo>
                  <a:pt x="15477" y="391011"/>
                </a:lnTo>
                <a:lnTo>
                  <a:pt x="35342" y="401889"/>
                </a:lnTo>
                <a:lnTo>
                  <a:pt x="49531" y="409930"/>
                </a:lnTo>
                <a:lnTo>
                  <a:pt x="73179" y="397160"/>
                </a:lnTo>
                <a:lnTo>
                  <a:pt x="94936" y="390065"/>
                </a:lnTo>
                <a:lnTo>
                  <a:pt x="109597" y="355066"/>
                </a:lnTo>
                <a:lnTo>
                  <a:pt x="122840" y="312972"/>
                </a:lnTo>
                <a:lnTo>
                  <a:pt x="143178" y="256216"/>
                </a:lnTo>
                <a:lnTo>
                  <a:pt x="158786" y="214595"/>
                </a:lnTo>
                <a:lnTo>
                  <a:pt x="171556" y="179596"/>
                </a:lnTo>
                <a:lnTo>
                  <a:pt x="175340" y="154056"/>
                </a:lnTo>
                <a:lnTo>
                  <a:pt x="182907" y="146961"/>
                </a:lnTo>
                <a:lnTo>
                  <a:pt x="186217" y="134191"/>
                </a:lnTo>
                <a:lnTo>
                  <a:pt x="182434" y="111962"/>
                </a:lnTo>
                <a:lnTo>
                  <a:pt x="188109" y="102976"/>
                </a:lnTo>
                <a:lnTo>
                  <a:pt x="195677" y="120948"/>
                </a:lnTo>
                <a:lnTo>
                  <a:pt x="200879" y="111962"/>
                </a:lnTo>
                <a:lnTo>
                  <a:pt x="204663" y="97300"/>
                </a:lnTo>
                <a:lnTo>
                  <a:pt x="198514" y="83584"/>
                </a:lnTo>
                <a:lnTo>
                  <a:pt x="196150" y="47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886CF653-DC5E-4005-92E0-4D07E70E5437}"/>
              </a:ext>
            </a:extLst>
          </p:cNvPr>
          <p:cNvSpPr/>
          <p:nvPr/>
        </p:nvSpPr>
        <p:spPr>
          <a:xfrm>
            <a:off x="4047376" y="1486369"/>
            <a:ext cx="139583" cy="81420"/>
          </a:xfrm>
          <a:custGeom>
            <a:avLst/>
            <a:gdLst>
              <a:gd name="connsiteX0" fmla="*/ 58990 w 61485"/>
              <a:gd name="connsiteY0" fmla="*/ 11220 h 42566"/>
              <a:gd name="connsiteX1" fmla="*/ 45747 w 61485"/>
              <a:gd name="connsiteY1" fmla="*/ 1761 h 42566"/>
              <a:gd name="connsiteX2" fmla="*/ 34396 w 61485"/>
              <a:gd name="connsiteY2" fmla="*/ 2234 h 42566"/>
              <a:gd name="connsiteX3" fmla="*/ 26355 w 61485"/>
              <a:gd name="connsiteY3" fmla="*/ 4126 h 42566"/>
              <a:gd name="connsiteX4" fmla="*/ 21153 w 61485"/>
              <a:gd name="connsiteY4" fmla="*/ 5072 h 42566"/>
              <a:gd name="connsiteX5" fmla="*/ 7437 w 61485"/>
              <a:gd name="connsiteY5" fmla="*/ 9802 h 42566"/>
              <a:gd name="connsiteX6" fmla="*/ 6964 w 61485"/>
              <a:gd name="connsiteY6" fmla="*/ 15477 h 42566"/>
              <a:gd name="connsiteX7" fmla="*/ 3653 w 61485"/>
              <a:gd name="connsiteY7" fmla="*/ 15477 h 42566"/>
              <a:gd name="connsiteX8" fmla="*/ 3653 w 61485"/>
              <a:gd name="connsiteY8" fmla="*/ 15477 h 42566"/>
              <a:gd name="connsiteX9" fmla="*/ 1761 w 61485"/>
              <a:gd name="connsiteY9" fmla="*/ 25409 h 42566"/>
              <a:gd name="connsiteX10" fmla="*/ 6018 w 61485"/>
              <a:gd name="connsiteY10" fmla="*/ 37707 h 42566"/>
              <a:gd name="connsiteX11" fmla="*/ 16896 w 61485"/>
              <a:gd name="connsiteY11" fmla="*/ 45274 h 42566"/>
              <a:gd name="connsiteX12" fmla="*/ 32504 w 61485"/>
              <a:gd name="connsiteY12" fmla="*/ 42436 h 42566"/>
              <a:gd name="connsiteX13" fmla="*/ 41490 w 61485"/>
              <a:gd name="connsiteY13" fmla="*/ 36288 h 42566"/>
              <a:gd name="connsiteX14" fmla="*/ 54733 w 61485"/>
              <a:gd name="connsiteY14" fmla="*/ 36761 h 42566"/>
              <a:gd name="connsiteX15" fmla="*/ 58044 w 61485"/>
              <a:gd name="connsiteY15" fmla="*/ 31558 h 42566"/>
              <a:gd name="connsiteX16" fmla="*/ 62774 w 61485"/>
              <a:gd name="connsiteY16" fmla="*/ 30612 h 42566"/>
              <a:gd name="connsiteX17" fmla="*/ 58990 w 61485"/>
              <a:gd name="connsiteY17" fmla="*/ 11220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485" h="42566">
                <a:moveTo>
                  <a:pt x="58990" y="11220"/>
                </a:moveTo>
                <a:lnTo>
                  <a:pt x="45747" y="1761"/>
                </a:lnTo>
                <a:lnTo>
                  <a:pt x="34396" y="2234"/>
                </a:lnTo>
                <a:lnTo>
                  <a:pt x="26355" y="4126"/>
                </a:lnTo>
                <a:lnTo>
                  <a:pt x="21153" y="5072"/>
                </a:lnTo>
                <a:lnTo>
                  <a:pt x="7437" y="9802"/>
                </a:lnTo>
                <a:lnTo>
                  <a:pt x="6964" y="15477"/>
                </a:lnTo>
                <a:lnTo>
                  <a:pt x="3653" y="15477"/>
                </a:lnTo>
                <a:lnTo>
                  <a:pt x="3653" y="15477"/>
                </a:lnTo>
                <a:lnTo>
                  <a:pt x="1761" y="25409"/>
                </a:lnTo>
                <a:lnTo>
                  <a:pt x="6018" y="37707"/>
                </a:lnTo>
                <a:lnTo>
                  <a:pt x="16896" y="45274"/>
                </a:lnTo>
                <a:lnTo>
                  <a:pt x="32504" y="42436"/>
                </a:lnTo>
                <a:lnTo>
                  <a:pt x="41490" y="36288"/>
                </a:lnTo>
                <a:lnTo>
                  <a:pt x="54733" y="36761"/>
                </a:lnTo>
                <a:lnTo>
                  <a:pt x="58044" y="31558"/>
                </a:lnTo>
                <a:lnTo>
                  <a:pt x="62774" y="30612"/>
                </a:lnTo>
                <a:lnTo>
                  <a:pt x="58990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FA469AC-D6C9-45DA-AA97-6F0FF5B5506F}"/>
              </a:ext>
            </a:extLst>
          </p:cNvPr>
          <p:cNvSpPr/>
          <p:nvPr/>
        </p:nvSpPr>
        <p:spPr>
          <a:xfrm>
            <a:off x="2189834" y="2486028"/>
            <a:ext cx="987826" cy="859435"/>
          </a:xfrm>
          <a:custGeom>
            <a:avLst/>
            <a:gdLst>
              <a:gd name="connsiteX0" fmla="*/ 434051 w 435127"/>
              <a:gd name="connsiteY0" fmla="*/ 176758 h 449316"/>
              <a:gd name="connsiteX1" fmla="*/ 405200 w 435127"/>
              <a:gd name="connsiteY1" fmla="*/ 179596 h 449316"/>
              <a:gd name="connsiteX2" fmla="*/ 404727 w 435127"/>
              <a:gd name="connsiteY2" fmla="*/ 160677 h 449316"/>
              <a:gd name="connsiteX3" fmla="*/ 392430 w 435127"/>
              <a:gd name="connsiteY3" fmla="*/ 155475 h 449316"/>
              <a:gd name="connsiteX4" fmla="*/ 376349 w 435127"/>
              <a:gd name="connsiteY4" fmla="*/ 146961 h 449316"/>
              <a:gd name="connsiteX5" fmla="*/ 370200 w 435127"/>
              <a:gd name="connsiteY5" fmla="*/ 132772 h 449316"/>
              <a:gd name="connsiteX6" fmla="*/ 282229 w 435127"/>
              <a:gd name="connsiteY6" fmla="*/ 67503 h 449316"/>
              <a:gd name="connsiteX7" fmla="*/ 195204 w 435127"/>
              <a:gd name="connsiteY7" fmla="*/ 1761 h 449316"/>
              <a:gd name="connsiteX8" fmla="*/ 155475 w 435127"/>
              <a:gd name="connsiteY8" fmla="*/ 2234 h 449316"/>
              <a:gd name="connsiteX9" fmla="*/ 166826 w 435127"/>
              <a:gd name="connsiteY9" fmla="*/ 131826 h 449316"/>
              <a:gd name="connsiteX10" fmla="*/ 178177 w 435127"/>
              <a:gd name="connsiteY10" fmla="*/ 261892 h 449316"/>
              <a:gd name="connsiteX11" fmla="*/ 182907 w 435127"/>
              <a:gd name="connsiteY11" fmla="*/ 265676 h 449316"/>
              <a:gd name="connsiteX12" fmla="*/ 176758 w 435127"/>
              <a:gd name="connsiteY12" fmla="*/ 286486 h 449316"/>
              <a:gd name="connsiteX13" fmla="*/ 71287 w 435127"/>
              <a:gd name="connsiteY13" fmla="*/ 286959 h 449316"/>
              <a:gd name="connsiteX14" fmla="*/ 67030 w 435127"/>
              <a:gd name="connsiteY14" fmla="*/ 293580 h 449316"/>
              <a:gd name="connsiteX15" fmla="*/ 57098 w 435127"/>
              <a:gd name="connsiteY15" fmla="*/ 291689 h 449316"/>
              <a:gd name="connsiteX16" fmla="*/ 41963 w 435127"/>
              <a:gd name="connsiteY16" fmla="*/ 297837 h 449316"/>
              <a:gd name="connsiteX17" fmla="*/ 23990 w 435127"/>
              <a:gd name="connsiteY17" fmla="*/ 289324 h 449316"/>
              <a:gd name="connsiteX18" fmla="*/ 15477 w 435127"/>
              <a:gd name="connsiteY18" fmla="*/ 290270 h 449316"/>
              <a:gd name="connsiteX19" fmla="*/ 10747 w 435127"/>
              <a:gd name="connsiteY19" fmla="*/ 307769 h 449316"/>
              <a:gd name="connsiteX20" fmla="*/ 1761 w 435127"/>
              <a:gd name="connsiteY20" fmla="*/ 313445 h 449316"/>
              <a:gd name="connsiteX21" fmla="*/ 2707 w 435127"/>
              <a:gd name="connsiteY21" fmla="*/ 331891 h 449316"/>
              <a:gd name="connsiteX22" fmla="*/ 7910 w 435127"/>
              <a:gd name="connsiteY22" fmla="*/ 349390 h 449316"/>
              <a:gd name="connsiteX23" fmla="*/ 17842 w 435127"/>
              <a:gd name="connsiteY23" fmla="*/ 357904 h 449316"/>
              <a:gd name="connsiteX24" fmla="*/ 19734 w 435127"/>
              <a:gd name="connsiteY24" fmla="*/ 369255 h 449316"/>
              <a:gd name="connsiteX25" fmla="*/ 18315 w 435127"/>
              <a:gd name="connsiteY25" fmla="*/ 378714 h 449316"/>
              <a:gd name="connsiteX26" fmla="*/ 19734 w 435127"/>
              <a:gd name="connsiteY26" fmla="*/ 389592 h 449316"/>
              <a:gd name="connsiteX27" fmla="*/ 23990 w 435127"/>
              <a:gd name="connsiteY27" fmla="*/ 389592 h 449316"/>
              <a:gd name="connsiteX28" fmla="*/ 31085 w 435127"/>
              <a:gd name="connsiteY28" fmla="*/ 385808 h 449316"/>
              <a:gd name="connsiteX29" fmla="*/ 35342 w 435127"/>
              <a:gd name="connsiteY29" fmla="*/ 386754 h 449316"/>
              <a:gd name="connsiteX30" fmla="*/ 42436 w 435127"/>
              <a:gd name="connsiteY30" fmla="*/ 394322 h 449316"/>
              <a:gd name="connsiteX31" fmla="*/ 53787 w 435127"/>
              <a:gd name="connsiteY31" fmla="*/ 396687 h 449316"/>
              <a:gd name="connsiteX32" fmla="*/ 61355 w 435127"/>
              <a:gd name="connsiteY32" fmla="*/ 390065 h 449316"/>
              <a:gd name="connsiteX33" fmla="*/ 69868 w 435127"/>
              <a:gd name="connsiteY33" fmla="*/ 386281 h 449316"/>
              <a:gd name="connsiteX34" fmla="*/ 76016 w 435127"/>
              <a:gd name="connsiteY34" fmla="*/ 382025 h 449316"/>
              <a:gd name="connsiteX35" fmla="*/ 81219 w 435127"/>
              <a:gd name="connsiteY35" fmla="*/ 382971 h 449316"/>
              <a:gd name="connsiteX36" fmla="*/ 87368 w 435127"/>
              <a:gd name="connsiteY36" fmla="*/ 389592 h 449316"/>
              <a:gd name="connsiteX37" fmla="*/ 90205 w 435127"/>
              <a:gd name="connsiteY37" fmla="*/ 397633 h 449316"/>
              <a:gd name="connsiteX38" fmla="*/ 101084 w 435127"/>
              <a:gd name="connsiteY38" fmla="*/ 410403 h 449316"/>
              <a:gd name="connsiteX39" fmla="*/ 95408 w 435127"/>
              <a:gd name="connsiteY39" fmla="*/ 417970 h 449316"/>
              <a:gd name="connsiteX40" fmla="*/ 94462 w 435127"/>
              <a:gd name="connsiteY40" fmla="*/ 427902 h 449316"/>
              <a:gd name="connsiteX41" fmla="*/ 100138 w 435127"/>
              <a:gd name="connsiteY41" fmla="*/ 425064 h 449316"/>
              <a:gd name="connsiteX42" fmla="*/ 103449 w 435127"/>
              <a:gd name="connsiteY42" fmla="*/ 428375 h 449316"/>
              <a:gd name="connsiteX43" fmla="*/ 102029 w 435127"/>
              <a:gd name="connsiteY43" fmla="*/ 437362 h 449316"/>
              <a:gd name="connsiteX44" fmla="*/ 110070 w 435127"/>
              <a:gd name="connsiteY44" fmla="*/ 445875 h 449316"/>
              <a:gd name="connsiteX45" fmla="*/ 113381 w 435127"/>
              <a:gd name="connsiteY45" fmla="*/ 443037 h 449316"/>
              <a:gd name="connsiteX46" fmla="*/ 120948 w 435127"/>
              <a:gd name="connsiteY46" fmla="*/ 447767 h 449316"/>
              <a:gd name="connsiteX47" fmla="*/ 141286 w 435127"/>
              <a:gd name="connsiteY47" fmla="*/ 448240 h 449316"/>
              <a:gd name="connsiteX48" fmla="*/ 146015 w 435127"/>
              <a:gd name="connsiteY48" fmla="*/ 439253 h 449316"/>
              <a:gd name="connsiteX49" fmla="*/ 150745 w 435127"/>
              <a:gd name="connsiteY49" fmla="*/ 439726 h 449316"/>
              <a:gd name="connsiteX50" fmla="*/ 158312 w 435127"/>
              <a:gd name="connsiteY50" fmla="*/ 436416 h 449316"/>
              <a:gd name="connsiteX51" fmla="*/ 162569 w 435127"/>
              <a:gd name="connsiteY51" fmla="*/ 449186 h 449316"/>
              <a:gd name="connsiteX52" fmla="*/ 168718 w 435127"/>
              <a:gd name="connsiteY52" fmla="*/ 445402 h 449316"/>
              <a:gd name="connsiteX53" fmla="*/ 179596 w 435127"/>
              <a:gd name="connsiteY53" fmla="*/ 441145 h 449316"/>
              <a:gd name="connsiteX54" fmla="*/ 177704 w 435127"/>
              <a:gd name="connsiteY54" fmla="*/ 423646 h 449316"/>
              <a:gd name="connsiteX55" fmla="*/ 185271 w 435127"/>
              <a:gd name="connsiteY55" fmla="*/ 410876 h 449316"/>
              <a:gd name="connsiteX56" fmla="*/ 184325 w 435127"/>
              <a:gd name="connsiteY56" fmla="*/ 400470 h 449316"/>
              <a:gd name="connsiteX57" fmla="*/ 205609 w 435127"/>
              <a:gd name="connsiteY57" fmla="*/ 375876 h 449316"/>
              <a:gd name="connsiteX58" fmla="*/ 209392 w 435127"/>
              <a:gd name="connsiteY58" fmla="*/ 355066 h 449316"/>
              <a:gd name="connsiteX59" fmla="*/ 216960 w 435127"/>
              <a:gd name="connsiteY59" fmla="*/ 347498 h 449316"/>
              <a:gd name="connsiteX60" fmla="*/ 229730 w 435127"/>
              <a:gd name="connsiteY60" fmla="*/ 351755 h 449316"/>
              <a:gd name="connsiteX61" fmla="*/ 240608 w 435127"/>
              <a:gd name="connsiteY61" fmla="*/ 345606 h 449316"/>
              <a:gd name="connsiteX62" fmla="*/ 244392 w 435127"/>
              <a:gd name="connsiteY62" fmla="*/ 338039 h 449316"/>
              <a:gd name="connsiteX63" fmla="*/ 264729 w 435127"/>
              <a:gd name="connsiteY63" fmla="*/ 324323 h 449316"/>
              <a:gd name="connsiteX64" fmla="*/ 269932 w 435127"/>
              <a:gd name="connsiteY64" fmla="*/ 314864 h 449316"/>
              <a:gd name="connsiteX65" fmla="*/ 294526 w 435127"/>
              <a:gd name="connsiteY65" fmla="*/ 302567 h 449316"/>
              <a:gd name="connsiteX66" fmla="*/ 308715 w 435127"/>
              <a:gd name="connsiteY66" fmla="*/ 298310 h 449316"/>
              <a:gd name="connsiteX67" fmla="*/ 315337 w 435127"/>
              <a:gd name="connsiteY67" fmla="*/ 303986 h 449316"/>
              <a:gd name="connsiteX68" fmla="*/ 332363 w 435127"/>
              <a:gd name="connsiteY68" fmla="*/ 303986 h 449316"/>
              <a:gd name="connsiteX69" fmla="*/ 349390 w 435127"/>
              <a:gd name="connsiteY69" fmla="*/ 302567 h 449316"/>
              <a:gd name="connsiteX70" fmla="*/ 358849 w 435127"/>
              <a:gd name="connsiteY70" fmla="*/ 292162 h 449316"/>
              <a:gd name="connsiteX71" fmla="*/ 394795 w 435127"/>
              <a:gd name="connsiteY71" fmla="*/ 289324 h 449316"/>
              <a:gd name="connsiteX72" fmla="*/ 417970 w 435127"/>
              <a:gd name="connsiteY72" fmla="*/ 284594 h 449316"/>
              <a:gd name="connsiteX73" fmla="*/ 420335 w 435127"/>
              <a:gd name="connsiteY73" fmla="*/ 266149 h 449316"/>
              <a:gd name="connsiteX74" fmla="*/ 434524 w 435127"/>
              <a:gd name="connsiteY74" fmla="*/ 245811 h 449316"/>
              <a:gd name="connsiteX75" fmla="*/ 434051 w 435127"/>
              <a:gd name="connsiteY75" fmla="*/ 176758 h 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35127" h="449316">
                <a:moveTo>
                  <a:pt x="434051" y="176758"/>
                </a:moveTo>
                <a:lnTo>
                  <a:pt x="405200" y="179596"/>
                </a:lnTo>
                <a:lnTo>
                  <a:pt x="404727" y="160677"/>
                </a:lnTo>
                <a:lnTo>
                  <a:pt x="392430" y="155475"/>
                </a:lnTo>
                <a:lnTo>
                  <a:pt x="376349" y="146961"/>
                </a:lnTo>
                <a:lnTo>
                  <a:pt x="370200" y="132772"/>
                </a:lnTo>
                <a:lnTo>
                  <a:pt x="282229" y="67503"/>
                </a:lnTo>
                <a:lnTo>
                  <a:pt x="195204" y="1761"/>
                </a:lnTo>
                <a:lnTo>
                  <a:pt x="155475" y="2234"/>
                </a:lnTo>
                <a:lnTo>
                  <a:pt x="166826" y="131826"/>
                </a:lnTo>
                <a:lnTo>
                  <a:pt x="178177" y="261892"/>
                </a:lnTo>
                <a:lnTo>
                  <a:pt x="182907" y="265676"/>
                </a:lnTo>
                <a:lnTo>
                  <a:pt x="176758" y="286486"/>
                </a:lnTo>
                <a:lnTo>
                  <a:pt x="71287" y="286959"/>
                </a:lnTo>
                <a:lnTo>
                  <a:pt x="67030" y="293580"/>
                </a:lnTo>
                <a:lnTo>
                  <a:pt x="57098" y="291689"/>
                </a:lnTo>
                <a:lnTo>
                  <a:pt x="41963" y="297837"/>
                </a:lnTo>
                <a:lnTo>
                  <a:pt x="23990" y="289324"/>
                </a:lnTo>
                <a:lnTo>
                  <a:pt x="15477" y="290270"/>
                </a:lnTo>
                <a:lnTo>
                  <a:pt x="10747" y="307769"/>
                </a:lnTo>
                <a:lnTo>
                  <a:pt x="1761" y="313445"/>
                </a:lnTo>
                <a:lnTo>
                  <a:pt x="2707" y="331891"/>
                </a:lnTo>
                <a:lnTo>
                  <a:pt x="7910" y="349390"/>
                </a:lnTo>
                <a:lnTo>
                  <a:pt x="17842" y="357904"/>
                </a:lnTo>
                <a:lnTo>
                  <a:pt x="19734" y="369255"/>
                </a:lnTo>
                <a:lnTo>
                  <a:pt x="18315" y="378714"/>
                </a:lnTo>
                <a:lnTo>
                  <a:pt x="19734" y="389592"/>
                </a:lnTo>
                <a:lnTo>
                  <a:pt x="23990" y="389592"/>
                </a:lnTo>
                <a:lnTo>
                  <a:pt x="31085" y="385808"/>
                </a:lnTo>
                <a:lnTo>
                  <a:pt x="35342" y="386754"/>
                </a:lnTo>
                <a:lnTo>
                  <a:pt x="42436" y="394322"/>
                </a:lnTo>
                <a:lnTo>
                  <a:pt x="53787" y="396687"/>
                </a:lnTo>
                <a:lnTo>
                  <a:pt x="61355" y="390065"/>
                </a:lnTo>
                <a:lnTo>
                  <a:pt x="69868" y="386281"/>
                </a:lnTo>
                <a:lnTo>
                  <a:pt x="76016" y="382025"/>
                </a:lnTo>
                <a:lnTo>
                  <a:pt x="81219" y="382971"/>
                </a:lnTo>
                <a:lnTo>
                  <a:pt x="87368" y="389592"/>
                </a:lnTo>
                <a:lnTo>
                  <a:pt x="90205" y="397633"/>
                </a:lnTo>
                <a:lnTo>
                  <a:pt x="101084" y="410403"/>
                </a:lnTo>
                <a:lnTo>
                  <a:pt x="95408" y="417970"/>
                </a:lnTo>
                <a:lnTo>
                  <a:pt x="94462" y="427902"/>
                </a:lnTo>
                <a:lnTo>
                  <a:pt x="100138" y="425064"/>
                </a:lnTo>
                <a:lnTo>
                  <a:pt x="103449" y="428375"/>
                </a:lnTo>
                <a:lnTo>
                  <a:pt x="102029" y="437362"/>
                </a:lnTo>
                <a:lnTo>
                  <a:pt x="110070" y="445875"/>
                </a:lnTo>
                <a:lnTo>
                  <a:pt x="113381" y="443037"/>
                </a:lnTo>
                <a:lnTo>
                  <a:pt x="120948" y="447767"/>
                </a:lnTo>
                <a:lnTo>
                  <a:pt x="141286" y="448240"/>
                </a:lnTo>
                <a:lnTo>
                  <a:pt x="146015" y="439253"/>
                </a:lnTo>
                <a:lnTo>
                  <a:pt x="150745" y="439726"/>
                </a:lnTo>
                <a:lnTo>
                  <a:pt x="158312" y="436416"/>
                </a:lnTo>
                <a:lnTo>
                  <a:pt x="162569" y="449186"/>
                </a:lnTo>
                <a:lnTo>
                  <a:pt x="168718" y="445402"/>
                </a:lnTo>
                <a:lnTo>
                  <a:pt x="179596" y="441145"/>
                </a:lnTo>
                <a:lnTo>
                  <a:pt x="177704" y="423646"/>
                </a:lnTo>
                <a:lnTo>
                  <a:pt x="185271" y="410876"/>
                </a:lnTo>
                <a:lnTo>
                  <a:pt x="184325" y="400470"/>
                </a:lnTo>
                <a:lnTo>
                  <a:pt x="205609" y="375876"/>
                </a:lnTo>
                <a:lnTo>
                  <a:pt x="209392" y="355066"/>
                </a:lnTo>
                <a:lnTo>
                  <a:pt x="216960" y="347498"/>
                </a:lnTo>
                <a:lnTo>
                  <a:pt x="229730" y="351755"/>
                </a:lnTo>
                <a:lnTo>
                  <a:pt x="240608" y="345606"/>
                </a:lnTo>
                <a:lnTo>
                  <a:pt x="244392" y="338039"/>
                </a:lnTo>
                <a:lnTo>
                  <a:pt x="264729" y="324323"/>
                </a:lnTo>
                <a:lnTo>
                  <a:pt x="269932" y="314864"/>
                </a:lnTo>
                <a:lnTo>
                  <a:pt x="294526" y="302567"/>
                </a:lnTo>
                <a:lnTo>
                  <a:pt x="308715" y="298310"/>
                </a:lnTo>
                <a:lnTo>
                  <a:pt x="315337" y="303986"/>
                </a:lnTo>
                <a:lnTo>
                  <a:pt x="332363" y="303986"/>
                </a:lnTo>
                <a:lnTo>
                  <a:pt x="349390" y="302567"/>
                </a:lnTo>
                <a:lnTo>
                  <a:pt x="358849" y="292162"/>
                </a:lnTo>
                <a:lnTo>
                  <a:pt x="394795" y="289324"/>
                </a:lnTo>
                <a:lnTo>
                  <a:pt x="417970" y="284594"/>
                </a:lnTo>
                <a:lnTo>
                  <a:pt x="420335" y="266149"/>
                </a:lnTo>
                <a:lnTo>
                  <a:pt x="434524" y="245811"/>
                </a:lnTo>
                <a:lnTo>
                  <a:pt x="434051" y="1767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205D246-87CB-47F1-B358-75C17869A2D1}"/>
              </a:ext>
            </a:extLst>
          </p:cNvPr>
          <p:cNvSpPr/>
          <p:nvPr/>
        </p:nvSpPr>
        <p:spPr>
          <a:xfrm>
            <a:off x="3930341" y="1419424"/>
            <a:ext cx="107372" cy="90466"/>
          </a:xfrm>
          <a:custGeom>
            <a:avLst/>
            <a:gdLst>
              <a:gd name="connsiteX0" fmla="*/ 44328 w 47296"/>
              <a:gd name="connsiteY0" fmla="*/ 22572 h 47296"/>
              <a:gd name="connsiteX1" fmla="*/ 46220 w 47296"/>
              <a:gd name="connsiteY1" fmla="*/ 19734 h 47296"/>
              <a:gd name="connsiteX2" fmla="*/ 36761 w 47296"/>
              <a:gd name="connsiteY2" fmla="*/ 14058 h 47296"/>
              <a:gd name="connsiteX3" fmla="*/ 28247 w 47296"/>
              <a:gd name="connsiteY3" fmla="*/ 10747 h 47296"/>
              <a:gd name="connsiteX4" fmla="*/ 24464 w 47296"/>
              <a:gd name="connsiteY4" fmla="*/ 6964 h 47296"/>
              <a:gd name="connsiteX5" fmla="*/ 17369 w 47296"/>
              <a:gd name="connsiteY5" fmla="*/ 1761 h 47296"/>
              <a:gd name="connsiteX6" fmla="*/ 13112 w 47296"/>
              <a:gd name="connsiteY6" fmla="*/ 4599 h 47296"/>
              <a:gd name="connsiteX7" fmla="*/ 6018 w 47296"/>
              <a:gd name="connsiteY7" fmla="*/ 11220 h 47296"/>
              <a:gd name="connsiteX8" fmla="*/ 4126 w 47296"/>
              <a:gd name="connsiteY8" fmla="*/ 27301 h 47296"/>
              <a:gd name="connsiteX9" fmla="*/ 1761 w 47296"/>
              <a:gd name="connsiteY9" fmla="*/ 32031 h 47296"/>
              <a:gd name="connsiteX10" fmla="*/ 1761 w 47296"/>
              <a:gd name="connsiteY10" fmla="*/ 32031 h 47296"/>
              <a:gd name="connsiteX11" fmla="*/ 12640 w 47296"/>
              <a:gd name="connsiteY11" fmla="*/ 37707 h 47296"/>
              <a:gd name="connsiteX12" fmla="*/ 20207 w 47296"/>
              <a:gd name="connsiteY12" fmla="*/ 47639 h 47296"/>
              <a:gd name="connsiteX13" fmla="*/ 25409 w 47296"/>
              <a:gd name="connsiteY13" fmla="*/ 49531 h 47296"/>
              <a:gd name="connsiteX14" fmla="*/ 25409 w 47296"/>
              <a:gd name="connsiteY14" fmla="*/ 49531 h 47296"/>
              <a:gd name="connsiteX15" fmla="*/ 23045 w 47296"/>
              <a:gd name="connsiteY15" fmla="*/ 40544 h 47296"/>
              <a:gd name="connsiteX16" fmla="*/ 32504 w 47296"/>
              <a:gd name="connsiteY16" fmla="*/ 25882 h 47296"/>
              <a:gd name="connsiteX17" fmla="*/ 34396 w 47296"/>
              <a:gd name="connsiteY17" fmla="*/ 31558 h 47296"/>
              <a:gd name="connsiteX18" fmla="*/ 40544 w 47296"/>
              <a:gd name="connsiteY18" fmla="*/ 29193 h 47296"/>
              <a:gd name="connsiteX19" fmla="*/ 44328 w 47296"/>
              <a:gd name="connsiteY19" fmla="*/ 22572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296" h="47296">
                <a:moveTo>
                  <a:pt x="44328" y="22572"/>
                </a:moveTo>
                <a:lnTo>
                  <a:pt x="46220" y="19734"/>
                </a:lnTo>
                <a:lnTo>
                  <a:pt x="36761" y="14058"/>
                </a:lnTo>
                <a:lnTo>
                  <a:pt x="28247" y="10747"/>
                </a:lnTo>
                <a:lnTo>
                  <a:pt x="24464" y="6964"/>
                </a:lnTo>
                <a:lnTo>
                  <a:pt x="17369" y="1761"/>
                </a:lnTo>
                <a:lnTo>
                  <a:pt x="13112" y="4599"/>
                </a:lnTo>
                <a:lnTo>
                  <a:pt x="6018" y="11220"/>
                </a:lnTo>
                <a:lnTo>
                  <a:pt x="4126" y="27301"/>
                </a:lnTo>
                <a:lnTo>
                  <a:pt x="1761" y="32031"/>
                </a:lnTo>
                <a:lnTo>
                  <a:pt x="1761" y="32031"/>
                </a:lnTo>
                <a:lnTo>
                  <a:pt x="12640" y="37707"/>
                </a:lnTo>
                <a:lnTo>
                  <a:pt x="20207" y="47639"/>
                </a:lnTo>
                <a:lnTo>
                  <a:pt x="25409" y="49531"/>
                </a:lnTo>
                <a:lnTo>
                  <a:pt x="25409" y="49531"/>
                </a:lnTo>
                <a:lnTo>
                  <a:pt x="23045" y="40544"/>
                </a:lnTo>
                <a:lnTo>
                  <a:pt x="32504" y="25882"/>
                </a:lnTo>
                <a:lnTo>
                  <a:pt x="34396" y="31558"/>
                </a:lnTo>
                <a:lnTo>
                  <a:pt x="40544" y="29193"/>
                </a:lnTo>
                <a:lnTo>
                  <a:pt x="44328" y="225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12FB904-0AD2-4D84-9716-B7F2969FBC86}"/>
              </a:ext>
            </a:extLst>
          </p:cNvPr>
          <p:cNvSpPr/>
          <p:nvPr/>
        </p:nvSpPr>
        <p:spPr>
          <a:xfrm>
            <a:off x="4721675" y="4517011"/>
            <a:ext cx="633498" cy="949902"/>
          </a:xfrm>
          <a:custGeom>
            <a:avLst/>
            <a:gdLst>
              <a:gd name="connsiteX0" fmla="*/ 277500 w 279049"/>
              <a:gd name="connsiteY0" fmla="*/ 15477 h 496612"/>
              <a:gd name="connsiteX1" fmla="*/ 273716 w 279049"/>
              <a:gd name="connsiteY1" fmla="*/ 1761 h 496612"/>
              <a:gd name="connsiteX2" fmla="*/ 273716 w 279049"/>
              <a:gd name="connsiteY2" fmla="*/ 1761 h 496612"/>
              <a:gd name="connsiteX3" fmla="*/ 273716 w 279049"/>
              <a:gd name="connsiteY3" fmla="*/ 1761 h 496612"/>
              <a:gd name="connsiteX4" fmla="*/ 251960 w 279049"/>
              <a:gd name="connsiteY4" fmla="*/ 19261 h 496612"/>
              <a:gd name="connsiteX5" fmla="*/ 222636 w 279049"/>
              <a:gd name="connsiteY5" fmla="*/ 31085 h 496612"/>
              <a:gd name="connsiteX6" fmla="*/ 207028 w 279049"/>
              <a:gd name="connsiteY6" fmla="*/ 30612 h 496612"/>
              <a:gd name="connsiteX7" fmla="*/ 197096 w 279049"/>
              <a:gd name="connsiteY7" fmla="*/ 39598 h 496612"/>
              <a:gd name="connsiteX8" fmla="*/ 178650 w 279049"/>
              <a:gd name="connsiteY8" fmla="*/ 40072 h 496612"/>
              <a:gd name="connsiteX9" fmla="*/ 172028 w 279049"/>
              <a:gd name="connsiteY9" fmla="*/ 43855 h 496612"/>
              <a:gd name="connsiteX10" fmla="*/ 140340 w 279049"/>
              <a:gd name="connsiteY10" fmla="*/ 35342 h 496612"/>
              <a:gd name="connsiteX11" fmla="*/ 130408 w 279049"/>
              <a:gd name="connsiteY11" fmla="*/ 36761 h 496612"/>
              <a:gd name="connsiteX12" fmla="*/ 122841 w 279049"/>
              <a:gd name="connsiteY12" fmla="*/ 65139 h 496612"/>
              <a:gd name="connsiteX13" fmla="*/ 126151 w 279049"/>
              <a:gd name="connsiteY13" fmla="*/ 99665 h 496612"/>
              <a:gd name="connsiteX14" fmla="*/ 127570 w 279049"/>
              <a:gd name="connsiteY14" fmla="*/ 99665 h 496612"/>
              <a:gd name="connsiteX15" fmla="*/ 136556 w 279049"/>
              <a:gd name="connsiteY15" fmla="*/ 109124 h 496612"/>
              <a:gd name="connsiteX16" fmla="*/ 146962 w 279049"/>
              <a:gd name="connsiteY16" fmla="*/ 130880 h 496612"/>
              <a:gd name="connsiteX17" fmla="*/ 147435 w 279049"/>
              <a:gd name="connsiteY17" fmla="*/ 169664 h 496612"/>
              <a:gd name="connsiteX18" fmla="*/ 135610 w 279049"/>
              <a:gd name="connsiteY18" fmla="*/ 175812 h 496612"/>
              <a:gd name="connsiteX19" fmla="*/ 126624 w 279049"/>
              <a:gd name="connsiteY19" fmla="*/ 197096 h 496612"/>
              <a:gd name="connsiteX20" fmla="*/ 110543 w 279049"/>
              <a:gd name="connsiteY20" fmla="*/ 178177 h 496612"/>
              <a:gd name="connsiteX21" fmla="*/ 109597 w 279049"/>
              <a:gd name="connsiteY21" fmla="*/ 156894 h 496612"/>
              <a:gd name="connsiteX22" fmla="*/ 115746 w 279049"/>
              <a:gd name="connsiteY22" fmla="*/ 143178 h 496612"/>
              <a:gd name="connsiteX23" fmla="*/ 114327 w 279049"/>
              <a:gd name="connsiteY23" fmla="*/ 130880 h 496612"/>
              <a:gd name="connsiteX24" fmla="*/ 104395 w 279049"/>
              <a:gd name="connsiteY24" fmla="*/ 123313 h 496612"/>
              <a:gd name="connsiteX25" fmla="*/ 96828 w 279049"/>
              <a:gd name="connsiteY25" fmla="*/ 126151 h 496612"/>
              <a:gd name="connsiteX26" fmla="*/ 82639 w 279049"/>
              <a:gd name="connsiteY26" fmla="*/ 111962 h 496612"/>
              <a:gd name="connsiteX27" fmla="*/ 1761 w 279049"/>
              <a:gd name="connsiteY27" fmla="*/ 136556 h 496612"/>
              <a:gd name="connsiteX28" fmla="*/ 3180 w 279049"/>
              <a:gd name="connsiteY28" fmla="*/ 157840 h 496612"/>
              <a:gd name="connsiteX29" fmla="*/ 4599 w 279049"/>
              <a:gd name="connsiteY29" fmla="*/ 169191 h 496612"/>
              <a:gd name="connsiteX30" fmla="*/ 26356 w 279049"/>
              <a:gd name="connsiteY30" fmla="*/ 168718 h 496612"/>
              <a:gd name="connsiteX31" fmla="*/ 38653 w 279049"/>
              <a:gd name="connsiteY31" fmla="*/ 174866 h 496612"/>
              <a:gd name="connsiteX32" fmla="*/ 43855 w 279049"/>
              <a:gd name="connsiteY32" fmla="*/ 182434 h 496612"/>
              <a:gd name="connsiteX33" fmla="*/ 56152 w 279049"/>
              <a:gd name="connsiteY33" fmla="*/ 184799 h 496612"/>
              <a:gd name="connsiteX34" fmla="*/ 69395 w 279049"/>
              <a:gd name="connsiteY34" fmla="*/ 194258 h 496612"/>
              <a:gd name="connsiteX35" fmla="*/ 67976 w 279049"/>
              <a:gd name="connsiteY35" fmla="*/ 232568 h 496612"/>
              <a:gd name="connsiteX36" fmla="*/ 61828 w 279049"/>
              <a:gd name="connsiteY36" fmla="*/ 253378 h 496612"/>
              <a:gd name="connsiteX37" fmla="*/ 59463 w 279049"/>
              <a:gd name="connsiteY37" fmla="*/ 275608 h 496612"/>
              <a:gd name="connsiteX38" fmla="*/ 63247 w 279049"/>
              <a:gd name="connsiteY38" fmla="*/ 284594 h 496612"/>
              <a:gd name="connsiteX39" fmla="*/ 59463 w 279049"/>
              <a:gd name="connsiteY39" fmla="*/ 302094 h 496612"/>
              <a:gd name="connsiteX40" fmla="*/ 55206 w 279049"/>
              <a:gd name="connsiteY40" fmla="*/ 304932 h 496612"/>
              <a:gd name="connsiteX41" fmla="*/ 47639 w 279049"/>
              <a:gd name="connsiteY41" fmla="*/ 326688 h 496612"/>
              <a:gd name="connsiteX42" fmla="*/ 18315 w 279049"/>
              <a:gd name="connsiteY42" fmla="*/ 360741 h 496612"/>
              <a:gd name="connsiteX43" fmla="*/ 28721 w 279049"/>
              <a:gd name="connsiteY43" fmla="*/ 403308 h 496612"/>
              <a:gd name="connsiteX44" fmla="*/ 33923 w 279049"/>
              <a:gd name="connsiteY44" fmla="*/ 424592 h 496612"/>
              <a:gd name="connsiteX45" fmla="*/ 27301 w 279049"/>
              <a:gd name="connsiteY45" fmla="*/ 458172 h 496612"/>
              <a:gd name="connsiteX46" fmla="*/ 29193 w 279049"/>
              <a:gd name="connsiteY46" fmla="*/ 469050 h 496612"/>
              <a:gd name="connsiteX47" fmla="*/ 32031 w 279049"/>
              <a:gd name="connsiteY47" fmla="*/ 482766 h 496612"/>
              <a:gd name="connsiteX48" fmla="*/ 33450 w 279049"/>
              <a:gd name="connsiteY48" fmla="*/ 496009 h 496612"/>
              <a:gd name="connsiteX49" fmla="*/ 52842 w 279049"/>
              <a:gd name="connsiteY49" fmla="*/ 496009 h 496612"/>
              <a:gd name="connsiteX50" fmla="*/ 56152 w 279049"/>
              <a:gd name="connsiteY50" fmla="*/ 480401 h 496612"/>
              <a:gd name="connsiteX51" fmla="*/ 49531 w 279049"/>
              <a:gd name="connsiteY51" fmla="*/ 478037 h 496612"/>
              <a:gd name="connsiteX52" fmla="*/ 48112 w 279049"/>
              <a:gd name="connsiteY52" fmla="*/ 465740 h 496612"/>
              <a:gd name="connsiteX53" fmla="*/ 60409 w 279049"/>
              <a:gd name="connsiteY53" fmla="*/ 454388 h 496612"/>
              <a:gd name="connsiteX54" fmla="*/ 92571 w 279049"/>
              <a:gd name="connsiteY54" fmla="*/ 438307 h 496612"/>
              <a:gd name="connsiteX55" fmla="*/ 114327 w 279049"/>
              <a:gd name="connsiteY55" fmla="*/ 427902 h 496612"/>
              <a:gd name="connsiteX56" fmla="*/ 126151 w 279049"/>
              <a:gd name="connsiteY56" fmla="*/ 417024 h 496612"/>
              <a:gd name="connsiteX57" fmla="*/ 130408 w 279049"/>
              <a:gd name="connsiteY57" fmla="*/ 404727 h 496612"/>
              <a:gd name="connsiteX58" fmla="*/ 124732 w 279049"/>
              <a:gd name="connsiteY58" fmla="*/ 399525 h 496612"/>
              <a:gd name="connsiteX59" fmla="*/ 129935 w 279049"/>
              <a:gd name="connsiteY59" fmla="*/ 385336 h 496612"/>
              <a:gd name="connsiteX60" fmla="*/ 132300 w 279049"/>
              <a:gd name="connsiteY60" fmla="*/ 356012 h 496612"/>
              <a:gd name="connsiteX61" fmla="*/ 127570 w 279049"/>
              <a:gd name="connsiteY61" fmla="*/ 357431 h 496612"/>
              <a:gd name="connsiteX62" fmla="*/ 127570 w 279049"/>
              <a:gd name="connsiteY62" fmla="*/ 348444 h 496612"/>
              <a:gd name="connsiteX63" fmla="*/ 123786 w 279049"/>
              <a:gd name="connsiteY63" fmla="*/ 330945 h 496612"/>
              <a:gd name="connsiteX64" fmla="*/ 112435 w 279049"/>
              <a:gd name="connsiteY64" fmla="*/ 308242 h 496612"/>
              <a:gd name="connsiteX65" fmla="*/ 115746 w 279049"/>
              <a:gd name="connsiteY65" fmla="*/ 286486 h 496612"/>
              <a:gd name="connsiteX66" fmla="*/ 126624 w 279049"/>
              <a:gd name="connsiteY66" fmla="*/ 279864 h 496612"/>
              <a:gd name="connsiteX67" fmla="*/ 146015 w 279049"/>
              <a:gd name="connsiteY67" fmla="*/ 258108 h 496612"/>
              <a:gd name="connsiteX68" fmla="*/ 156421 w 279049"/>
              <a:gd name="connsiteY68" fmla="*/ 252906 h 496612"/>
              <a:gd name="connsiteX69" fmla="*/ 188109 w 279049"/>
              <a:gd name="connsiteY69" fmla="*/ 220744 h 496612"/>
              <a:gd name="connsiteX70" fmla="*/ 218379 w 279049"/>
              <a:gd name="connsiteY70" fmla="*/ 206082 h 496612"/>
              <a:gd name="connsiteX71" fmla="*/ 242973 w 279049"/>
              <a:gd name="connsiteY71" fmla="*/ 194258 h 496612"/>
              <a:gd name="connsiteX72" fmla="*/ 260473 w 279049"/>
              <a:gd name="connsiteY72" fmla="*/ 175812 h 496612"/>
              <a:gd name="connsiteX73" fmla="*/ 271824 w 279049"/>
              <a:gd name="connsiteY73" fmla="*/ 155002 h 496612"/>
              <a:gd name="connsiteX74" fmla="*/ 280810 w 279049"/>
              <a:gd name="connsiteY74" fmla="*/ 133245 h 496612"/>
              <a:gd name="connsiteX75" fmla="*/ 276554 w 279049"/>
              <a:gd name="connsiteY75" fmla="*/ 118584 h 496612"/>
              <a:gd name="connsiteX76" fmla="*/ 277500 w 279049"/>
              <a:gd name="connsiteY76" fmla="*/ 71760 h 496612"/>
              <a:gd name="connsiteX77" fmla="*/ 275608 w 279049"/>
              <a:gd name="connsiteY77" fmla="*/ 45274 h 496612"/>
              <a:gd name="connsiteX78" fmla="*/ 277500 w 279049"/>
              <a:gd name="connsiteY78" fmla="*/ 15477 h 49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79049" h="496612">
                <a:moveTo>
                  <a:pt x="277500" y="15477"/>
                </a:moveTo>
                <a:lnTo>
                  <a:pt x="273716" y="1761"/>
                </a:lnTo>
                <a:lnTo>
                  <a:pt x="273716" y="1761"/>
                </a:lnTo>
                <a:lnTo>
                  <a:pt x="273716" y="1761"/>
                </a:lnTo>
                <a:lnTo>
                  <a:pt x="251960" y="19261"/>
                </a:lnTo>
                <a:lnTo>
                  <a:pt x="222636" y="31085"/>
                </a:lnTo>
                <a:lnTo>
                  <a:pt x="207028" y="30612"/>
                </a:lnTo>
                <a:lnTo>
                  <a:pt x="197096" y="39598"/>
                </a:lnTo>
                <a:lnTo>
                  <a:pt x="178650" y="40072"/>
                </a:lnTo>
                <a:lnTo>
                  <a:pt x="172028" y="43855"/>
                </a:lnTo>
                <a:lnTo>
                  <a:pt x="140340" y="35342"/>
                </a:lnTo>
                <a:lnTo>
                  <a:pt x="130408" y="36761"/>
                </a:lnTo>
                <a:lnTo>
                  <a:pt x="122841" y="65139"/>
                </a:lnTo>
                <a:lnTo>
                  <a:pt x="126151" y="99665"/>
                </a:lnTo>
                <a:lnTo>
                  <a:pt x="127570" y="99665"/>
                </a:lnTo>
                <a:lnTo>
                  <a:pt x="136556" y="109124"/>
                </a:lnTo>
                <a:lnTo>
                  <a:pt x="146962" y="130880"/>
                </a:lnTo>
                <a:lnTo>
                  <a:pt x="147435" y="169664"/>
                </a:lnTo>
                <a:lnTo>
                  <a:pt x="135610" y="175812"/>
                </a:lnTo>
                <a:lnTo>
                  <a:pt x="126624" y="197096"/>
                </a:lnTo>
                <a:lnTo>
                  <a:pt x="110543" y="178177"/>
                </a:lnTo>
                <a:lnTo>
                  <a:pt x="109597" y="156894"/>
                </a:lnTo>
                <a:lnTo>
                  <a:pt x="115746" y="143178"/>
                </a:lnTo>
                <a:lnTo>
                  <a:pt x="114327" y="130880"/>
                </a:lnTo>
                <a:lnTo>
                  <a:pt x="104395" y="123313"/>
                </a:lnTo>
                <a:lnTo>
                  <a:pt x="96828" y="126151"/>
                </a:lnTo>
                <a:lnTo>
                  <a:pt x="82639" y="111962"/>
                </a:lnTo>
                <a:lnTo>
                  <a:pt x="1761" y="136556"/>
                </a:lnTo>
                <a:lnTo>
                  <a:pt x="3180" y="157840"/>
                </a:lnTo>
                <a:lnTo>
                  <a:pt x="4599" y="169191"/>
                </a:lnTo>
                <a:lnTo>
                  <a:pt x="26356" y="168718"/>
                </a:lnTo>
                <a:lnTo>
                  <a:pt x="38653" y="174866"/>
                </a:lnTo>
                <a:lnTo>
                  <a:pt x="43855" y="182434"/>
                </a:lnTo>
                <a:lnTo>
                  <a:pt x="56152" y="184799"/>
                </a:lnTo>
                <a:lnTo>
                  <a:pt x="69395" y="194258"/>
                </a:lnTo>
                <a:lnTo>
                  <a:pt x="67976" y="232568"/>
                </a:lnTo>
                <a:lnTo>
                  <a:pt x="61828" y="253378"/>
                </a:lnTo>
                <a:lnTo>
                  <a:pt x="59463" y="275608"/>
                </a:lnTo>
                <a:lnTo>
                  <a:pt x="63247" y="284594"/>
                </a:lnTo>
                <a:lnTo>
                  <a:pt x="59463" y="302094"/>
                </a:lnTo>
                <a:lnTo>
                  <a:pt x="55206" y="304932"/>
                </a:lnTo>
                <a:lnTo>
                  <a:pt x="47639" y="326688"/>
                </a:lnTo>
                <a:lnTo>
                  <a:pt x="18315" y="360741"/>
                </a:lnTo>
                <a:lnTo>
                  <a:pt x="28721" y="403308"/>
                </a:lnTo>
                <a:lnTo>
                  <a:pt x="33923" y="424592"/>
                </a:lnTo>
                <a:lnTo>
                  <a:pt x="27301" y="458172"/>
                </a:lnTo>
                <a:lnTo>
                  <a:pt x="29193" y="469050"/>
                </a:lnTo>
                <a:lnTo>
                  <a:pt x="32031" y="482766"/>
                </a:lnTo>
                <a:lnTo>
                  <a:pt x="33450" y="496009"/>
                </a:lnTo>
                <a:lnTo>
                  <a:pt x="52842" y="496009"/>
                </a:lnTo>
                <a:lnTo>
                  <a:pt x="56152" y="480401"/>
                </a:lnTo>
                <a:lnTo>
                  <a:pt x="49531" y="478037"/>
                </a:lnTo>
                <a:lnTo>
                  <a:pt x="48112" y="465740"/>
                </a:lnTo>
                <a:lnTo>
                  <a:pt x="60409" y="454388"/>
                </a:lnTo>
                <a:lnTo>
                  <a:pt x="92571" y="438307"/>
                </a:lnTo>
                <a:lnTo>
                  <a:pt x="114327" y="427902"/>
                </a:lnTo>
                <a:lnTo>
                  <a:pt x="126151" y="417024"/>
                </a:lnTo>
                <a:lnTo>
                  <a:pt x="130408" y="404727"/>
                </a:lnTo>
                <a:lnTo>
                  <a:pt x="124732" y="399525"/>
                </a:lnTo>
                <a:lnTo>
                  <a:pt x="129935" y="385336"/>
                </a:lnTo>
                <a:lnTo>
                  <a:pt x="132300" y="356012"/>
                </a:lnTo>
                <a:lnTo>
                  <a:pt x="127570" y="357431"/>
                </a:lnTo>
                <a:lnTo>
                  <a:pt x="127570" y="348444"/>
                </a:lnTo>
                <a:lnTo>
                  <a:pt x="123786" y="330945"/>
                </a:lnTo>
                <a:lnTo>
                  <a:pt x="112435" y="308242"/>
                </a:lnTo>
                <a:lnTo>
                  <a:pt x="115746" y="286486"/>
                </a:lnTo>
                <a:lnTo>
                  <a:pt x="126624" y="279864"/>
                </a:lnTo>
                <a:lnTo>
                  <a:pt x="146015" y="258108"/>
                </a:lnTo>
                <a:lnTo>
                  <a:pt x="156421" y="252906"/>
                </a:lnTo>
                <a:lnTo>
                  <a:pt x="188109" y="220744"/>
                </a:lnTo>
                <a:lnTo>
                  <a:pt x="218379" y="206082"/>
                </a:lnTo>
                <a:lnTo>
                  <a:pt x="242973" y="194258"/>
                </a:lnTo>
                <a:lnTo>
                  <a:pt x="260473" y="175812"/>
                </a:lnTo>
                <a:lnTo>
                  <a:pt x="271824" y="155002"/>
                </a:lnTo>
                <a:lnTo>
                  <a:pt x="280810" y="133245"/>
                </a:lnTo>
                <a:lnTo>
                  <a:pt x="276554" y="118584"/>
                </a:lnTo>
                <a:lnTo>
                  <a:pt x="277500" y="71760"/>
                </a:lnTo>
                <a:lnTo>
                  <a:pt x="275608" y="45274"/>
                </a:lnTo>
                <a:lnTo>
                  <a:pt x="277500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1800395-8637-4225-805E-D69084E4DC33}"/>
              </a:ext>
            </a:extLst>
          </p:cNvPr>
          <p:cNvSpPr/>
          <p:nvPr/>
        </p:nvSpPr>
        <p:spPr>
          <a:xfrm>
            <a:off x="1908518" y="2345805"/>
            <a:ext cx="719394" cy="741829"/>
          </a:xfrm>
          <a:custGeom>
            <a:avLst/>
            <a:gdLst>
              <a:gd name="connsiteX0" fmla="*/ 319120 w 316886"/>
              <a:gd name="connsiteY0" fmla="*/ 75071 h 387830"/>
              <a:gd name="connsiteX1" fmla="*/ 223109 w 316886"/>
              <a:gd name="connsiteY1" fmla="*/ 1761 h 387830"/>
              <a:gd name="connsiteX2" fmla="*/ 222163 w 316886"/>
              <a:gd name="connsiteY2" fmla="*/ 47639 h 387830"/>
              <a:gd name="connsiteX3" fmla="*/ 137502 w 316886"/>
              <a:gd name="connsiteY3" fmla="*/ 46220 h 387830"/>
              <a:gd name="connsiteX4" fmla="*/ 136556 w 316886"/>
              <a:gd name="connsiteY4" fmla="*/ 123313 h 387830"/>
              <a:gd name="connsiteX5" fmla="*/ 111962 w 316886"/>
              <a:gd name="connsiteY5" fmla="*/ 125678 h 387830"/>
              <a:gd name="connsiteX6" fmla="*/ 105340 w 316886"/>
              <a:gd name="connsiteY6" fmla="*/ 141286 h 387830"/>
              <a:gd name="connsiteX7" fmla="*/ 109597 w 316886"/>
              <a:gd name="connsiteY7" fmla="*/ 184799 h 387830"/>
              <a:gd name="connsiteX8" fmla="*/ 7437 w 316886"/>
              <a:gd name="connsiteY8" fmla="*/ 184326 h 387830"/>
              <a:gd name="connsiteX9" fmla="*/ 1761 w 316886"/>
              <a:gd name="connsiteY9" fmla="*/ 194731 h 387830"/>
              <a:gd name="connsiteX10" fmla="*/ 15004 w 316886"/>
              <a:gd name="connsiteY10" fmla="*/ 207501 h 387830"/>
              <a:gd name="connsiteX11" fmla="*/ 21626 w 316886"/>
              <a:gd name="connsiteY11" fmla="*/ 221690 h 387830"/>
              <a:gd name="connsiteX12" fmla="*/ 18315 w 316886"/>
              <a:gd name="connsiteY12" fmla="*/ 236825 h 387830"/>
              <a:gd name="connsiteX13" fmla="*/ 21153 w 316886"/>
              <a:gd name="connsiteY13" fmla="*/ 251960 h 387830"/>
              <a:gd name="connsiteX14" fmla="*/ 23517 w 316886"/>
              <a:gd name="connsiteY14" fmla="*/ 281756 h 387830"/>
              <a:gd name="connsiteX15" fmla="*/ 19734 w 316886"/>
              <a:gd name="connsiteY15" fmla="*/ 309661 h 387830"/>
              <a:gd name="connsiteX16" fmla="*/ 11693 w 316886"/>
              <a:gd name="connsiteY16" fmla="*/ 324796 h 387830"/>
              <a:gd name="connsiteX17" fmla="*/ 13585 w 316886"/>
              <a:gd name="connsiteY17" fmla="*/ 340877 h 387830"/>
              <a:gd name="connsiteX18" fmla="*/ 23045 w 316886"/>
              <a:gd name="connsiteY18" fmla="*/ 331418 h 387830"/>
              <a:gd name="connsiteX19" fmla="*/ 35815 w 316886"/>
              <a:gd name="connsiteY19" fmla="*/ 333782 h 387830"/>
              <a:gd name="connsiteX20" fmla="*/ 49058 w 316886"/>
              <a:gd name="connsiteY20" fmla="*/ 327161 h 387830"/>
              <a:gd name="connsiteX21" fmla="*/ 63719 w 316886"/>
              <a:gd name="connsiteY21" fmla="*/ 327161 h 387830"/>
              <a:gd name="connsiteX22" fmla="*/ 76017 w 316886"/>
              <a:gd name="connsiteY22" fmla="*/ 335674 h 387830"/>
              <a:gd name="connsiteX23" fmla="*/ 93516 w 316886"/>
              <a:gd name="connsiteY23" fmla="*/ 343715 h 387830"/>
              <a:gd name="connsiteX24" fmla="*/ 108651 w 316886"/>
              <a:gd name="connsiteY24" fmla="*/ 365944 h 387830"/>
              <a:gd name="connsiteX25" fmla="*/ 125678 w 316886"/>
              <a:gd name="connsiteY25" fmla="*/ 386754 h 387830"/>
              <a:gd name="connsiteX26" fmla="*/ 134664 w 316886"/>
              <a:gd name="connsiteY26" fmla="*/ 381079 h 387830"/>
              <a:gd name="connsiteX27" fmla="*/ 139394 w 316886"/>
              <a:gd name="connsiteY27" fmla="*/ 363579 h 387830"/>
              <a:gd name="connsiteX28" fmla="*/ 147907 w 316886"/>
              <a:gd name="connsiteY28" fmla="*/ 362633 h 387830"/>
              <a:gd name="connsiteX29" fmla="*/ 165880 w 316886"/>
              <a:gd name="connsiteY29" fmla="*/ 371147 h 387830"/>
              <a:gd name="connsiteX30" fmla="*/ 181015 w 316886"/>
              <a:gd name="connsiteY30" fmla="*/ 364998 h 387830"/>
              <a:gd name="connsiteX31" fmla="*/ 190947 w 316886"/>
              <a:gd name="connsiteY31" fmla="*/ 366890 h 387830"/>
              <a:gd name="connsiteX32" fmla="*/ 195204 w 316886"/>
              <a:gd name="connsiteY32" fmla="*/ 360268 h 387830"/>
              <a:gd name="connsiteX33" fmla="*/ 300675 w 316886"/>
              <a:gd name="connsiteY33" fmla="*/ 359795 h 387830"/>
              <a:gd name="connsiteX34" fmla="*/ 306823 w 316886"/>
              <a:gd name="connsiteY34" fmla="*/ 338985 h 387830"/>
              <a:gd name="connsiteX35" fmla="*/ 302094 w 316886"/>
              <a:gd name="connsiteY35" fmla="*/ 335201 h 387830"/>
              <a:gd name="connsiteX36" fmla="*/ 290742 w 316886"/>
              <a:gd name="connsiteY36" fmla="*/ 205136 h 387830"/>
              <a:gd name="connsiteX37" fmla="*/ 279391 w 316886"/>
              <a:gd name="connsiteY37" fmla="*/ 75544 h 387830"/>
              <a:gd name="connsiteX38" fmla="*/ 319120 w 316886"/>
              <a:gd name="connsiteY38" fmla="*/ 75071 h 38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6886" h="387830">
                <a:moveTo>
                  <a:pt x="319120" y="75071"/>
                </a:moveTo>
                <a:lnTo>
                  <a:pt x="223109" y="1761"/>
                </a:lnTo>
                <a:lnTo>
                  <a:pt x="222163" y="47639"/>
                </a:lnTo>
                <a:lnTo>
                  <a:pt x="137502" y="46220"/>
                </a:lnTo>
                <a:lnTo>
                  <a:pt x="136556" y="123313"/>
                </a:lnTo>
                <a:lnTo>
                  <a:pt x="111962" y="125678"/>
                </a:lnTo>
                <a:lnTo>
                  <a:pt x="105340" y="141286"/>
                </a:lnTo>
                <a:lnTo>
                  <a:pt x="109597" y="184799"/>
                </a:lnTo>
                <a:lnTo>
                  <a:pt x="7437" y="184326"/>
                </a:lnTo>
                <a:lnTo>
                  <a:pt x="1761" y="194731"/>
                </a:lnTo>
                <a:lnTo>
                  <a:pt x="15004" y="207501"/>
                </a:lnTo>
                <a:lnTo>
                  <a:pt x="21626" y="221690"/>
                </a:lnTo>
                <a:lnTo>
                  <a:pt x="18315" y="236825"/>
                </a:lnTo>
                <a:lnTo>
                  <a:pt x="21153" y="251960"/>
                </a:lnTo>
                <a:lnTo>
                  <a:pt x="23517" y="281756"/>
                </a:lnTo>
                <a:lnTo>
                  <a:pt x="19734" y="309661"/>
                </a:lnTo>
                <a:lnTo>
                  <a:pt x="11693" y="324796"/>
                </a:lnTo>
                <a:lnTo>
                  <a:pt x="13585" y="340877"/>
                </a:lnTo>
                <a:lnTo>
                  <a:pt x="23045" y="331418"/>
                </a:lnTo>
                <a:lnTo>
                  <a:pt x="35815" y="333782"/>
                </a:lnTo>
                <a:lnTo>
                  <a:pt x="49058" y="327161"/>
                </a:lnTo>
                <a:lnTo>
                  <a:pt x="63719" y="327161"/>
                </a:lnTo>
                <a:lnTo>
                  <a:pt x="76017" y="335674"/>
                </a:lnTo>
                <a:lnTo>
                  <a:pt x="93516" y="343715"/>
                </a:lnTo>
                <a:lnTo>
                  <a:pt x="108651" y="365944"/>
                </a:lnTo>
                <a:lnTo>
                  <a:pt x="125678" y="386754"/>
                </a:lnTo>
                <a:lnTo>
                  <a:pt x="134664" y="381079"/>
                </a:lnTo>
                <a:lnTo>
                  <a:pt x="139394" y="363579"/>
                </a:lnTo>
                <a:lnTo>
                  <a:pt x="147907" y="362633"/>
                </a:lnTo>
                <a:lnTo>
                  <a:pt x="165880" y="371147"/>
                </a:lnTo>
                <a:lnTo>
                  <a:pt x="181015" y="364998"/>
                </a:lnTo>
                <a:lnTo>
                  <a:pt x="190947" y="366890"/>
                </a:lnTo>
                <a:lnTo>
                  <a:pt x="195204" y="360268"/>
                </a:lnTo>
                <a:lnTo>
                  <a:pt x="300675" y="359795"/>
                </a:lnTo>
                <a:lnTo>
                  <a:pt x="306823" y="338985"/>
                </a:lnTo>
                <a:lnTo>
                  <a:pt x="302094" y="335201"/>
                </a:lnTo>
                <a:lnTo>
                  <a:pt x="290742" y="205136"/>
                </a:lnTo>
                <a:lnTo>
                  <a:pt x="279391" y="75544"/>
                </a:lnTo>
                <a:lnTo>
                  <a:pt x="319120" y="7507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233A41D0-5159-4B50-9A2A-E901249176E3}"/>
              </a:ext>
            </a:extLst>
          </p:cNvPr>
          <p:cNvSpPr/>
          <p:nvPr/>
        </p:nvSpPr>
        <p:spPr>
          <a:xfrm>
            <a:off x="4874144" y="4454588"/>
            <a:ext cx="182533" cy="434241"/>
          </a:xfrm>
          <a:custGeom>
            <a:avLst/>
            <a:gdLst>
              <a:gd name="connsiteX0" fmla="*/ 50476 w 80403"/>
              <a:gd name="connsiteY0" fmla="*/ 146488 h 227022"/>
              <a:gd name="connsiteX1" fmla="*/ 50950 w 80403"/>
              <a:gd name="connsiteY1" fmla="*/ 135610 h 227022"/>
              <a:gd name="connsiteX2" fmla="*/ 45274 w 80403"/>
              <a:gd name="connsiteY2" fmla="*/ 126624 h 227022"/>
              <a:gd name="connsiteX3" fmla="*/ 45747 w 80403"/>
              <a:gd name="connsiteY3" fmla="*/ 113381 h 227022"/>
              <a:gd name="connsiteX4" fmla="*/ 38652 w 80403"/>
              <a:gd name="connsiteY4" fmla="*/ 91151 h 227022"/>
              <a:gd name="connsiteX5" fmla="*/ 46693 w 80403"/>
              <a:gd name="connsiteY5" fmla="*/ 74598 h 227022"/>
              <a:gd name="connsiteX6" fmla="*/ 46220 w 80403"/>
              <a:gd name="connsiteY6" fmla="*/ 38179 h 227022"/>
              <a:gd name="connsiteX7" fmla="*/ 37234 w 80403"/>
              <a:gd name="connsiteY7" fmla="*/ 18788 h 227022"/>
              <a:gd name="connsiteX8" fmla="*/ 38179 w 80403"/>
              <a:gd name="connsiteY8" fmla="*/ 15477 h 227022"/>
              <a:gd name="connsiteX9" fmla="*/ 38179 w 80403"/>
              <a:gd name="connsiteY9" fmla="*/ 15477 h 227022"/>
              <a:gd name="connsiteX10" fmla="*/ 32977 w 80403"/>
              <a:gd name="connsiteY10" fmla="*/ 7437 h 227022"/>
              <a:gd name="connsiteX11" fmla="*/ 7437 w 80403"/>
              <a:gd name="connsiteY11" fmla="*/ 1761 h 227022"/>
              <a:gd name="connsiteX12" fmla="*/ 19734 w 80403"/>
              <a:gd name="connsiteY12" fmla="*/ 15004 h 227022"/>
              <a:gd name="connsiteX13" fmla="*/ 25409 w 80403"/>
              <a:gd name="connsiteY13" fmla="*/ 40544 h 227022"/>
              <a:gd name="connsiteX14" fmla="*/ 20680 w 80403"/>
              <a:gd name="connsiteY14" fmla="*/ 49058 h 227022"/>
              <a:gd name="connsiteX15" fmla="*/ 15004 w 80403"/>
              <a:gd name="connsiteY15" fmla="*/ 73179 h 227022"/>
              <a:gd name="connsiteX16" fmla="*/ 19261 w 80403"/>
              <a:gd name="connsiteY16" fmla="*/ 98246 h 227022"/>
              <a:gd name="connsiteX17" fmla="*/ 10748 w 80403"/>
              <a:gd name="connsiteY17" fmla="*/ 108651 h 227022"/>
              <a:gd name="connsiteX18" fmla="*/ 1761 w 80403"/>
              <a:gd name="connsiteY18" fmla="*/ 136556 h 227022"/>
              <a:gd name="connsiteX19" fmla="*/ 15477 w 80403"/>
              <a:gd name="connsiteY19" fmla="*/ 144596 h 227022"/>
              <a:gd name="connsiteX20" fmla="*/ 29666 w 80403"/>
              <a:gd name="connsiteY20" fmla="*/ 158785 h 227022"/>
              <a:gd name="connsiteX21" fmla="*/ 37234 w 80403"/>
              <a:gd name="connsiteY21" fmla="*/ 155948 h 227022"/>
              <a:gd name="connsiteX22" fmla="*/ 47166 w 80403"/>
              <a:gd name="connsiteY22" fmla="*/ 163515 h 227022"/>
              <a:gd name="connsiteX23" fmla="*/ 48585 w 80403"/>
              <a:gd name="connsiteY23" fmla="*/ 175812 h 227022"/>
              <a:gd name="connsiteX24" fmla="*/ 42436 w 80403"/>
              <a:gd name="connsiteY24" fmla="*/ 189528 h 227022"/>
              <a:gd name="connsiteX25" fmla="*/ 43382 w 80403"/>
              <a:gd name="connsiteY25" fmla="*/ 210811 h 227022"/>
              <a:gd name="connsiteX26" fmla="*/ 59463 w 80403"/>
              <a:gd name="connsiteY26" fmla="*/ 229730 h 227022"/>
              <a:gd name="connsiteX27" fmla="*/ 68449 w 80403"/>
              <a:gd name="connsiteY27" fmla="*/ 208446 h 227022"/>
              <a:gd name="connsiteX28" fmla="*/ 80273 w 80403"/>
              <a:gd name="connsiteY28" fmla="*/ 202298 h 227022"/>
              <a:gd name="connsiteX29" fmla="*/ 79800 w 80403"/>
              <a:gd name="connsiteY29" fmla="*/ 163515 h 227022"/>
              <a:gd name="connsiteX30" fmla="*/ 69395 w 80403"/>
              <a:gd name="connsiteY30" fmla="*/ 141759 h 227022"/>
              <a:gd name="connsiteX31" fmla="*/ 60409 w 80403"/>
              <a:gd name="connsiteY31" fmla="*/ 132299 h 227022"/>
              <a:gd name="connsiteX32" fmla="*/ 58990 w 80403"/>
              <a:gd name="connsiteY32" fmla="*/ 132299 h 227022"/>
              <a:gd name="connsiteX33" fmla="*/ 58990 w 80403"/>
              <a:gd name="connsiteY33" fmla="*/ 136083 h 227022"/>
              <a:gd name="connsiteX34" fmla="*/ 64192 w 80403"/>
              <a:gd name="connsiteY34" fmla="*/ 137502 h 227022"/>
              <a:gd name="connsiteX35" fmla="*/ 68922 w 80403"/>
              <a:gd name="connsiteY35" fmla="*/ 153583 h 227022"/>
              <a:gd name="connsiteX36" fmla="*/ 67976 w 80403"/>
              <a:gd name="connsiteY36" fmla="*/ 157366 h 227022"/>
              <a:gd name="connsiteX37" fmla="*/ 58990 w 80403"/>
              <a:gd name="connsiteY37" fmla="*/ 145542 h 227022"/>
              <a:gd name="connsiteX38" fmla="*/ 54260 w 80403"/>
              <a:gd name="connsiteY38" fmla="*/ 153110 h 227022"/>
              <a:gd name="connsiteX39" fmla="*/ 50476 w 80403"/>
              <a:gd name="connsiteY39" fmla="*/ 146488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0403" h="227022">
                <a:moveTo>
                  <a:pt x="50476" y="146488"/>
                </a:moveTo>
                <a:lnTo>
                  <a:pt x="50950" y="135610"/>
                </a:lnTo>
                <a:lnTo>
                  <a:pt x="45274" y="126624"/>
                </a:lnTo>
                <a:lnTo>
                  <a:pt x="45747" y="113381"/>
                </a:lnTo>
                <a:lnTo>
                  <a:pt x="38652" y="91151"/>
                </a:lnTo>
                <a:lnTo>
                  <a:pt x="46693" y="74598"/>
                </a:lnTo>
                <a:lnTo>
                  <a:pt x="46220" y="38179"/>
                </a:lnTo>
                <a:lnTo>
                  <a:pt x="37234" y="18788"/>
                </a:lnTo>
                <a:lnTo>
                  <a:pt x="38179" y="15477"/>
                </a:lnTo>
                <a:lnTo>
                  <a:pt x="38179" y="15477"/>
                </a:lnTo>
                <a:lnTo>
                  <a:pt x="32977" y="7437"/>
                </a:lnTo>
                <a:lnTo>
                  <a:pt x="7437" y="1761"/>
                </a:lnTo>
                <a:lnTo>
                  <a:pt x="19734" y="15004"/>
                </a:lnTo>
                <a:lnTo>
                  <a:pt x="25409" y="40544"/>
                </a:lnTo>
                <a:lnTo>
                  <a:pt x="20680" y="49058"/>
                </a:lnTo>
                <a:lnTo>
                  <a:pt x="15004" y="73179"/>
                </a:lnTo>
                <a:lnTo>
                  <a:pt x="19261" y="98246"/>
                </a:lnTo>
                <a:lnTo>
                  <a:pt x="10748" y="108651"/>
                </a:lnTo>
                <a:lnTo>
                  <a:pt x="1761" y="136556"/>
                </a:lnTo>
                <a:lnTo>
                  <a:pt x="15477" y="144596"/>
                </a:lnTo>
                <a:lnTo>
                  <a:pt x="29666" y="158785"/>
                </a:lnTo>
                <a:lnTo>
                  <a:pt x="37234" y="155948"/>
                </a:lnTo>
                <a:lnTo>
                  <a:pt x="47166" y="163515"/>
                </a:lnTo>
                <a:lnTo>
                  <a:pt x="48585" y="175812"/>
                </a:lnTo>
                <a:lnTo>
                  <a:pt x="42436" y="189528"/>
                </a:lnTo>
                <a:lnTo>
                  <a:pt x="43382" y="210811"/>
                </a:lnTo>
                <a:lnTo>
                  <a:pt x="59463" y="229730"/>
                </a:lnTo>
                <a:lnTo>
                  <a:pt x="68449" y="208446"/>
                </a:lnTo>
                <a:lnTo>
                  <a:pt x="80273" y="202298"/>
                </a:lnTo>
                <a:lnTo>
                  <a:pt x="79800" y="163515"/>
                </a:lnTo>
                <a:lnTo>
                  <a:pt x="69395" y="141759"/>
                </a:lnTo>
                <a:lnTo>
                  <a:pt x="60409" y="132299"/>
                </a:lnTo>
                <a:lnTo>
                  <a:pt x="58990" y="132299"/>
                </a:lnTo>
                <a:lnTo>
                  <a:pt x="58990" y="136083"/>
                </a:lnTo>
                <a:lnTo>
                  <a:pt x="64192" y="137502"/>
                </a:lnTo>
                <a:lnTo>
                  <a:pt x="68922" y="153583"/>
                </a:lnTo>
                <a:lnTo>
                  <a:pt x="67976" y="157366"/>
                </a:lnTo>
                <a:lnTo>
                  <a:pt x="58990" y="145542"/>
                </a:lnTo>
                <a:lnTo>
                  <a:pt x="54260" y="153110"/>
                </a:lnTo>
                <a:lnTo>
                  <a:pt x="50476" y="1464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A149DB5B-E65A-4476-B5EB-EDD4AAC0FB10}"/>
              </a:ext>
            </a:extLst>
          </p:cNvPr>
          <p:cNvSpPr/>
          <p:nvPr/>
        </p:nvSpPr>
        <p:spPr>
          <a:xfrm>
            <a:off x="3616814" y="4898781"/>
            <a:ext cx="794556" cy="696596"/>
          </a:xfrm>
          <a:custGeom>
            <a:avLst/>
            <a:gdLst>
              <a:gd name="connsiteX0" fmla="*/ 302567 w 349993"/>
              <a:gd name="connsiteY0" fmla="*/ 19261 h 364182"/>
              <a:gd name="connsiteX1" fmla="*/ 253851 w 349993"/>
              <a:gd name="connsiteY1" fmla="*/ 31085 h 364182"/>
              <a:gd name="connsiteX2" fmla="*/ 190474 w 349993"/>
              <a:gd name="connsiteY2" fmla="*/ 26828 h 364182"/>
              <a:gd name="connsiteX3" fmla="*/ 172974 w 349993"/>
              <a:gd name="connsiteY3" fmla="*/ 12639 h 364182"/>
              <a:gd name="connsiteX4" fmla="*/ 66557 w 349993"/>
              <a:gd name="connsiteY4" fmla="*/ 14058 h 364182"/>
              <a:gd name="connsiteX5" fmla="*/ 62300 w 349993"/>
              <a:gd name="connsiteY5" fmla="*/ 15950 h 364182"/>
              <a:gd name="connsiteX6" fmla="*/ 47166 w 349993"/>
              <a:gd name="connsiteY6" fmla="*/ 2234 h 364182"/>
              <a:gd name="connsiteX7" fmla="*/ 30139 w 349993"/>
              <a:gd name="connsiteY7" fmla="*/ 1761 h 364182"/>
              <a:gd name="connsiteX8" fmla="*/ 14531 w 349993"/>
              <a:gd name="connsiteY8" fmla="*/ 6491 h 364182"/>
              <a:gd name="connsiteX9" fmla="*/ 1761 w 349993"/>
              <a:gd name="connsiteY9" fmla="*/ 12166 h 364182"/>
              <a:gd name="connsiteX10" fmla="*/ 2707 w 349993"/>
              <a:gd name="connsiteY10" fmla="*/ 35342 h 364182"/>
              <a:gd name="connsiteX11" fmla="*/ 23517 w 349993"/>
              <a:gd name="connsiteY11" fmla="*/ 64665 h 364182"/>
              <a:gd name="connsiteX12" fmla="*/ 28720 w 349993"/>
              <a:gd name="connsiteY12" fmla="*/ 83584 h 364182"/>
              <a:gd name="connsiteX13" fmla="*/ 41963 w 349993"/>
              <a:gd name="connsiteY13" fmla="*/ 120002 h 364182"/>
              <a:gd name="connsiteX14" fmla="*/ 54733 w 349993"/>
              <a:gd name="connsiteY14" fmla="*/ 144597 h 364182"/>
              <a:gd name="connsiteX15" fmla="*/ 64665 w 349993"/>
              <a:gd name="connsiteY15" fmla="*/ 156894 h 364182"/>
              <a:gd name="connsiteX16" fmla="*/ 67503 w 349993"/>
              <a:gd name="connsiteY16" fmla="*/ 173447 h 364182"/>
              <a:gd name="connsiteX17" fmla="*/ 67503 w 349993"/>
              <a:gd name="connsiteY17" fmla="*/ 209393 h 364182"/>
              <a:gd name="connsiteX18" fmla="*/ 75071 w 349993"/>
              <a:gd name="connsiteY18" fmla="*/ 255743 h 364182"/>
              <a:gd name="connsiteX19" fmla="*/ 80746 w 349993"/>
              <a:gd name="connsiteY19" fmla="*/ 277499 h 364182"/>
              <a:gd name="connsiteX20" fmla="*/ 85476 w 349993"/>
              <a:gd name="connsiteY20" fmla="*/ 306823 h 364182"/>
              <a:gd name="connsiteX21" fmla="*/ 94462 w 349993"/>
              <a:gd name="connsiteY21" fmla="*/ 329053 h 364182"/>
              <a:gd name="connsiteX22" fmla="*/ 112908 w 349993"/>
              <a:gd name="connsiteY22" fmla="*/ 351755 h 364182"/>
              <a:gd name="connsiteX23" fmla="*/ 125678 w 349993"/>
              <a:gd name="connsiteY23" fmla="*/ 336620 h 364182"/>
              <a:gd name="connsiteX24" fmla="*/ 135610 w 349993"/>
              <a:gd name="connsiteY24" fmla="*/ 345133 h 364182"/>
              <a:gd name="connsiteX25" fmla="*/ 139394 w 349993"/>
              <a:gd name="connsiteY25" fmla="*/ 357903 h 364182"/>
              <a:gd name="connsiteX26" fmla="*/ 150745 w 349993"/>
              <a:gd name="connsiteY26" fmla="*/ 360268 h 364182"/>
              <a:gd name="connsiteX27" fmla="*/ 166353 w 349993"/>
              <a:gd name="connsiteY27" fmla="*/ 365944 h 364182"/>
              <a:gd name="connsiteX28" fmla="*/ 180069 w 349993"/>
              <a:gd name="connsiteY28" fmla="*/ 363579 h 364182"/>
              <a:gd name="connsiteX29" fmla="*/ 203717 w 349993"/>
              <a:gd name="connsiteY29" fmla="*/ 348444 h 364182"/>
              <a:gd name="connsiteX30" fmla="*/ 208919 w 349993"/>
              <a:gd name="connsiteY30" fmla="*/ 236825 h 364182"/>
              <a:gd name="connsiteX31" fmla="*/ 211757 w 349993"/>
              <a:gd name="connsiteY31" fmla="*/ 149326 h 364182"/>
              <a:gd name="connsiteX32" fmla="*/ 237297 w 349993"/>
              <a:gd name="connsiteY32" fmla="*/ 148380 h 364182"/>
              <a:gd name="connsiteX33" fmla="*/ 241554 w 349993"/>
              <a:gd name="connsiteY33" fmla="*/ 41017 h 364182"/>
              <a:gd name="connsiteX34" fmla="*/ 260945 w 349993"/>
              <a:gd name="connsiteY34" fmla="*/ 40071 h 364182"/>
              <a:gd name="connsiteX35" fmla="*/ 301620 w 349993"/>
              <a:gd name="connsiteY35" fmla="*/ 29666 h 364182"/>
              <a:gd name="connsiteX36" fmla="*/ 311080 w 349993"/>
              <a:gd name="connsiteY36" fmla="*/ 41963 h 364182"/>
              <a:gd name="connsiteX37" fmla="*/ 328580 w 349993"/>
              <a:gd name="connsiteY37" fmla="*/ 30139 h 364182"/>
              <a:gd name="connsiteX38" fmla="*/ 336147 w 349993"/>
              <a:gd name="connsiteY38" fmla="*/ 30139 h 364182"/>
              <a:gd name="connsiteX39" fmla="*/ 351282 w 349993"/>
              <a:gd name="connsiteY39" fmla="*/ 23045 h 364182"/>
              <a:gd name="connsiteX40" fmla="*/ 351282 w 349993"/>
              <a:gd name="connsiteY40" fmla="*/ 20680 h 364182"/>
              <a:gd name="connsiteX41" fmla="*/ 341349 w 349993"/>
              <a:gd name="connsiteY41" fmla="*/ 14058 h 364182"/>
              <a:gd name="connsiteX42" fmla="*/ 324323 w 349993"/>
              <a:gd name="connsiteY42" fmla="*/ 12166 h 364182"/>
              <a:gd name="connsiteX43" fmla="*/ 302567 w 349993"/>
              <a:gd name="connsiteY43" fmla="*/ 19261 h 3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9993" h="364182">
                <a:moveTo>
                  <a:pt x="302567" y="19261"/>
                </a:moveTo>
                <a:lnTo>
                  <a:pt x="253851" y="31085"/>
                </a:lnTo>
                <a:lnTo>
                  <a:pt x="190474" y="26828"/>
                </a:lnTo>
                <a:lnTo>
                  <a:pt x="172974" y="12639"/>
                </a:lnTo>
                <a:lnTo>
                  <a:pt x="66557" y="14058"/>
                </a:lnTo>
                <a:lnTo>
                  <a:pt x="62300" y="15950"/>
                </a:lnTo>
                <a:lnTo>
                  <a:pt x="47166" y="2234"/>
                </a:lnTo>
                <a:lnTo>
                  <a:pt x="30139" y="1761"/>
                </a:lnTo>
                <a:lnTo>
                  <a:pt x="14531" y="6491"/>
                </a:lnTo>
                <a:lnTo>
                  <a:pt x="1761" y="12166"/>
                </a:lnTo>
                <a:lnTo>
                  <a:pt x="2707" y="35342"/>
                </a:lnTo>
                <a:lnTo>
                  <a:pt x="23517" y="64665"/>
                </a:lnTo>
                <a:lnTo>
                  <a:pt x="28720" y="83584"/>
                </a:lnTo>
                <a:lnTo>
                  <a:pt x="41963" y="120002"/>
                </a:lnTo>
                <a:lnTo>
                  <a:pt x="54733" y="144597"/>
                </a:lnTo>
                <a:lnTo>
                  <a:pt x="64665" y="156894"/>
                </a:lnTo>
                <a:lnTo>
                  <a:pt x="67503" y="173447"/>
                </a:lnTo>
                <a:lnTo>
                  <a:pt x="67503" y="209393"/>
                </a:lnTo>
                <a:lnTo>
                  <a:pt x="75071" y="255743"/>
                </a:lnTo>
                <a:lnTo>
                  <a:pt x="80746" y="277499"/>
                </a:lnTo>
                <a:lnTo>
                  <a:pt x="85476" y="306823"/>
                </a:lnTo>
                <a:lnTo>
                  <a:pt x="94462" y="329053"/>
                </a:lnTo>
                <a:lnTo>
                  <a:pt x="112908" y="351755"/>
                </a:lnTo>
                <a:lnTo>
                  <a:pt x="125678" y="336620"/>
                </a:lnTo>
                <a:lnTo>
                  <a:pt x="135610" y="345133"/>
                </a:lnTo>
                <a:lnTo>
                  <a:pt x="139394" y="357903"/>
                </a:lnTo>
                <a:lnTo>
                  <a:pt x="150745" y="360268"/>
                </a:lnTo>
                <a:lnTo>
                  <a:pt x="166353" y="365944"/>
                </a:lnTo>
                <a:lnTo>
                  <a:pt x="180069" y="363579"/>
                </a:lnTo>
                <a:lnTo>
                  <a:pt x="203717" y="348444"/>
                </a:lnTo>
                <a:lnTo>
                  <a:pt x="208919" y="236825"/>
                </a:lnTo>
                <a:lnTo>
                  <a:pt x="211757" y="149326"/>
                </a:lnTo>
                <a:lnTo>
                  <a:pt x="237297" y="148380"/>
                </a:lnTo>
                <a:lnTo>
                  <a:pt x="241554" y="41017"/>
                </a:lnTo>
                <a:lnTo>
                  <a:pt x="260945" y="40071"/>
                </a:lnTo>
                <a:lnTo>
                  <a:pt x="301620" y="29666"/>
                </a:lnTo>
                <a:lnTo>
                  <a:pt x="311080" y="41963"/>
                </a:lnTo>
                <a:lnTo>
                  <a:pt x="328580" y="30139"/>
                </a:lnTo>
                <a:lnTo>
                  <a:pt x="336147" y="30139"/>
                </a:lnTo>
                <a:lnTo>
                  <a:pt x="351282" y="23045"/>
                </a:lnTo>
                <a:lnTo>
                  <a:pt x="351282" y="20680"/>
                </a:lnTo>
                <a:lnTo>
                  <a:pt x="341349" y="14058"/>
                </a:lnTo>
                <a:lnTo>
                  <a:pt x="324323" y="12166"/>
                </a:lnTo>
                <a:lnTo>
                  <a:pt x="302567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9ADFD9C-AD2C-47D1-B46E-0D11BEE8C497}"/>
              </a:ext>
            </a:extLst>
          </p:cNvPr>
          <p:cNvSpPr/>
          <p:nvPr/>
        </p:nvSpPr>
        <p:spPr>
          <a:xfrm>
            <a:off x="2934998" y="2571973"/>
            <a:ext cx="923404" cy="678501"/>
          </a:xfrm>
          <a:custGeom>
            <a:avLst/>
            <a:gdLst>
              <a:gd name="connsiteX0" fmla="*/ 347026 w 406749"/>
              <a:gd name="connsiteY0" fmla="*/ 15004 h 354723"/>
              <a:gd name="connsiteX1" fmla="*/ 305405 w 406749"/>
              <a:gd name="connsiteY1" fmla="*/ 1761 h 354723"/>
              <a:gd name="connsiteX2" fmla="*/ 217433 w 406749"/>
              <a:gd name="connsiteY2" fmla="*/ 59463 h 354723"/>
              <a:gd name="connsiteX3" fmla="*/ 142705 w 406749"/>
              <a:gd name="connsiteY3" fmla="*/ 118584 h 354723"/>
              <a:gd name="connsiteX4" fmla="*/ 105813 w 406749"/>
              <a:gd name="connsiteY4" fmla="*/ 131826 h 354723"/>
              <a:gd name="connsiteX5" fmla="*/ 106287 w 406749"/>
              <a:gd name="connsiteY5" fmla="*/ 200879 h 354723"/>
              <a:gd name="connsiteX6" fmla="*/ 92098 w 406749"/>
              <a:gd name="connsiteY6" fmla="*/ 221217 h 354723"/>
              <a:gd name="connsiteX7" fmla="*/ 89733 w 406749"/>
              <a:gd name="connsiteY7" fmla="*/ 239662 h 354723"/>
              <a:gd name="connsiteX8" fmla="*/ 66557 w 406749"/>
              <a:gd name="connsiteY8" fmla="*/ 244392 h 354723"/>
              <a:gd name="connsiteX9" fmla="*/ 30612 w 406749"/>
              <a:gd name="connsiteY9" fmla="*/ 247230 h 354723"/>
              <a:gd name="connsiteX10" fmla="*/ 21153 w 406749"/>
              <a:gd name="connsiteY10" fmla="*/ 257635 h 354723"/>
              <a:gd name="connsiteX11" fmla="*/ 4126 w 406749"/>
              <a:gd name="connsiteY11" fmla="*/ 259054 h 354723"/>
              <a:gd name="connsiteX12" fmla="*/ 1761 w 406749"/>
              <a:gd name="connsiteY12" fmla="*/ 273716 h 354723"/>
              <a:gd name="connsiteX13" fmla="*/ 5545 w 406749"/>
              <a:gd name="connsiteY13" fmla="*/ 287432 h 354723"/>
              <a:gd name="connsiteX14" fmla="*/ 20207 w 406749"/>
              <a:gd name="connsiteY14" fmla="*/ 306823 h 354723"/>
              <a:gd name="connsiteX15" fmla="*/ 21153 w 406749"/>
              <a:gd name="connsiteY15" fmla="*/ 321485 h 354723"/>
              <a:gd name="connsiteX16" fmla="*/ 51422 w 406749"/>
              <a:gd name="connsiteY16" fmla="*/ 328107 h 354723"/>
              <a:gd name="connsiteX17" fmla="*/ 50950 w 406749"/>
              <a:gd name="connsiteY17" fmla="*/ 348917 h 354723"/>
              <a:gd name="connsiteX18" fmla="*/ 59936 w 406749"/>
              <a:gd name="connsiteY18" fmla="*/ 339931 h 354723"/>
              <a:gd name="connsiteX19" fmla="*/ 69395 w 406749"/>
              <a:gd name="connsiteY19" fmla="*/ 339931 h 354723"/>
              <a:gd name="connsiteX20" fmla="*/ 89733 w 406749"/>
              <a:gd name="connsiteY20" fmla="*/ 357431 h 354723"/>
              <a:gd name="connsiteX21" fmla="*/ 91152 w 406749"/>
              <a:gd name="connsiteY21" fmla="*/ 330472 h 354723"/>
              <a:gd name="connsiteX22" fmla="*/ 98719 w 406749"/>
              <a:gd name="connsiteY22" fmla="*/ 318175 h 354723"/>
              <a:gd name="connsiteX23" fmla="*/ 102503 w 406749"/>
              <a:gd name="connsiteY23" fmla="*/ 301148 h 354723"/>
              <a:gd name="connsiteX24" fmla="*/ 109124 w 406749"/>
              <a:gd name="connsiteY24" fmla="*/ 294526 h 354723"/>
              <a:gd name="connsiteX25" fmla="*/ 137502 w 406749"/>
              <a:gd name="connsiteY25" fmla="*/ 290743 h 354723"/>
              <a:gd name="connsiteX26" fmla="*/ 163988 w 406749"/>
              <a:gd name="connsiteY26" fmla="*/ 302094 h 354723"/>
              <a:gd name="connsiteX27" fmla="*/ 173920 w 406749"/>
              <a:gd name="connsiteY27" fmla="*/ 313445 h 354723"/>
              <a:gd name="connsiteX28" fmla="*/ 187636 w 406749"/>
              <a:gd name="connsiteY28" fmla="*/ 313918 h 354723"/>
              <a:gd name="connsiteX29" fmla="*/ 199933 w 406749"/>
              <a:gd name="connsiteY29" fmla="*/ 306823 h 354723"/>
              <a:gd name="connsiteX30" fmla="*/ 232095 w 406749"/>
              <a:gd name="connsiteY30" fmla="*/ 322431 h 354723"/>
              <a:gd name="connsiteX31" fmla="*/ 245338 w 406749"/>
              <a:gd name="connsiteY31" fmla="*/ 321485 h 354723"/>
              <a:gd name="connsiteX32" fmla="*/ 260946 w 406749"/>
              <a:gd name="connsiteY32" fmla="*/ 308715 h 354723"/>
              <a:gd name="connsiteX33" fmla="*/ 276554 w 406749"/>
              <a:gd name="connsiteY33" fmla="*/ 309661 h 354723"/>
              <a:gd name="connsiteX34" fmla="*/ 284121 w 406749"/>
              <a:gd name="connsiteY34" fmla="*/ 305405 h 354723"/>
              <a:gd name="connsiteX35" fmla="*/ 298310 w 406749"/>
              <a:gd name="connsiteY35" fmla="*/ 307296 h 354723"/>
              <a:gd name="connsiteX36" fmla="*/ 318648 w 406749"/>
              <a:gd name="connsiteY36" fmla="*/ 315810 h 354723"/>
              <a:gd name="connsiteX37" fmla="*/ 338985 w 406749"/>
              <a:gd name="connsiteY37" fmla="*/ 299256 h 354723"/>
              <a:gd name="connsiteX38" fmla="*/ 345134 w 406749"/>
              <a:gd name="connsiteY38" fmla="*/ 300202 h 354723"/>
              <a:gd name="connsiteX39" fmla="*/ 363579 w 406749"/>
              <a:gd name="connsiteY39" fmla="*/ 333309 h 354723"/>
              <a:gd name="connsiteX40" fmla="*/ 368309 w 406749"/>
              <a:gd name="connsiteY40" fmla="*/ 332364 h 354723"/>
              <a:gd name="connsiteX41" fmla="*/ 369255 w 406749"/>
              <a:gd name="connsiteY41" fmla="*/ 322904 h 354723"/>
              <a:gd name="connsiteX42" fmla="*/ 376822 w 406749"/>
              <a:gd name="connsiteY42" fmla="*/ 321012 h 354723"/>
              <a:gd name="connsiteX43" fmla="*/ 379187 w 406749"/>
              <a:gd name="connsiteY43" fmla="*/ 307296 h 354723"/>
              <a:gd name="connsiteX44" fmla="*/ 362160 w 406749"/>
              <a:gd name="connsiteY44" fmla="*/ 306350 h 354723"/>
              <a:gd name="connsiteX45" fmla="*/ 362160 w 406749"/>
              <a:gd name="connsiteY45" fmla="*/ 286959 h 354723"/>
              <a:gd name="connsiteX46" fmla="*/ 350809 w 406749"/>
              <a:gd name="connsiteY46" fmla="*/ 276081 h 354723"/>
              <a:gd name="connsiteX47" fmla="*/ 361687 w 406749"/>
              <a:gd name="connsiteY47" fmla="*/ 236352 h 354723"/>
              <a:gd name="connsiteX48" fmla="*/ 394322 w 406749"/>
              <a:gd name="connsiteY48" fmla="*/ 207974 h 354723"/>
              <a:gd name="connsiteX49" fmla="*/ 395268 w 406749"/>
              <a:gd name="connsiteY49" fmla="*/ 168718 h 354723"/>
              <a:gd name="connsiteX50" fmla="*/ 403781 w 406749"/>
              <a:gd name="connsiteY50" fmla="*/ 107705 h 354723"/>
              <a:gd name="connsiteX51" fmla="*/ 408984 w 406749"/>
              <a:gd name="connsiteY51" fmla="*/ 94935 h 354723"/>
              <a:gd name="connsiteX52" fmla="*/ 398105 w 406749"/>
              <a:gd name="connsiteY52" fmla="*/ 84530 h 354723"/>
              <a:gd name="connsiteX53" fmla="*/ 397160 w 406749"/>
              <a:gd name="connsiteY53" fmla="*/ 74598 h 354723"/>
              <a:gd name="connsiteX54" fmla="*/ 387700 w 406749"/>
              <a:gd name="connsiteY54" fmla="*/ 67030 h 354723"/>
              <a:gd name="connsiteX55" fmla="*/ 380133 w 406749"/>
              <a:gd name="connsiteY55" fmla="*/ 20207 h 354723"/>
              <a:gd name="connsiteX56" fmla="*/ 361687 w 406749"/>
              <a:gd name="connsiteY56" fmla="*/ 31558 h 354723"/>
              <a:gd name="connsiteX57" fmla="*/ 347026 w 406749"/>
              <a:gd name="connsiteY57" fmla="*/ 15004 h 35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6749" h="354723">
                <a:moveTo>
                  <a:pt x="347026" y="15004"/>
                </a:moveTo>
                <a:lnTo>
                  <a:pt x="305405" y="1761"/>
                </a:lnTo>
                <a:lnTo>
                  <a:pt x="217433" y="59463"/>
                </a:lnTo>
                <a:lnTo>
                  <a:pt x="142705" y="118584"/>
                </a:lnTo>
                <a:lnTo>
                  <a:pt x="105813" y="131826"/>
                </a:lnTo>
                <a:lnTo>
                  <a:pt x="106287" y="200879"/>
                </a:lnTo>
                <a:lnTo>
                  <a:pt x="92098" y="221217"/>
                </a:lnTo>
                <a:lnTo>
                  <a:pt x="89733" y="239662"/>
                </a:lnTo>
                <a:lnTo>
                  <a:pt x="66557" y="244392"/>
                </a:lnTo>
                <a:lnTo>
                  <a:pt x="30612" y="247230"/>
                </a:lnTo>
                <a:lnTo>
                  <a:pt x="21153" y="257635"/>
                </a:lnTo>
                <a:lnTo>
                  <a:pt x="4126" y="259054"/>
                </a:lnTo>
                <a:lnTo>
                  <a:pt x="1761" y="273716"/>
                </a:lnTo>
                <a:lnTo>
                  <a:pt x="5545" y="287432"/>
                </a:lnTo>
                <a:lnTo>
                  <a:pt x="20207" y="306823"/>
                </a:lnTo>
                <a:lnTo>
                  <a:pt x="21153" y="321485"/>
                </a:lnTo>
                <a:lnTo>
                  <a:pt x="51422" y="328107"/>
                </a:lnTo>
                <a:lnTo>
                  <a:pt x="50950" y="348917"/>
                </a:lnTo>
                <a:lnTo>
                  <a:pt x="59936" y="339931"/>
                </a:lnTo>
                <a:lnTo>
                  <a:pt x="69395" y="339931"/>
                </a:lnTo>
                <a:lnTo>
                  <a:pt x="89733" y="357431"/>
                </a:lnTo>
                <a:lnTo>
                  <a:pt x="91152" y="330472"/>
                </a:lnTo>
                <a:lnTo>
                  <a:pt x="98719" y="318175"/>
                </a:lnTo>
                <a:lnTo>
                  <a:pt x="102503" y="301148"/>
                </a:lnTo>
                <a:lnTo>
                  <a:pt x="109124" y="294526"/>
                </a:lnTo>
                <a:lnTo>
                  <a:pt x="137502" y="290743"/>
                </a:lnTo>
                <a:lnTo>
                  <a:pt x="163988" y="302094"/>
                </a:lnTo>
                <a:lnTo>
                  <a:pt x="173920" y="313445"/>
                </a:lnTo>
                <a:lnTo>
                  <a:pt x="187636" y="313918"/>
                </a:lnTo>
                <a:lnTo>
                  <a:pt x="199933" y="306823"/>
                </a:lnTo>
                <a:lnTo>
                  <a:pt x="232095" y="322431"/>
                </a:lnTo>
                <a:lnTo>
                  <a:pt x="245338" y="321485"/>
                </a:lnTo>
                <a:lnTo>
                  <a:pt x="260946" y="308715"/>
                </a:lnTo>
                <a:lnTo>
                  <a:pt x="276554" y="309661"/>
                </a:lnTo>
                <a:lnTo>
                  <a:pt x="284121" y="305405"/>
                </a:lnTo>
                <a:lnTo>
                  <a:pt x="298310" y="307296"/>
                </a:lnTo>
                <a:lnTo>
                  <a:pt x="318648" y="315810"/>
                </a:lnTo>
                <a:lnTo>
                  <a:pt x="338985" y="299256"/>
                </a:lnTo>
                <a:lnTo>
                  <a:pt x="345134" y="300202"/>
                </a:lnTo>
                <a:lnTo>
                  <a:pt x="363579" y="333309"/>
                </a:lnTo>
                <a:lnTo>
                  <a:pt x="368309" y="332364"/>
                </a:lnTo>
                <a:lnTo>
                  <a:pt x="369255" y="322904"/>
                </a:lnTo>
                <a:lnTo>
                  <a:pt x="376822" y="321012"/>
                </a:lnTo>
                <a:lnTo>
                  <a:pt x="379187" y="307296"/>
                </a:lnTo>
                <a:lnTo>
                  <a:pt x="362160" y="306350"/>
                </a:lnTo>
                <a:lnTo>
                  <a:pt x="362160" y="286959"/>
                </a:lnTo>
                <a:lnTo>
                  <a:pt x="350809" y="276081"/>
                </a:lnTo>
                <a:lnTo>
                  <a:pt x="361687" y="236352"/>
                </a:lnTo>
                <a:lnTo>
                  <a:pt x="394322" y="207974"/>
                </a:lnTo>
                <a:lnTo>
                  <a:pt x="395268" y="168718"/>
                </a:lnTo>
                <a:lnTo>
                  <a:pt x="403781" y="107705"/>
                </a:lnTo>
                <a:lnTo>
                  <a:pt x="408984" y="94935"/>
                </a:lnTo>
                <a:lnTo>
                  <a:pt x="398105" y="84530"/>
                </a:lnTo>
                <a:lnTo>
                  <a:pt x="397160" y="74598"/>
                </a:lnTo>
                <a:lnTo>
                  <a:pt x="387700" y="67030"/>
                </a:lnTo>
                <a:lnTo>
                  <a:pt x="380133" y="20207"/>
                </a:lnTo>
                <a:lnTo>
                  <a:pt x="361687" y="31558"/>
                </a:lnTo>
                <a:lnTo>
                  <a:pt x="347026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B2899735-49EB-488E-AE1E-9CCDEA55DC3C}"/>
              </a:ext>
            </a:extLst>
          </p:cNvPr>
          <p:cNvSpPr/>
          <p:nvPr/>
        </p:nvSpPr>
        <p:spPr>
          <a:xfrm>
            <a:off x="3079950" y="3124725"/>
            <a:ext cx="719394" cy="560895"/>
          </a:xfrm>
          <a:custGeom>
            <a:avLst/>
            <a:gdLst>
              <a:gd name="connsiteX0" fmla="*/ 304459 w 316886"/>
              <a:gd name="connsiteY0" fmla="*/ 43382 h 293238"/>
              <a:gd name="connsiteX1" fmla="*/ 299729 w 316886"/>
              <a:gd name="connsiteY1" fmla="*/ 44328 h 293238"/>
              <a:gd name="connsiteX2" fmla="*/ 281283 w 316886"/>
              <a:gd name="connsiteY2" fmla="*/ 11220 h 293238"/>
              <a:gd name="connsiteX3" fmla="*/ 275135 w 316886"/>
              <a:gd name="connsiteY3" fmla="*/ 10275 h 293238"/>
              <a:gd name="connsiteX4" fmla="*/ 254798 w 316886"/>
              <a:gd name="connsiteY4" fmla="*/ 26828 h 293238"/>
              <a:gd name="connsiteX5" fmla="*/ 234460 w 316886"/>
              <a:gd name="connsiteY5" fmla="*/ 18315 h 293238"/>
              <a:gd name="connsiteX6" fmla="*/ 220271 w 316886"/>
              <a:gd name="connsiteY6" fmla="*/ 16423 h 293238"/>
              <a:gd name="connsiteX7" fmla="*/ 212704 w 316886"/>
              <a:gd name="connsiteY7" fmla="*/ 20680 h 293238"/>
              <a:gd name="connsiteX8" fmla="*/ 197096 w 316886"/>
              <a:gd name="connsiteY8" fmla="*/ 19734 h 293238"/>
              <a:gd name="connsiteX9" fmla="*/ 181488 w 316886"/>
              <a:gd name="connsiteY9" fmla="*/ 32504 h 293238"/>
              <a:gd name="connsiteX10" fmla="*/ 168245 w 316886"/>
              <a:gd name="connsiteY10" fmla="*/ 33450 h 293238"/>
              <a:gd name="connsiteX11" fmla="*/ 136083 w 316886"/>
              <a:gd name="connsiteY11" fmla="*/ 17842 h 293238"/>
              <a:gd name="connsiteX12" fmla="*/ 123786 w 316886"/>
              <a:gd name="connsiteY12" fmla="*/ 24936 h 293238"/>
              <a:gd name="connsiteX13" fmla="*/ 110070 w 316886"/>
              <a:gd name="connsiteY13" fmla="*/ 24464 h 293238"/>
              <a:gd name="connsiteX14" fmla="*/ 100138 w 316886"/>
              <a:gd name="connsiteY14" fmla="*/ 13112 h 293238"/>
              <a:gd name="connsiteX15" fmla="*/ 73652 w 316886"/>
              <a:gd name="connsiteY15" fmla="*/ 1761 h 293238"/>
              <a:gd name="connsiteX16" fmla="*/ 45274 w 316886"/>
              <a:gd name="connsiteY16" fmla="*/ 5545 h 293238"/>
              <a:gd name="connsiteX17" fmla="*/ 38652 w 316886"/>
              <a:gd name="connsiteY17" fmla="*/ 12166 h 293238"/>
              <a:gd name="connsiteX18" fmla="*/ 34869 w 316886"/>
              <a:gd name="connsiteY18" fmla="*/ 29193 h 293238"/>
              <a:gd name="connsiteX19" fmla="*/ 27301 w 316886"/>
              <a:gd name="connsiteY19" fmla="*/ 41490 h 293238"/>
              <a:gd name="connsiteX20" fmla="*/ 25883 w 316886"/>
              <a:gd name="connsiteY20" fmla="*/ 68449 h 293238"/>
              <a:gd name="connsiteX21" fmla="*/ 24937 w 316886"/>
              <a:gd name="connsiteY21" fmla="*/ 78382 h 293238"/>
              <a:gd name="connsiteX22" fmla="*/ 30612 w 316886"/>
              <a:gd name="connsiteY22" fmla="*/ 96354 h 293238"/>
              <a:gd name="connsiteX23" fmla="*/ 25409 w 316886"/>
              <a:gd name="connsiteY23" fmla="*/ 108178 h 293238"/>
              <a:gd name="connsiteX24" fmla="*/ 28247 w 316886"/>
              <a:gd name="connsiteY24" fmla="*/ 116219 h 293238"/>
              <a:gd name="connsiteX25" fmla="*/ 15477 w 316886"/>
              <a:gd name="connsiteY25" fmla="*/ 135137 h 293238"/>
              <a:gd name="connsiteX26" fmla="*/ 7437 w 316886"/>
              <a:gd name="connsiteY26" fmla="*/ 144124 h 293238"/>
              <a:gd name="connsiteX27" fmla="*/ 2707 w 316886"/>
              <a:gd name="connsiteY27" fmla="*/ 163042 h 293238"/>
              <a:gd name="connsiteX28" fmla="*/ 3180 w 316886"/>
              <a:gd name="connsiteY28" fmla="*/ 182434 h 293238"/>
              <a:gd name="connsiteX29" fmla="*/ 1761 w 316886"/>
              <a:gd name="connsiteY29" fmla="*/ 230676 h 293238"/>
              <a:gd name="connsiteX30" fmla="*/ 24937 w 316886"/>
              <a:gd name="connsiteY30" fmla="*/ 230676 h 293238"/>
              <a:gd name="connsiteX31" fmla="*/ 45274 w 316886"/>
              <a:gd name="connsiteY31" fmla="*/ 230676 h 293238"/>
              <a:gd name="connsiteX32" fmla="*/ 63720 w 316886"/>
              <a:gd name="connsiteY32" fmla="*/ 250541 h 293238"/>
              <a:gd name="connsiteX33" fmla="*/ 72706 w 316886"/>
              <a:gd name="connsiteY33" fmla="*/ 272297 h 293238"/>
              <a:gd name="connsiteX34" fmla="*/ 86895 w 316886"/>
              <a:gd name="connsiteY34" fmla="*/ 290743 h 293238"/>
              <a:gd name="connsiteX35" fmla="*/ 108178 w 316886"/>
              <a:gd name="connsiteY35" fmla="*/ 291689 h 293238"/>
              <a:gd name="connsiteX36" fmla="*/ 118584 w 316886"/>
              <a:gd name="connsiteY36" fmla="*/ 285067 h 293238"/>
              <a:gd name="connsiteX37" fmla="*/ 128516 w 316886"/>
              <a:gd name="connsiteY37" fmla="*/ 286486 h 293238"/>
              <a:gd name="connsiteX38" fmla="*/ 155948 w 316886"/>
              <a:gd name="connsiteY38" fmla="*/ 275608 h 293238"/>
              <a:gd name="connsiteX39" fmla="*/ 162569 w 316886"/>
              <a:gd name="connsiteY39" fmla="*/ 254324 h 293238"/>
              <a:gd name="connsiteX40" fmla="*/ 175339 w 316886"/>
              <a:gd name="connsiteY40" fmla="*/ 225474 h 293238"/>
              <a:gd name="connsiteX41" fmla="*/ 182907 w 316886"/>
              <a:gd name="connsiteY41" fmla="*/ 225000 h 293238"/>
              <a:gd name="connsiteX42" fmla="*/ 198515 w 316886"/>
              <a:gd name="connsiteY42" fmla="*/ 207501 h 293238"/>
              <a:gd name="connsiteX43" fmla="*/ 208447 w 316886"/>
              <a:gd name="connsiteY43" fmla="*/ 207028 h 293238"/>
              <a:gd name="connsiteX44" fmla="*/ 223581 w 316886"/>
              <a:gd name="connsiteY44" fmla="*/ 219325 h 293238"/>
              <a:gd name="connsiteX45" fmla="*/ 242027 w 316886"/>
              <a:gd name="connsiteY45" fmla="*/ 208920 h 293238"/>
              <a:gd name="connsiteX46" fmla="*/ 244392 w 316886"/>
              <a:gd name="connsiteY46" fmla="*/ 196623 h 293238"/>
              <a:gd name="connsiteX47" fmla="*/ 250068 w 316886"/>
              <a:gd name="connsiteY47" fmla="*/ 184326 h 293238"/>
              <a:gd name="connsiteX48" fmla="*/ 253851 w 316886"/>
              <a:gd name="connsiteY48" fmla="*/ 169191 h 293238"/>
              <a:gd name="connsiteX49" fmla="*/ 268040 w 316886"/>
              <a:gd name="connsiteY49" fmla="*/ 156894 h 293238"/>
              <a:gd name="connsiteX50" fmla="*/ 273243 w 316886"/>
              <a:gd name="connsiteY50" fmla="*/ 135610 h 293238"/>
              <a:gd name="connsiteX51" fmla="*/ 278919 w 316886"/>
              <a:gd name="connsiteY51" fmla="*/ 128989 h 293238"/>
              <a:gd name="connsiteX52" fmla="*/ 282229 w 316886"/>
              <a:gd name="connsiteY52" fmla="*/ 113381 h 293238"/>
              <a:gd name="connsiteX53" fmla="*/ 289324 w 316886"/>
              <a:gd name="connsiteY53" fmla="*/ 94462 h 293238"/>
              <a:gd name="connsiteX54" fmla="*/ 311080 w 316886"/>
              <a:gd name="connsiteY54" fmla="*/ 70814 h 293238"/>
              <a:gd name="connsiteX55" fmla="*/ 312499 w 316886"/>
              <a:gd name="connsiteY55" fmla="*/ 60882 h 293238"/>
              <a:gd name="connsiteX56" fmla="*/ 315337 w 316886"/>
              <a:gd name="connsiteY56" fmla="*/ 55679 h 293238"/>
              <a:gd name="connsiteX57" fmla="*/ 304459 w 316886"/>
              <a:gd name="connsiteY57" fmla="*/ 43382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6886" h="293238">
                <a:moveTo>
                  <a:pt x="304459" y="43382"/>
                </a:moveTo>
                <a:lnTo>
                  <a:pt x="299729" y="44328"/>
                </a:lnTo>
                <a:lnTo>
                  <a:pt x="281283" y="11220"/>
                </a:lnTo>
                <a:lnTo>
                  <a:pt x="275135" y="10275"/>
                </a:lnTo>
                <a:lnTo>
                  <a:pt x="254798" y="26828"/>
                </a:lnTo>
                <a:lnTo>
                  <a:pt x="234460" y="18315"/>
                </a:lnTo>
                <a:lnTo>
                  <a:pt x="220271" y="16423"/>
                </a:lnTo>
                <a:lnTo>
                  <a:pt x="212704" y="20680"/>
                </a:lnTo>
                <a:lnTo>
                  <a:pt x="197096" y="19734"/>
                </a:lnTo>
                <a:lnTo>
                  <a:pt x="181488" y="32504"/>
                </a:lnTo>
                <a:lnTo>
                  <a:pt x="168245" y="33450"/>
                </a:lnTo>
                <a:lnTo>
                  <a:pt x="136083" y="17842"/>
                </a:lnTo>
                <a:lnTo>
                  <a:pt x="123786" y="24936"/>
                </a:lnTo>
                <a:lnTo>
                  <a:pt x="110070" y="24464"/>
                </a:lnTo>
                <a:lnTo>
                  <a:pt x="100138" y="13112"/>
                </a:lnTo>
                <a:lnTo>
                  <a:pt x="73652" y="1761"/>
                </a:lnTo>
                <a:lnTo>
                  <a:pt x="45274" y="5545"/>
                </a:lnTo>
                <a:lnTo>
                  <a:pt x="38652" y="12166"/>
                </a:lnTo>
                <a:lnTo>
                  <a:pt x="34869" y="29193"/>
                </a:lnTo>
                <a:lnTo>
                  <a:pt x="27301" y="41490"/>
                </a:lnTo>
                <a:lnTo>
                  <a:pt x="25883" y="68449"/>
                </a:lnTo>
                <a:lnTo>
                  <a:pt x="24937" y="78382"/>
                </a:lnTo>
                <a:lnTo>
                  <a:pt x="30612" y="96354"/>
                </a:lnTo>
                <a:lnTo>
                  <a:pt x="25409" y="108178"/>
                </a:lnTo>
                <a:lnTo>
                  <a:pt x="28247" y="116219"/>
                </a:lnTo>
                <a:lnTo>
                  <a:pt x="15477" y="135137"/>
                </a:lnTo>
                <a:lnTo>
                  <a:pt x="7437" y="144124"/>
                </a:lnTo>
                <a:lnTo>
                  <a:pt x="2707" y="163042"/>
                </a:lnTo>
                <a:lnTo>
                  <a:pt x="3180" y="182434"/>
                </a:lnTo>
                <a:lnTo>
                  <a:pt x="1761" y="230676"/>
                </a:lnTo>
                <a:lnTo>
                  <a:pt x="24937" y="230676"/>
                </a:lnTo>
                <a:lnTo>
                  <a:pt x="45274" y="230676"/>
                </a:lnTo>
                <a:lnTo>
                  <a:pt x="63720" y="250541"/>
                </a:lnTo>
                <a:lnTo>
                  <a:pt x="72706" y="272297"/>
                </a:lnTo>
                <a:lnTo>
                  <a:pt x="86895" y="290743"/>
                </a:lnTo>
                <a:lnTo>
                  <a:pt x="108178" y="291689"/>
                </a:lnTo>
                <a:lnTo>
                  <a:pt x="118584" y="285067"/>
                </a:lnTo>
                <a:lnTo>
                  <a:pt x="128516" y="286486"/>
                </a:lnTo>
                <a:lnTo>
                  <a:pt x="155948" y="275608"/>
                </a:lnTo>
                <a:lnTo>
                  <a:pt x="162569" y="254324"/>
                </a:lnTo>
                <a:lnTo>
                  <a:pt x="175339" y="225474"/>
                </a:lnTo>
                <a:lnTo>
                  <a:pt x="182907" y="225000"/>
                </a:lnTo>
                <a:lnTo>
                  <a:pt x="198515" y="207501"/>
                </a:lnTo>
                <a:lnTo>
                  <a:pt x="208447" y="207028"/>
                </a:lnTo>
                <a:lnTo>
                  <a:pt x="223581" y="219325"/>
                </a:lnTo>
                <a:lnTo>
                  <a:pt x="242027" y="208920"/>
                </a:lnTo>
                <a:lnTo>
                  <a:pt x="244392" y="196623"/>
                </a:lnTo>
                <a:lnTo>
                  <a:pt x="250068" y="184326"/>
                </a:lnTo>
                <a:lnTo>
                  <a:pt x="253851" y="169191"/>
                </a:lnTo>
                <a:lnTo>
                  <a:pt x="268040" y="156894"/>
                </a:lnTo>
                <a:lnTo>
                  <a:pt x="273243" y="135610"/>
                </a:lnTo>
                <a:lnTo>
                  <a:pt x="278919" y="128989"/>
                </a:lnTo>
                <a:lnTo>
                  <a:pt x="282229" y="113381"/>
                </a:lnTo>
                <a:lnTo>
                  <a:pt x="289324" y="94462"/>
                </a:lnTo>
                <a:lnTo>
                  <a:pt x="311080" y="70814"/>
                </a:lnTo>
                <a:lnTo>
                  <a:pt x="312499" y="60882"/>
                </a:lnTo>
                <a:lnTo>
                  <a:pt x="315337" y="55679"/>
                </a:lnTo>
                <a:lnTo>
                  <a:pt x="304459" y="4338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14C21A0F-1953-4FAC-8A28-81E06CA5FEBC}"/>
              </a:ext>
            </a:extLst>
          </p:cNvPr>
          <p:cNvSpPr/>
          <p:nvPr/>
        </p:nvSpPr>
        <p:spPr>
          <a:xfrm>
            <a:off x="3089615" y="862148"/>
            <a:ext cx="193271" cy="153794"/>
          </a:xfrm>
          <a:custGeom>
            <a:avLst/>
            <a:gdLst>
              <a:gd name="connsiteX0" fmla="*/ 62301 w 85133"/>
              <a:gd name="connsiteY0" fmla="*/ 49531 h 80403"/>
              <a:gd name="connsiteX1" fmla="*/ 76017 w 85133"/>
              <a:gd name="connsiteY1" fmla="*/ 49531 h 80403"/>
              <a:gd name="connsiteX2" fmla="*/ 81219 w 85133"/>
              <a:gd name="connsiteY2" fmla="*/ 38652 h 80403"/>
              <a:gd name="connsiteX3" fmla="*/ 85949 w 85133"/>
              <a:gd name="connsiteY3" fmla="*/ 12166 h 80403"/>
              <a:gd name="connsiteX4" fmla="*/ 81219 w 85133"/>
              <a:gd name="connsiteY4" fmla="*/ 2707 h 80403"/>
              <a:gd name="connsiteX5" fmla="*/ 62773 w 85133"/>
              <a:gd name="connsiteY5" fmla="*/ 1761 h 80403"/>
              <a:gd name="connsiteX6" fmla="*/ 32031 w 85133"/>
              <a:gd name="connsiteY6" fmla="*/ 14058 h 80403"/>
              <a:gd name="connsiteX7" fmla="*/ 13585 w 85133"/>
              <a:gd name="connsiteY7" fmla="*/ 56152 h 80403"/>
              <a:gd name="connsiteX8" fmla="*/ 1761 w 85133"/>
              <a:gd name="connsiteY8" fmla="*/ 64193 h 80403"/>
              <a:gd name="connsiteX9" fmla="*/ 1761 w 85133"/>
              <a:gd name="connsiteY9" fmla="*/ 64193 h 80403"/>
              <a:gd name="connsiteX10" fmla="*/ 18788 w 85133"/>
              <a:gd name="connsiteY10" fmla="*/ 66557 h 80403"/>
              <a:gd name="connsiteX11" fmla="*/ 39598 w 85133"/>
              <a:gd name="connsiteY11" fmla="*/ 60409 h 80403"/>
              <a:gd name="connsiteX12" fmla="*/ 54260 w 85133"/>
              <a:gd name="connsiteY12" fmla="*/ 73179 h 80403"/>
              <a:gd name="connsiteX13" fmla="*/ 67503 w 85133"/>
              <a:gd name="connsiteY13" fmla="*/ 79800 h 80403"/>
              <a:gd name="connsiteX14" fmla="*/ 62301 w 85133"/>
              <a:gd name="connsiteY14" fmla="*/ 49531 h 8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133" h="80403">
                <a:moveTo>
                  <a:pt x="62301" y="49531"/>
                </a:moveTo>
                <a:lnTo>
                  <a:pt x="76017" y="49531"/>
                </a:lnTo>
                <a:lnTo>
                  <a:pt x="81219" y="38652"/>
                </a:lnTo>
                <a:lnTo>
                  <a:pt x="85949" y="12166"/>
                </a:lnTo>
                <a:lnTo>
                  <a:pt x="81219" y="2707"/>
                </a:lnTo>
                <a:lnTo>
                  <a:pt x="62773" y="1761"/>
                </a:lnTo>
                <a:lnTo>
                  <a:pt x="32031" y="14058"/>
                </a:lnTo>
                <a:lnTo>
                  <a:pt x="13585" y="56152"/>
                </a:lnTo>
                <a:lnTo>
                  <a:pt x="1761" y="64193"/>
                </a:lnTo>
                <a:lnTo>
                  <a:pt x="1761" y="64193"/>
                </a:lnTo>
                <a:lnTo>
                  <a:pt x="18788" y="66557"/>
                </a:lnTo>
                <a:lnTo>
                  <a:pt x="39598" y="60409"/>
                </a:lnTo>
                <a:lnTo>
                  <a:pt x="54260" y="73179"/>
                </a:lnTo>
                <a:lnTo>
                  <a:pt x="67503" y="79800"/>
                </a:lnTo>
                <a:lnTo>
                  <a:pt x="62301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91F03B24-78B1-4E75-8D93-8A0AC974F609}"/>
              </a:ext>
            </a:extLst>
          </p:cNvPr>
          <p:cNvSpPr/>
          <p:nvPr/>
        </p:nvSpPr>
        <p:spPr>
          <a:xfrm>
            <a:off x="6004774" y="2403705"/>
            <a:ext cx="450964" cy="560895"/>
          </a:xfrm>
          <a:custGeom>
            <a:avLst/>
            <a:gdLst>
              <a:gd name="connsiteX0" fmla="*/ 175812 w 198645"/>
              <a:gd name="connsiteY0" fmla="*/ 160677 h 293238"/>
              <a:gd name="connsiteX1" fmla="*/ 185745 w 198645"/>
              <a:gd name="connsiteY1" fmla="*/ 151218 h 293238"/>
              <a:gd name="connsiteX2" fmla="*/ 189528 w 198645"/>
              <a:gd name="connsiteY2" fmla="*/ 142705 h 293238"/>
              <a:gd name="connsiteX3" fmla="*/ 197096 w 198645"/>
              <a:gd name="connsiteY3" fmla="*/ 124732 h 293238"/>
              <a:gd name="connsiteX4" fmla="*/ 196623 w 198645"/>
              <a:gd name="connsiteY4" fmla="*/ 118110 h 293238"/>
              <a:gd name="connsiteX5" fmla="*/ 186691 w 198645"/>
              <a:gd name="connsiteY5" fmla="*/ 114327 h 293238"/>
              <a:gd name="connsiteX6" fmla="*/ 179123 w 198645"/>
              <a:gd name="connsiteY6" fmla="*/ 104394 h 293238"/>
              <a:gd name="connsiteX7" fmla="*/ 165407 w 198645"/>
              <a:gd name="connsiteY7" fmla="*/ 86895 h 293238"/>
              <a:gd name="connsiteX8" fmla="*/ 149799 w 198645"/>
              <a:gd name="connsiteY8" fmla="*/ 81692 h 293238"/>
              <a:gd name="connsiteX9" fmla="*/ 130408 w 198645"/>
              <a:gd name="connsiteY9" fmla="*/ 77436 h 293238"/>
              <a:gd name="connsiteX10" fmla="*/ 114800 w 198645"/>
              <a:gd name="connsiteY10" fmla="*/ 66557 h 293238"/>
              <a:gd name="connsiteX11" fmla="*/ 101084 w 198645"/>
              <a:gd name="connsiteY11" fmla="*/ 46220 h 293238"/>
              <a:gd name="connsiteX12" fmla="*/ 87841 w 198645"/>
              <a:gd name="connsiteY12" fmla="*/ 46220 h 293238"/>
              <a:gd name="connsiteX13" fmla="*/ 87368 w 198645"/>
              <a:gd name="connsiteY13" fmla="*/ 66084 h 293238"/>
              <a:gd name="connsiteX14" fmla="*/ 92571 w 198645"/>
              <a:gd name="connsiteY14" fmla="*/ 69868 h 293238"/>
              <a:gd name="connsiteX15" fmla="*/ 81219 w 198645"/>
              <a:gd name="connsiteY15" fmla="*/ 76017 h 293238"/>
              <a:gd name="connsiteX16" fmla="*/ 82639 w 198645"/>
              <a:gd name="connsiteY16" fmla="*/ 88314 h 293238"/>
              <a:gd name="connsiteX17" fmla="*/ 76017 w 198645"/>
              <a:gd name="connsiteY17" fmla="*/ 100611 h 293238"/>
              <a:gd name="connsiteX18" fmla="*/ 76490 w 198645"/>
              <a:gd name="connsiteY18" fmla="*/ 112908 h 293238"/>
              <a:gd name="connsiteX19" fmla="*/ 90206 w 198645"/>
              <a:gd name="connsiteY19" fmla="*/ 134191 h 293238"/>
              <a:gd name="connsiteX20" fmla="*/ 77909 w 198645"/>
              <a:gd name="connsiteY20" fmla="*/ 194258 h 293238"/>
              <a:gd name="connsiteX21" fmla="*/ 1761 w 198645"/>
              <a:gd name="connsiteY21" fmla="*/ 224527 h 293238"/>
              <a:gd name="connsiteX22" fmla="*/ 26356 w 198645"/>
              <a:gd name="connsiteY22" fmla="*/ 274189 h 293238"/>
              <a:gd name="connsiteX23" fmla="*/ 36288 w 198645"/>
              <a:gd name="connsiteY23" fmla="*/ 294999 h 293238"/>
              <a:gd name="connsiteX24" fmla="*/ 48112 w 198645"/>
              <a:gd name="connsiteY24" fmla="*/ 293580 h 293238"/>
              <a:gd name="connsiteX25" fmla="*/ 65139 w 198645"/>
              <a:gd name="connsiteY25" fmla="*/ 283175 h 293238"/>
              <a:gd name="connsiteX26" fmla="*/ 79800 w 198645"/>
              <a:gd name="connsiteY26" fmla="*/ 286013 h 293238"/>
              <a:gd name="connsiteX27" fmla="*/ 91624 w 198645"/>
              <a:gd name="connsiteY27" fmla="*/ 277499 h 293238"/>
              <a:gd name="connsiteX28" fmla="*/ 90679 w 198645"/>
              <a:gd name="connsiteY28" fmla="*/ 265675 h 293238"/>
              <a:gd name="connsiteX29" fmla="*/ 100611 w 198645"/>
              <a:gd name="connsiteY29" fmla="*/ 258108 h 293238"/>
              <a:gd name="connsiteX30" fmla="*/ 116692 w 198645"/>
              <a:gd name="connsiteY30" fmla="*/ 258108 h 293238"/>
              <a:gd name="connsiteX31" fmla="*/ 122367 w 198645"/>
              <a:gd name="connsiteY31" fmla="*/ 251959 h 293238"/>
              <a:gd name="connsiteX32" fmla="*/ 123313 w 198645"/>
              <a:gd name="connsiteY32" fmla="*/ 237297 h 293238"/>
              <a:gd name="connsiteX33" fmla="*/ 138921 w 198645"/>
              <a:gd name="connsiteY33" fmla="*/ 225946 h 293238"/>
              <a:gd name="connsiteX34" fmla="*/ 151218 w 198645"/>
              <a:gd name="connsiteY34" fmla="*/ 225946 h 293238"/>
              <a:gd name="connsiteX35" fmla="*/ 153110 w 198645"/>
              <a:gd name="connsiteY35" fmla="*/ 222163 h 293238"/>
              <a:gd name="connsiteX36" fmla="*/ 148380 w 198645"/>
              <a:gd name="connsiteY36" fmla="*/ 202298 h 293238"/>
              <a:gd name="connsiteX37" fmla="*/ 151218 w 198645"/>
              <a:gd name="connsiteY37" fmla="*/ 187163 h 293238"/>
              <a:gd name="connsiteX38" fmla="*/ 155948 w 198645"/>
              <a:gd name="connsiteY38" fmla="*/ 180069 h 293238"/>
              <a:gd name="connsiteX39" fmla="*/ 167772 w 198645"/>
              <a:gd name="connsiteY39" fmla="*/ 181488 h 293238"/>
              <a:gd name="connsiteX40" fmla="*/ 175812 w 198645"/>
              <a:gd name="connsiteY40" fmla="*/ 160677 h 293238"/>
              <a:gd name="connsiteX41" fmla="*/ 97300 w 198645"/>
              <a:gd name="connsiteY41" fmla="*/ 16896 h 293238"/>
              <a:gd name="connsiteX42" fmla="*/ 98246 w 198645"/>
              <a:gd name="connsiteY42" fmla="*/ 4599 h 293238"/>
              <a:gd name="connsiteX43" fmla="*/ 94936 w 198645"/>
              <a:gd name="connsiteY43" fmla="*/ 1761 h 293238"/>
              <a:gd name="connsiteX44" fmla="*/ 88787 w 198645"/>
              <a:gd name="connsiteY44" fmla="*/ 12166 h 293238"/>
              <a:gd name="connsiteX45" fmla="*/ 94936 w 198645"/>
              <a:gd name="connsiteY45" fmla="*/ 22572 h 293238"/>
              <a:gd name="connsiteX46" fmla="*/ 97300 w 198645"/>
              <a:gd name="connsiteY46" fmla="*/ 16896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8645" h="293238">
                <a:moveTo>
                  <a:pt x="175812" y="160677"/>
                </a:moveTo>
                <a:lnTo>
                  <a:pt x="185745" y="151218"/>
                </a:lnTo>
                <a:lnTo>
                  <a:pt x="189528" y="142705"/>
                </a:lnTo>
                <a:lnTo>
                  <a:pt x="197096" y="124732"/>
                </a:lnTo>
                <a:lnTo>
                  <a:pt x="196623" y="118110"/>
                </a:lnTo>
                <a:lnTo>
                  <a:pt x="186691" y="114327"/>
                </a:lnTo>
                <a:lnTo>
                  <a:pt x="179123" y="104394"/>
                </a:lnTo>
                <a:lnTo>
                  <a:pt x="165407" y="86895"/>
                </a:lnTo>
                <a:lnTo>
                  <a:pt x="149799" y="81692"/>
                </a:lnTo>
                <a:lnTo>
                  <a:pt x="130408" y="77436"/>
                </a:lnTo>
                <a:lnTo>
                  <a:pt x="114800" y="66557"/>
                </a:lnTo>
                <a:lnTo>
                  <a:pt x="101084" y="46220"/>
                </a:lnTo>
                <a:lnTo>
                  <a:pt x="87841" y="46220"/>
                </a:lnTo>
                <a:lnTo>
                  <a:pt x="87368" y="66084"/>
                </a:lnTo>
                <a:lnTo>
                  <a:pt x="92571" y="69868"/>
                </a:lnTo>
                <a:lnTo>
                  <a:pt x="81219" y="76017"/>
                </a:lnTo>
                <a:lnTo>
                  <a:pt x="82639" y="88314"/>
                </a:lnTo>
                <a:lnTo>
                  <a:pt x="76017" y="100611"/>
                </a:lnTo>
                <a:lnTo>
                  <a:pt x="76490" y="112908"/>
                </a:lnTo>
                <a:lnTo>
                  <a:pt x="90206" y="134191"/>
                </a:lnTo>
                <a:lnTo>
                  <a:pt x="77909" y="194258"/>
                </a:lnTo>
                <a:lnTo>
                  <a:pt x="1761" y="224527"/>
                </a:lnTo>
                <a:lnTo>
                  <a:pt x="26356" y="274189"/>
                </a:lnTo>
                <a:lnTo>
                  <a:pt x="36288" y="294999"/>
                </a:lnTo>
                <a:lnTo>
                  <a:pt x="48112" y="293580"/>
                </a:lnTo>
                <a:lnTo>
                  <a:pt x="65139" y="283175"/>
                </a:lnTo>
                <a:lnTo>
                  <a:pt x="79800" y="286013"/>
                </a:lnTo>
                <a:lnTo>
                  <a:pt x="91624" y="277499"/>
                </a:lnTo>
                <a:lnTo>
                  <a:pt x="90679" y="265675"/>
                </a:lnTo>
                <a:lnTo>
                  <a:pt x="100611" y="258108"/>
                </a:lnTo>
                <a:lnTo>
                  <a:pt x="116692" y="258108"/>
                </a:lnTo>
                <a:lnTo>
                  <a:pt x="122367" y="251959"/>
                </a:lnTo>
                <a:lnTo>
                  <a:pt x="123313" y="237297"/>
                </a:lnTo>
                <a:lnTo>
                  <a:pt x="138921" y="225946"/>
                </a:lnTo>
                <a:lnTo>
                  <a:pt x="151218" y="225946"/>
                </a:lnTo>
                <a:lnTo>
                  <a:pt x="153110" y="222163"/>
                </a:lnTo>
                <a:lnTo>
                  <a:pt x="148380" y="202298"/>
                </a:lnTo>
                <a:lnTo>
                  <a:pt x="151218" y="187163"/>
                </a:lnTo>
                <a:lnTo>
                  <a:pt x="155948" y="180069"/>
                </a:lnTo>
                <a:lnTo>
                  <a:pt x="167772" y="181488"/>
                </a:lnTo>
                <a:lnTo>
                  <a:pt x="175812" y="160677"/>
                </a:lnTo>
                <a:close/>
                <a:moveTo>
                  <a:pt x="97300" y="16896"/>
                </a:moveTo>
                <a:lnTo>
                  <a:pt x="98246" y="4599"/>
                </a:lnTo>
                <a:lnTo>
                  <a:pt x="94936" y="1761"/>
                </a:lnTo>
                <a:lnTo>
                  <a:pt x="88787" y="12166"/>
                </a:lnTo>
                <a:lnTo>
                  <a:pt x="94936" y="22572"/>
                </a:lnTo>
                <a:lnTo>
                  <a:pt x="97300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2C2EDD63-657D-4DFD-A10F-6C4E02272D1E}"/>
              </a:ext>
            </a:extLst>
          </p:cNvPr>
          <p:cNvSpPr/>
          <p:nvPr/>
        </p:nvSpPr>
        <p:spPr>
          <a:xfrm>
            <a:off x="6446076" y="1784006"/>
            <a:ext cx="891192" cy="778016"/>
          </a:xfrm>
          <a:custGeom>
            <a:avLst/>
            <a:gdLst>
              <a:gd name="connsiteX0" fmla="*/ 394322 w 392560"/>
              <a:gd name="connsiteY0" fmla="*/ 51895 h 406749"/>
              <a:gd name="connsiteX1" fmla="*/ 349863 w 392560"/>
              <a:gd name="connsiteY1" fmla="*/ 39598 h 406749"/>
              <a:gd name="connsiteX2" fmla="*/ 336147 w 392560"/>
              <a:gd name="connsiteY2" fmla="*/ 15950 h 406749"/>
              <a:gd name="connsiteX3" fmla="*/ 313918 w 392560"/>
              <a:gd name="connsiteY3" fmla="*/ 1761 h 406749"/>
              <a:gd name="connsiteX4" fmla="*/ 300675 w 392560"/>
              <a:gd name="connsiteY4" fmla="*/ 5072 h 406749"/>
              <a:gd name="connsiteX5" fmla="*/ 289323 w 392560"/>
              <a:gd name="connsiteY5" fmla="*/ 10747 h 406749"/>
              <a:gd name="connsiteX6" fmla="*/ 261892 w 392560"/>
              <a:gd name="connsiteY6" fmla="*/ 14531 h 406749"/>
              <a:gd name="connsiteX7" fmla="*/ 236824 w 392560"/>
              <a:gd name="connsiteY7" fmla="*/ 20680 h 406749"/>
              <a:gd name="connsiteX8" fmla="*/ 225473 w 392560"/>
              <a:gd name="connsiteY8" fmla="*/ 33923 h 406749"/>
              <a:gd name="connsiteX9" fmla="*/ 234460 w 392560"/>
              <a:gd name="connsiteY9" fmla="*/ 47166 h 406749"/>
              <a:gd name="connsiteX10" fmla="*/ 241081 w 392560"/>
              <a:gd name="connsiteY10" fmla="*/ 62301 h 406749"/>
              <a:gd name="connsiteX11" fmla="*/ 231622 w 392560"/>
              <a:gd name="connsiteY11" fmla="*/ 75071 h 406749"/>
              <a:gd name="connsiteX12" fmla="*/ 235405 w 392560"/>
              <a:gd name="connsiteY12" fmla="*/ 86895 h 406749"/>
              <a:gd name="connsiteX13" fmla="*/ 231149 w 392560"/>
              <a:gd name="connsiteY13" fmla="*/ 97773 h 406749"/>
              <a:gd name="connsiteX14" fmla="*/ 207027 w 392560"/>
              <a:gd name="connsiteY14" fmla="*/ 96827 h 406749"/>
              <a:gd name="connsiteX15" fmla="*/ 221216 w 392560"/>
              <a:gd name="connsiteY15" fmla="*/ 116692 h 406749"/>
              <a:gd name="connsiteX16" fmla="*/ 207027 w 392560"/>
              <a:gd name="connsiteY16" fmla="*/ 124259 h 406749"/>
              <a:gd name="connsiteX17" fmla="*/ 199933 w 392560"/>
              <a:gd name="connsiteY17" fmla="*/ 142232 h 406749"/>
              <a:gd name="connsiteX18" fmla="*/ 205136 w 392560"/>
              <a:gd name="connsiteY18" fmla="*/ 160204 h 406749"/>
              <a:gd name="connsiteX19" fmla="*/ 197095 w 392560"/>
              <a:gd name="connsiteY19" fmla="*/ 168718 h 406749"/>
              <a:gd name="connsiteX20" fmla="*/ 187163 w 392560"/>
              <a:gd name="connsiteY20" fmla="*/ 165880 h 406749"/>
              <a:gd name="connsiteX21" fmla="*/ 168245 w 392560"/>
              <a:gd name="connsiteY21" fmla="*/ 170136 h 406749"/>
              <a:gd name="connsiteX22" fmla="*/ 167299 w 392560"/>
              <a:gd name="connsiteY22" fmla="*/ 178177 h 406749"/>
              <a:gd name="connsiteX23" fmla="*/ 148380 w 392560"/>
              <a:gd name="connsiteY23" fmla="*/ 178177 h 406749"/>
              <a:gd name="connsiteX24" fmla="*/ 137502 w 392560"/>
              <a:gd name="connsiteY24" fmla="*/ 195204 h 406749"/>
              <a:gd name="connsiteX25" fmla="*/ 141286 w 392560"/>
              <a:gd name="connsiteY25" fmla="*/ 220744 h 406749"/>
              <a:gd name="connsiteX26" fmla="*/ 110070 w 392560"/>
              <a:gd name="connsiteY26" fmla="*/ 233041 h 406749"/>
              <a:gd name="connsiteX27" fmla="*/ 92097 w 392560"/>
              <a:gd name="connsiteY27" fmla="*/ 230676 h 406749"/>
              <a:gd name="connsiteX28" fmla="*/ 87841 w 392560"/>
              <a:gd name="connsiteY28" fmla="*/ 237297 h 406749"/>
              <a:gd name="connsiteX29" fmla="*/ 72232 w 392560"/>
              <a:gd name="connsiteY29" fmla="*/ 233514 h 406749"/>
              <a:gd name="connsiteX30" fmla="*/ 47166 w 392560"/>
              <a:gd name="connsiteY30" fmla="*/ 237770 h 406749"/>
              <a:gd name="connsiteX31" fmla="*/ 1761 w 392560"/>
              <a:gd name="connsiteY31" fmla="*/ 222636 h 406749"/>
              <a:gd name="connsiteX32" fmla="*/ 16896 w 392560"/>
              <a:gd name="connsiteY32" fmla="*/ 238243 h 406749"/>
              <a:gd name="connsiteX33" fmla="*/ 30139 w 392560"/>
              <a:gd name="connsiteY33" fmla="*/ 256689 h 406749"/>
              <a:gd name="connsiteX34" fmla="*/ 56625 w 392560"/>
              <a:gd name="connsiteY34" fmla="*/ 269459 h 406749"/>
              <a:gd name="connsiteX35" fmla="*/ 61355 w 392560"/>
              <a:gd name="connsiteY35" fmla="*/ 296418 h 406749"/>
              <a:gd name="connsiteX36" fmla="*/ 74124 w 392560"/>
              <a:gd name="connsiteY36" fmla="*/ 301148 h 406749"/>
              <a:gd name="connsiteX37" fmla="*/ 78381 w 392560"/>
              <a:gd name="connsiteY37" fmla="*/ 314864 h 406749"/>
              <a:gd name="connsiteX38" fmla="*/ 43382 w 392560"/>
              <a:gd name="connsiteY38" fmla="*/ 330472 h 406749"/>
              <a:gd name="connsiteX39" fmla="*/ 37706 w 392560"/>
              <a:gd name="connsiteY39" fmla="*/ 365471 h 406749"/>
              <a:gd name="connsiteX40" fmla="*/ 73652 w 392560"/>
              <a:gd name="connsiteY40" fmla="*/ 361214 h 406749"/>
              <a:gd name="connsiteX41" fmla="*/ 115746 w 392560"/>
              <a:gd name="connsiteY41" fmla="*/ 360741 h 406749"/>
              <a:gd name="connsiteX42" fmla="*/ 162569 w 392560"/>
              <a:gd name="connsiteY42" fmla="*/ 355066 h 406749"/>
              <a:gd name="connsiteX43" fmla="*/ 185744 w 392560"/>
              <a:gd name="connsiteY43" fmla="*/ 377768 h 406749"/>
              <a:gd name="connsiteX44" fmla="*/ 195677 w 392560"/>
              <a:gd name="connsiteY44" fmla="*/ 399524 h 406749"/>
              <a:gd name="connsiteX45" fmla="*/ 215541 w 392560"/>
              <a:gd name="connsiteY45" fmla="*/ 407092 h 406749"/>
              <a:gd name="connsiteX46" fmla="*/ 230676 w 392560"/>
              <a:gd name="connsiteY46" fmla="*/ 387227 h 406749"/>
              <a:gd name="connsiteX47" fmla="*/ 287431 w 392560"/>
              <a:gd name="connsiteY47" fmla="*/ 387227 h 406749"/>
              <a:gd name="connsiteX48" fmla="*/ 278918 w 392560"/>
              <a:gd name="connsiteY48" fmla="*/ 361214 h 406749"/>
              <a:gd name="connsiteX49" fmla="*/ 262365 w 392560"/>
              <a:gd name="connsiteY49" fmla="*/ 346079 h 406749"/>
              <a:gd name="connsiteX50" fmla="*/ 256216 w 392560"/>
              <a:gd name="connsiteY50" fmla="*/ 322904 h 406749"/>
              <a:gd name="connsiteX51" fmla="*/ 237297 w 392560"/>
              <a:gd name="connsiteY51" fmla="*/ 309188 h 406749"/>
              <a:gd name="connsiteX52" fmla="*/ 260473 w 392560"/>
              <a:gd name="connsiteY52" fmla="*/ 277972 h 406749"/>
              <a:gd name="connsiteX53" fmla="*/ 290742 w 392560"/>
              <a:gd name="connsiteY53" fmla="*/ 280337 h 406749"/>
              <a:gd name="connsiteX54" fmla="*/ 312026 w 392560"/>
              <a:gd name="connsiteY54" fmla="*/ 248649 h 406749"/>
              <a:gd name="connsiteX55" fmla="*/ 321958 w 392560"/>
              <a:gd name="connsiteY55" fmla="*/ 217906 h 406749"/>
              <a:gd name="connsiteX56" fmla="*/ 340404 w 392560"/>
              <a:gd name="connsiteY56" fmla="*/ 188109 h 406749"/>
              <a:gd name="connsiteX57" fmla="*/ 335674 w 392560"/>
              <a:gd name="connsiteY57" fmla="*/ 166826 h 406749"/>
              <a:gd name="connsiteX58" fmla="*/ 353174 w 392560"/>
              <a:gd name="connsiteY58" fmla="*/ 149326 h 406749"/>
              <a:gd name="connsiteX59" fmla="*/ 329525 w 392560"/>
              <a:gd name="connsiteY59" fmla="*/ 134664 h 406749"/>
              <a:gd name="connsiteX60" fmla="*/ 315809 w 392560"/>
              <a:gd name="connsiteY60" fmla="*/ 114327 h 406749"/>
              <a:gd name="connsiteX61" fmla="*/ 300675 w 392560"/>
              <a:gd name="connsiteY61" fmla="*/ 87841 h 406749"/>
              <a:gd name="connsiteX62" fmla="*/ 309661 w 392560"/>
              <a:gd name="connsiteY62" fmla="*/ 74598 h 406749"/>
              <a:gd name="connsiteX63" fmla="*/ 349863 w 392560"/>
              <a:gd name="connsiteY63" fmla="*/ 82165 h 406749"/>
              <a:gd name="connsiteX64" fmla="*/ 376822 w 392560"/>
              <a:gd name="connsiteY64" fmla="*/ 77436 h 406749"/>
              <a:gd name="connsiteX65" fmla="*/ 394322 w 392560"/>
              <a:gd name="connsiteY65" fmla="*/ 5189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92560" h="406749">
                <a:moveTo>
                  <a:pt x="394322" y="51895"/>
                </a:moveTo>
                <a:lnTo>
                  <a:pt x="349863" y="39598"/>
                </a:lnTo>
                <a:lnTo>
                  <a:pt x="336147" y="15950"/>
                </a:lnTo>
                <a:lnTo>
                  <a:pt x="313918" y="1761"/>
                </a:lnTo>
                <a:lnTo>
                  <a:pt x="300675" y="5072"/>
                </a:lnTo>
                <a:lnTo>
                  <a:pt x="289323" y="10747"/>
                </a:lnTo>
                <a:lnTo>
                  <a:pt x="261892" y="14531"/>
                </a:lnTo>
                <a:lnTo>
                  <a:pt x="236824" y="20680"/>
                </a:lnTo>
                <a:lnTo>
                  <a:pt x="225473" y="33923"/>
                </a:lnTo>
                <a:lnTo>
                  <a:pt x="234460" y="47166"/>
                </a:lnTo>
                <a:lnTo>
                  <a:pt x="241081" y="62301"/>
                </a:lnTo>
                <a:lnTo>
                  <a:pt x="231622" y="75071"/>
                </a:lnTo>
                <a:lnTo>
                  <a:pt x="235405" y="86895"/>
                </a:lnTo>
                <a:lnTo>
                  <a:pt x="231149" y="97773"/>
                </a:lnTo>
                <a:lnTo>
                  <a:pt x="207027" y="96827"/>
                </a:lnTo>
                <a:lnTo>
                  <a:pt x="221216" y="116692"/>
                </a:lnTo>
                <a:lnTo>
                  <a:pt x="207027" y="124259"/>
                </a:lnTo>
                <a:lnTo>
                  <a:pt x="199933" y="142232"/>
                </a:lnTo>
                <a:lnTo>
                  <a:pt x="205136" y="160204"/>
                </a:lnTo>
                <a:lnTo>
                  <a:pt x="197095" y="168718"/>
                </a:lnTo>
                <a:lnTo>
                  <a:pt x="187163" y="165880"/>
                </a:lnTo>
                <a:lnTo>
                  <a:pt x="168245" y="170136"/>
                </a:lnTo>
                <a:lnTo>
                  <a:pt x="167299" y="178177"/>
                </a:lnTo>
                <a:lnTo>
                  <a:pt x="148380" y="178177"/>
                </a:lnTo>
                <a:lnTo>
                  <a:pt x="137502" y="195204"/>
                </a:lnTo>
                <a:lnTo>
                  <a:pt x="141286" y="220744"/>
                </a:lnTo>
                <a:lnTo>
                  <a:pt x="110070" y="233041"/>
                </a:lnTo>
                <a:lnTo>
                  <a:pt x="92097" y="230676"/>
                </a:lnTo>
                <a:lnTo>
                  <a:pt x="87841" y="237297"/>
                </a:lnTo>
                <a:lnTo>
                  <a:pt x="72232" y="233514"/>
                </a:lnTo>
                <a:lnTo>
                  <a:pt x="47166" y="237770"/>
                </a:lnTo>
                <a:lnTo>
                  <a:pt x="1761" y="222636"/>
                </a:lnTo>
                <a:lnTo>
                  <a:pt x="16896" y="238243"/>
                </a:lnTo>
                <a:lnTo>
                  <a:pt x="30139" y="256689"/>
                </a:lnTo>
                <a:lnTo>
                  <a:pt x="56625" y="269459"/>
                </a:lnTo>
                <a:lnTo>
                  <a:pt x="61355" y="296418"/>
                </a:lnTo>
                <a:lnTo>
                  <a:pt x="74124" y="301148"/>
                </a:lnTo>
                <a:lnTo>
                  <a:pt x="78381" y="314864"/>
                </a:lnTo>
                <a:lnTo>
                  <a:pt x="43382" y="330472"/>
                </a:lnTo>
                <a:lnTo>
                  <a:pt x="37706" y="365471"/>
                </a:lnTo>
                <a:lnTo>
                  <a:pt x="73652" y="361214"/>
                </a:lnTo>
                <a:lnTo>
                  <a:pt x="115746" y="360741"/>
                </a:lnTo>
                <a:lnTo>
                  <a:pt x="162569" y="355066"/>
                </a:lnTo>
                <a:lnTo>
                  <a:pt x="185744" y="377768"/>
                </a:lnTo>
                <a:lnTo>
                  <a:pt x="195677" y="399524"/>
                </a:lnTo>
                <a:lnTo>
                  <a:pt x="215541" y="407092"/>
                </a:lnTo>
                <a:lnTo>
                  <a:pt x="230676" y="387227"/>
                </a:lnTo>
                <a:lnTo>
                  <a:pt x="287431" y="387227"/>
                </a:lnTo>
                <a:lnTo>
                  <a:pt x="278918" y="361214"/>
                </a:lnTo>
                <a:lnTo>
                  <a:pt x="262365" y="346079"/>
                </a:lnTo>
                <a:lnTo>
                  <a:pt x="256216" y="322904"/>
                </a:lnTo>
                <a:lnTo>
                  <a:pt x="237297" y="309188"/>
                </a:lnTo>
                <a:lnTo>
                  <a:pt x="260473" y="277972"/>
                </a:lnTo>
                <a:lnTo>
                  <a:pt x="290742" y="280337"/>
                </a:lnTo>
                <a:lnTo>
                  <a:pt x="312026" y="248649"/>
                </a:lnTo>
                <a:lnTo>
                  <a:pt x="321958" y="217906"/>
                </a:lnTo>
                <a:lnTo>
                  <a:pt x="340404" y="188109"/>
                </a:lnTo>
                <a:lnTo>
                  <a:pt x="335674" y="166826"/>
                </a:lnTo>
                <a:lnTo>
                  <a:pt x="353174" y="149326"/>
                </a:lnTo>
                <a:lnTo>
                  <a:pt x="329525" y="134664"/>
                </a:lnTo>
                <a:lnTo>
                  <a:pt x="315809" y="114327"/>
                </a:lnTo>
                <a:lnTo>
                  <a:pt x="300675" y="87841"/>
                </a:lnTo>
                <a:lnTo>
                  <a:pt x="309661" y="74598"/>
                </a:lnTo>
                <a:lnTo>
                  <a:pt x="349863" y="82165"/>
                </a:lnTo>
                <a:lnTo>
                  <a:pt x="376822" y="77436"/>
                </a:lnTo>
                <a:lnTo>
                  <a:pt x="394322" y="5189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38331A3-CD31-4F80-8E0A-9C305D863C1B}"/>
              </a:ext>
            </a:extLst>
          </p:cNvPr>
          <p:cNvSpPr/>
          <p:nvPr/>
        </p:nvSpPr>
        <p:spPr>
          <a:xfrm>
            <a:off x="3636141" y="788870"/>
            <a:ext cx="536861" cy="325680"/>
          </a:xfrm>
          <a:custGeom>
            <a:avLst/>
            <a:gdLst>
              <a:gd name="connsiteX0" fmla="*/ 123786 w 236482"/>
              <a:gd name="connsiteY0" fmla="*/ 14058 h 170267"/>
              <a:gd name="connsiteX1" fmla="*/ 102030 w 236482"/>
              <a:gd name="connsiteY1" fmla="*/ 13585 h 170267"/>
              <a:gd name="connsiteX2" fmla="*/ 99665 w 236482"/>
              <a:gd name="connsiteY2" fmla="*/ 6964 h 170267"/>
              <a:gd name="connsiteX3" fmla="*/ 76963 w 236482"/>
              <a:gd name="connsiteY3" fmla="*/ 1761 h 170267"/>
              <a:gd name="connsiteX4" fmla="*/ 50004 w 236482"/>
              <a:gd name="connsiteY4" fmla="*/ 11693 h 170267"/>
              <a:gd name="connsiteX5" fmla="*/ 16423 w 236482"/>
              <a:gd name="connsiteY5" fmla="*/ 24937 h 170267"/>
              <a:gd name="connsiteX6" fmla="*/ 1761 w 236482"/>
              <a:gd name="connsiteY6" fmla="*/ 32977 h 170267"/>
              <a:gd name="connsiteX7" fmla="*/ 8383 w 236482"/>
              <a:gd name="connsiteY7" fmla="*/ 47639 h 170267"/>
              <a:gd name="connsiteX8" fmla="*/ 2707 w 236482"/>
              <a:gd name="connsiteY8" fmla="*/ 55206 h 170267"/>
              <a:gd name="connsiteX9" fmla="*/ 12167 w 236482"/>
              <a:gd name="connsiteY9" fmla="*/ 65611 h 170267"/>
              <a:gd name="connsiteX10" fmla="*/ 18788 w 236482"/>
              <a:gd name="connsiteY10" fmla="*/ 81219 h 170267"/>
              <a:gd name="connsiteX11" fmla="*/ 18315 w 236482"/>
              <a:gd name="connsiteY11" fmla="*/ 91152 h 170267"/>
              <a:gd name="connsiteX12" fmla="*/ 29193 w 236482"/>
              <a:gd name="connsiteY12" fmla="*/ 109597 h 170267"/>
              <a:gd name="connsiteX13" fmla="*/ 40545 w 236482"/>
              <a:gd name="connsiteY13" fmla="*/ 118583 h 170267"/>
              <a:gd name="connsiteX14" fmla="*/ 58044 w 236482"/>
              <a:gd name="connsiteY14" fmla="*/ 121421 h 170267"/>
              <a:gd name="connsiteX15" fmla="*/ 57571 w 236482"/>
              <a:gd name="connsiteY15" fmla="*/ 129462 h 170267"/>
              <a:gd name="connsiteX16" fmla="*/ 70341 w 236482"/>
              <a:gd name="connsiteY16" fmla="*/ 135137 h 170267"/>
              <a:gd name="connsiteX17" fmla="*/ 73179 w 236482"/>
              <a:gd name="connsiteY17" fmla="*/ 128043 h 170267"/>
              <a:gd name="connsiteX18" fmla="*/ 89260 w 236482"/>
              <a:gd name="connsiteY18" fmla="*/ 130881 h 170267"/>
              <a:gd name="connsiteX19" fmla="*/ 92571 w 236482"/>
              <a:gd name="connsiteY19" fmla="*/ 140340 h 170267"/>
              <a:gd name="connsiteX20" fmla="*/ 109597 w 236482"/>
              <a:gd name="connsiteY20" fmla="*/ 141759 h 170267"/>
              <a:gd name="connsiteX21" fmla="*/ 121894 w 236482"/>
              <a:gd name="connsiteY21" fmla="*/ 156421 h 170267"/>
              <a:gd name="connsiteX22" fmla="*/ 123313 w 236482"/>
              <a:gd name="connsiteY22" fmla="*/ 158312 h 170267"/>
              <a:gd name="connsiteX23" fmla="*/ 132299 w 236482"/>
              <a:gd name="connsiteY23" fmla="*/ 154056 h 170267"/>
              <a:gd name="connsiteX24" fmla="*/ 145070 w 236482"/>
              <a:gd name="connsiteY24" fmla="*/ 164461 h 170267"/>
              <a:gd name="connsiteX25" fmla="*/ 158312 w 236482"/>
              <a:gd name="connsiteY25" fmla="*/ 158312 h 170267"/>
              <a:gd name="connsiteX26" fmla="*/ 169664 w 236482"/>
              <a:gd name="connsiteY26" fmla="*/ 161150 h 170267"/>
              <a:gd name="connsiteX27" fmla="*/ 185745 w 236482"/>
              <a:gd name="connsiteY27" fmla="*/ 157367 h 170267"/>
              <a:gd name="connsiteX28" fmla="*/ 208920 w 236482"/>
              <a:gd name="connsiteY28" fmla="*/ 168245 h 170267"/>
              <a:gd name="connsiteX29" fmla="*/ 214122 w 236482"/>
              <a:gd name="connsiteY29" fmla="*/ 170137 h 170267"/>
              <a:gd name="connsiteX30" fmla="*/ 206555 w 236482"/>
              <a:gd name="connsiteY30" fmla="*/ 156894 h 170267"/>
              <a:gd name="connsiteX31" fmla="*/ 224527 w 236482"/>
              <a:gd name="connsiteY31" fmla="*/ 132772 h 170267"/>
              <a:gd name="connsiteX32" fmla="*/ 235406 w 236482"/>
              <a:gd name="connsiteY32" fmla="*/ 129462 h 170267"/>
              <a:gd name="connsiteX33" fmla="*/ 236825 w 236482"/>
              <a:gd name="connsiteY33" fmla="*/ 120948 h 170267"/>
              <a:gd name="connsiteX34" fmla="*/ 222163 w 236482"/>
              <a:gd name="connsiteY34" fmla="*/ 95881 h 170267"/>
              <a:gd name="connsiteX35" fmla="*/ 219798 w 236482"/>
              <a:gd name="connsiteY35" fmla="*/ 83111 h 170267"/>
              <a:gd name="connsiteX36" fmla="*/ 210812 w 236482"/>
              <a:gd name="connsiteY36" fmla="*/ 69395 h 170267"/>
              <a:gd name="connsiteX37" fmla="*/ 223582 w 236482"/>
              <a:gd name="connsiteY37" fmla="*/ 63720 h 170267"/>
              <a:gd name="connsiteX38" fmla="*/ 222163 w 236482"/>
              <a:gd name="connsiteY38" fmla="*/ 52368 h 170267"/>
              <a:gd name="connsiteX39" fmla="*/ 214122 w 236482"/>
              <a:gd name="connsiteY39" fmla="*/ 41490 h 170267"/>
              <a:gd name="connsiteX40" fmla="*/ 211285 w 236482"/>
              <a:gd name="connsiteY40" fmla="*/ 28720 h 170267"/>
              <a:gd name="connsiteX41" fmla="*/ 204663 w 236482"/>
              <a:gd name="connsiteY41" fmla="*/ 19734 h 170267"/>
              <a:gd name="connsiteX42" fmla="*/ 192839 w 236482"/>
              <a:gd name="connsiteY42" fmla="*/ 16896 h 170267"/>
              <a:gd name="connsiteX43" fmla="*/ 151691 w 236482"/>
              <a:gd name="connsiteY43" fmla="*/ 17369 h 170267"/>
              <a:gd name="connsiteX44" fmla="*/ 123786 w 236482"/>
              <a:gd name="connsiteY44" fmla="*/ 14058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6482" h="170267">
                <a:moveTo>
                  <a:pt x="123786" y="14058"/>
                </a:moveTo>
                <a:lnTo>
                  <a:pt x="102030" y="13585"/>
                </a:lnTo>
                <a:lnTo>
                  <a:pt x="99665" y="6964"/>
                </a:lnTo>
                <a:lnTo>
                  <a:pt x="76963" y="1761"/>
                </a:lnTo>
                <a:lnTo>
                  <a:pt x="50004" y="11693"/>
                </a:lnTo>
                <a:lnTo>
                  <a:pt x="16423" y="24937"/>
                </a:lnTo>
                <a:lnTo>
                  <a:pt x="1761" y="32977"/>
                </a:lnTo>
                <a:lnTo>
                  <a:pt x="8383" y="47639"/>
                </a:lnTo>
                <a:lnTo>
                  <a:pt x="2707" y="55206"/>
                </a:lnTo>
                <a:lnTo>
                  <a:pt x="12167" y="65611"/>
                </a:lnTo>
                <a:lnTo>
                  <a:pt x="18788" y="81219"/>
                </a:lnTo>
                <a:lnTo>
                  <a:pt x="18315" y="91152"/>
                </a:lnTo>
                <a:lnTo>
                  <a:pt x="29193" y="109597"/>
                </a:lnTo>
                <a:lnTo>
                  <a:pt x="40545" y="118583"/>
                </a:lnTo>
                <a:lnTo>
                  <a:pt x="58044" y="121421"/>
                </a:lnTo>
                <a:lnTo>
                  <a:pt x="57571" y="129462"/>
                </a:lnTo>
                <a:lnTo>
                  <a:pt x="70341" y="135137"/>
                </a:lnTo>
                <a:lnTo>
                  <a:pt x="73179" y="128043"/>
                </a:lnTo>
                <a:lnTo>
                  <a:pt x="89260" y="130881"/>
                </a:lnTo>
                <a:lnTo>
                  <a:pt x="92571" y="140340"/>
                </a:lnTo>
                <a:lnTo>
                  <a:pt x="109597" y="141759"/>
                </a:lnTo>
                <a:lnTo>
                  <a:pt x="121894" y="156421"/>
                </a:lnTo>
                <a:lnTo>
                  <a:pt x="123313" y="158312"/>
                </a:lnTo>
                <a:lnTo>
                  <a:pt x="132299" y="154056"/>
                </a:lnTo>
                <a:lnTo>
                  <a:pt x="145070" y="164461"/>
                </a:lnTo>
                <a:lnTo>
                  <a:pt x="158312" y="158312"/>
                </a:lnTo>
                <a:lnTo>
                  <a:pt x="169664" y="161150"/>
                </a:lnTo>
                <a:lnTo>
                  <a:pt x="185745" y="157367"/>
                </a:lnTo>
                <a:lnTo>
                  <a:pt x="208920" y="168245"/>
                </a:lnTo>
                <a:lnTo>
                  <a:pt x="214122" y="170137"/>
                </a:lnTo>
                <a:lnTo>
                  <a:pt x="206555" y="156894"/>
                </a:lnTo>
                <a:lnTo>
                  <a:pt x="224527" y="132772"/>
                </a:lnTo>
                <a:lnTo>
                  <a:pt x="235406" y="129462"/>
                </a:lnTo>
                <a:lnTo>
                  <a:pt x="236825" y="120948"/>
                </a:lnTo>
                <a:lnTo>
                  <a:pt x="222163" y="95881"/>
                </a:lnTo>
                <a:lnTo>
                  <a:pt x="219798" y="83111"/>
                </a:lnTo>
                <a:lnTo>
                  <a:pt x="210812" y="69395"/>
                </a:lnTo>
                <a:lnTo>
                  <a:pt x="223582" y="63720"/>
                </a:lnTo>
                <a:lnTo>
                  <a:pt x="222163" y="52368"/>
                </a:lnTo>
                <a:lnTo>
                  <a:pt x="214122" y="41490"/>
                </a:lnTo>
                <a:lnTo>
                  <a:pt x="211285" y="28720"/>
                </a:lnTo>
                <a:lnTo>
                  <a:pt x="204663" y="19734"/>
                </a:lnTo>
                <a:lnTo>
                  <a:pt x="192839" y="16896"/>
                </a:lnTo>
                <a:lnTo>
                  <a:pt x="151691" y="17369"/>
                </a:lnTo>
                <a:lnTo>
                  <a:pt x="123786" y="14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4E6E5974-9C83-4926-8529-674052E964B3}"/>
              </a:ext>
            </a:extLst>
          </p:cNvPr>
          <p:cNvSpPr/>
          <p:nvPr/>
        </p:nvSpPr>
        <p:spPr>
          <a:xfrm>
            <a:off x="2384177" y="1488178"/>
            <a:ext cx="182533" cy="316635"/>
          </a:xfrm>
          <a:custGeom>
            <a:avLst/>
            <a:gdLst>
              <a:gd name="connsiteX0" fmla="*/ 51895 w 80403"/>
              <a:gd name="connsiteY0" fmla="*/ 157367 h 165537"/>
              <a:gd name="connsiteX1" fmla="*/ 50004 w 80403"/>
              <a:gd name="connsiteY1" fmla="*/ 147434 h 165537"/>
              <a:gd name="connsiteX2" fmla="*/ 59463 w 80403"/>
              <a:gd name="connsiteY2" fmla="*/ 135610 h 165537"/>
              <a:gd name="connsiteX3" fmla="*/ 63247 w 80403"/>
              <a:gd name="connsiteY3" fmla="*/ 127570 h 165537"/>
              <a:gd name="connsiteX4" fmla="*/ 54733 w 80403"/>
              <a:gd name="connsiteY4" fmla="*/ 118584 h 165537"/>
              <a:gd name="connsiteX5" fmla="*/ 62301 w 80403"/>
              <a:gd name="connsiteY5" fmla="*/ 98246 h 165537"/>
              <a:gd name="connsiteX6" fmla="*/ 52841 w 80403"/>
              <a:gd name="connsiteY6" fmla="*/ 80273 h 165537"/>
              <a:gd name="connsiteX7" fmla="*/ 63247 w 80403"/>
              <a:gd name="connsiteY7" fmla="*/ 77909 h 165537"/>
              <a:gd name="connsiteX8" fmla="*/ 64665 w 80403"/>
              <a:gd name="connsiteY8" fmla="*/ 63720 h 165537"/>
              <a:gd name="connsiteX9" fmla="*/ 68922 w 80403"/>
              <a:gd name="connsiteY9" fmla="*/ 59463 h 165537"/>
              <a:gd name="connsiteX10" fmla="*/ 69868 w 80403"/>
              <a:gd name="connsiteY10" fmla="*/ 36288 h 165537"/>
              <a:gd name="connsiteX11" fmla="*/ 81219 w 80403"/>
              <a:gd name="connsiteY11" fmla="*/ 28247 h 165537"/>
              <a:gd name="connsiteX12" fmla="*/ 75071 w 80403"/>
              <a:gd name="connsiteY12" fmla="*/ 13585 h 165537"/>
              <a:gd name="connsiteX13" fmla="*/ 60882 w 80403"/>
              <a:gd name="connsiteY13" fmla="*/ 12639 h 165537"/>
              <a:gd name="connsiteX14" fmla="*/ 56625 w 80403"/>
              <a:gd name="connsiteY14" fmla="*/ 16423 h 165537"/>
              <a:gd name="connsiteX15" fmla="*/ 42436 w 80403"/>
              <a:gd name="connsiteY15" fmla="*/ 16423 h 165537"/>
              <a:gd name="connsiteX16" fmla="*/ 36761 w 80403"/>
              <a:gd name="connsiteY16" fmla="*/ 1761 h 165537"/>
              <a:gd name="connsiteX17" fmla="*/ 26828 w 80403"/>
              <a:gd name="connsiteY17" fmla="*/ 6018 h 165537"/>
              <a:gd name="connsiteX18" fmla="*/ 17842 w 80403"/>
              <a:gd name="connsiteY18" fmla="*/ 13585 h 165537"/>
              <a:gd name="connsiteX19" fmla="*/ 18315 w 80403"/>
              <a:gd name="connsiteY19" fmla="*/ 23518 h 165537"/>
              <a:gd name="connsiteX20" fmla="*/ 22572 w 80403"/>
              <a:gd name="connsiteY20" fmla="*/ 33923 h 165537"/>
              <a:gd name="connsiteX21" fmla="*/ 23045 w 80403"/>
              <a:gd name="connsiteY21" fmla="*/ 46693 h 165537"/>
              <a:gd name="connsiteX22" fmla="*/ 16896 w 80403"/>
              <a:gd name="connsiteY22" fmla="*/ 64665 h 165537"/>
              <a:gd name="connsiteX23" fmla="*/ 15004 w 80403"/>
              <a:gd name="connsiteY23" fmla="*/ 76490 h 165537"/>
              <a:gd name="connsiteX24" fmla="*/ 4599 w 80403"/>
              <a:gd name="connsiteY24" fmla="*/ 87368 h 165537"/>
              <a:gd name="connsiteX25" fmla="*/ 1761 w 80403"/>
              <a:gd name="connsiteY25" fmla="*/ 107232 h 165537"/>
              <a:gd name="connsiteX26" fmla="*/ 7437 w 80403"/>
              <a:gd name="connsiteY26" fmla="*/ 118584 h 165537"/>
              <a:gd name="connsiteX27" fmla="*/ 18315 w 80403"/>
              <a:gd name="connsiteY27" fmla="*/ 121421 h 165537"/>
              <a:gd name="connsiteX28" fmla="*/ 20207 w 80403"/>
              <a:gd name="connsiteY28" fmla="*/ 140340 h 165537"/>
              <a:gd name="connsiteX29" fmla="*/ 15477 w 80403"/>
              <a:gd name="connsiteY29" fmla="*/ 164461 h 165537"/>
              <a:gd name="connsiteX30" fmla="*/ 28720 w 80403"/>
              <a:gd name="connsiteY30" fmla="*/ 161150 h 165537"/>
              <a:gd name="connsiteX31" fmla="*/ 41490 w 80403"/>
              <a:gd name="connsiteY31" fmla="*/ 165407 h 165537"/>
              <a:gd name="connsiteX32" fmla="*/ 51895 w 80403"/>
              <a:gd name="connsiteY32" fmla="*/ 15736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03" h="165537">
                <a:moveTo>
                  <a:pt x="51895" y="157367"/>
                </a:moveTo>
                <a:lnTo>
                  <a:pt x="50004" y="147434"/>
                </a:lnTo>
                <a:lnTo>
                  <a:pt x="59463" y="135610"/>
                </a:lnTo>
                <a:lnTo>
                  <a:pt x="63247" y="127570"/>
                </a:lnTo>
                <a:lnTo>
                  <a:pt x="54733" y="118584"/>
                </a:lnTo>
                <a:lnTo>
                  <a:pt x="62301" y="98246"/>
                </a:lnTo>
                <a:lnTo>
                  <a:pt x="52841" y="80273"/>
                </a:lnTo>
                <a:lnTo>
                  <a:pt x="63247" y="77909"/>
                </a:lnTo>
                <a:lnTo>
                  <a:pt x="64665" y="63720"/>
                </a:lnTo>
                <a:lnTo>
                  <a:pt x="68922" y="59463"/>
                </a:lnTo>
                <a:lnTo>
                  <a:pt x="69868" y="36288"/>
                </a:lnTo>
                <a:lnTo>
                  <a:pt x="81219" y="28247"/>
                </a:lnTo>
                <a:lnTo>
                  <a:pt x="75071" y="13585"/>
                </a:lnTo>
                <a:lnTo>
                  <a:pt x="60882" y="12639"/>
                </a:lnTo>
                <a:lnTo>
                  <a:pt x="56625" y="16423"/>
                </a:lnTo>
                <a:lnTo>
                  <a:pt x="42436" y="16423"/>
                </a:lnTo>
                <a:lnTo>
                  <a:pt x="36761" y="1761"/>
                </a:lnTo>
                <a:lnTo>
                  <a:pt x="26828" y="6018"/>
                </a:lnTo>
                <a:lnTo>
                  <a:pt x="17842" y="13585"/>
                </a:lnTo>
                <a:lnTo>
                  <a:pt x="18315" y="23518"/>
                </a:lnTo>
                <a:lnTo>
                  <a:pt x="22572" y="33923"/>
                </a:lnTo>
                <a:lnTo>
                  <a:pt x="23045" y="46693"/>
                </a:lnTo>
                <a:lnTo>
                  <a:pt x="16896" y="64665"/>
                </a:lnTo>
                <a:lnTo>
                  <a:pt x="15004" y="76490"/>
                </a:lnTo>
                <a:lnTo>
                  <a:pt x="4599" y="87368"/>
                </a:lnTo>
                <a:lnTo>
                  <a:pt x="1761" y="107232"/>
                </a:lnTo>
                <a:lnTo>
                  <a:pt x="7437" y="118584"/>
                </a:lnTo>
                <a:lnTo>
                  <a:pt x="18315" y="121421"/>
                </a:lnTo>
                <a:lnTo>
                  <a:pt x="20207" y="140340"/>
                </a:lnTo>
                <a:lnTo>
                  <a:pt x="15477" y="164461"/>
                </a:lnTo>
                <a:lnTo>
                  <a:pt x="28720" y="161150"/>
                </a:lnTo>
                <a:lnTo>
                  <a:pt x="41490" y="165407"/>
                </a:lnTo>
                <a:lnTo>
                  <a:pt x="51895" y="15736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DC0F907E-1772-488A-85AB-2969CDA45D5F}"/>
              </a:ext>
            </a:extLst>
          </p:cNvPr>
          <p:cNvSpPr/>
          <p:nvPr/>
        </p:nvSpPr>
        <p:spPr>
          <a:xfrm>
            <a:off x="4931051" y="2050883"/>
            <a:ext cx="32212" cy="72374"/>
          </a:xfrm>
          <a:custGeom>
            <a:avLst/>
            <a:gdLst>
              <a:gd name="connsiteX0" fmla="*/ 14532 w 14188"/>
              <a:gd name="connsiteY0" fmla="*/ 6018 h 37837"/>
              <a:gd name="connsiteX1" fmla="*/ 5072 w 14188"/>
              <a:gd name="connsiteY1" fmla="*/ 1761 h 37837"/>
              <a:gd name="connsiteX2" fmla="*/ 1761 w 14188"/>
              <a:gd name="connsiteY2" fmla="*/ 22099 h 37837"/>
              <a:gd name="connsiteX3" fmla="*/ 8383 w 14188"/>
              <a:gd name="connsiteY3" fmla="*/ 25409 h 37837"/>
              <a:gd name="connsiteX4" fmla="*/ 2707 w 14188"/>
              <a:gd name="connsiteY4" fmla="*/ 29193 h 37837"/>
              <a:gd name="connsiteX5" fmla="*/ 2235 w 14188"/>
              <a:gd name="connsiteY5" fmla="*/ 37234 h 37837"/>
              <a:gd name="connsiteX6" fmla="*/ 13585 w 14188"/>
              <a:gd name="connsiteY6" fmla="*/ 33450 h 37837"/>
              <a:gd name="connsiteX7" fmla="*/ 16424 w 14188"/>
              <a:gd name="connsiteY7" fmla="*/ 24463 h 37837"/>
              <a:gd name="connsiteX8" fmla="*/ 14532 w 14188"/>
              <a:gd name="connsiteY8" fmla="*/ 6018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88" h="37837">
                <a:moveTo>
                  <a:pt x="14532" y="6018"/>
                </a:moveTo>
                <a:lnTo>
                  <a:pt x="5072" y="1761"/>
                </a:lnTo>
                <a:lnTo>
                  <a:pt x="1761" y="22099"/>
                </a:lnTo>
                <a:lnTo>
                  <a:pt x="8383" y="25409"/>
                </a:lnTo>
                <a:lnTo>
                  <a:pt x="2707" y="29193"/>
                </a:lnTo>
                <a:lnTo>
                  <a:pt x="2235" y="37234"/>
                </a:lnTo>
                <a:lnTo>
                  <a:pt x="13585" y="33450"/>
                </a:lnTo>
                <a:lnTo>
                  <a:pt x="16424" y="24463"/>
                </a:lnTo>
                <a:lnTo>
                  <a:pt x="14532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DB7C198B-792D-4B49-8CB0-D3A44BBF59F0}"/>
              </a:ext>
            </a:extLst>
          </p:cNvPr>
          <p:cNvSpPr/>
          <p:nvPr/>
        </p:nvSpPr>
        <p:spPr>
          <a:xfrm>
            <a:off x="5894180" y="2419988"/>
            <a:ext cx="53685" cy="90466"/>
          </a:xfrm>
          <a:custGeom>
            <a:avLst/>
            <a:gdLst>
              <a:gd name="connsiteX0" fmla="*/ 21153 w 23648"/>
              <a:gd name="connsiteY0" fmla="*/ 46693 h 47296"/>
              <a:gd name="connsiteX1" fmla="*/ 24937 w 23648"/>
              <a:gd name="connsiteY1" fmla="*/ 28720 h 47296"/>
              <a:gd name="connsiteX2" fmla="*/ 22572 w 23648"/>
              <a:gd name="connsiteY2" fmla="*/ 11220 h 47296"/>
              <a:gd name="connsiteX3" fmla="*/ 13585 w 23648"/>
              <a:gd name="connsiteY3" fmla="*/ 1761 h 47296"/>
              <a:gd name="connsiteX4" fmla="*/ 6964 w 23648"/>
              <a:gd name="connsiteY4" fmla="*/ 5072 h 47296"/>
              <a:gd name="connsiteX5" fmla="*/ 1761 w 23648"/>
              <a:gd name="connsiteY5" fmla="*/ 20680 h 47296"/>
              <a:gd name="connsiteX6" fmla="*/ 5545 w 23648"/>
              <a:gd name="connsiteY6" fmla="*/ 42909 h 47296"/>
              <a:gd name="connsiteX7" fmla="*/ 14058 w 23648"/>
              <a:gd name="connsiteY7" fmla="*/ 48585 h 47296"/>
              <a:gd name="connsiteX8" fmla="*/ 21153 w 23648"/>
              <a:gd name="connsiteY8" fmla="*/ 46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48" h="47296">
                <a:moveTo>
                  <a:pt x="21153" y="46693"/>
                </a:moveTo>
                <a:lnTo>
                  <a:pt x="24937" y="28720"/>
                </a:lnTo>
                <a:lnTo>
                  <a:pt x="22572" y="11220"/>
                </a:lnTo>
                <a:lnTo>
                  <a:pt x="13585" y="1761"/>
                </a:lnTo>
                <a:lnTo>
                  <a:pt x="6964" y="5072"/>
                </a:lnTo>
                <a:lnTo>
                  <a:pt x="1761" y="20680"/>
                </a:lnTo>
                <a:lnTo>
                  <a:pt x="5545" y="42909"/>
                </a:lnTo>
                <a:lnTo>
                  <a:pt x="14058" y="48585"/>
                </a:lnTo>
                <a:lnTo>
                  <a:pt x="21153" y="46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96A65421-E280-49E4-9E6D-1F25FAC3E831}"/>
              </a:ext>
            </a:extLst>
          </p:cNvPr>
          <p:cNvSpPr/>
          <p:nvPr/>
        </p:nvSpPr>
        <p:spPr>
          <a:xfrm>
            <a:off x="4004429" y="1156165"/>
            <a:ext cx="515388" cy="253307"/>
          </a:xfrm>
          <a:custGeom>
            <a:avLst/>
            <a:gdLst>
              <a:gd name="connsiteX0" fmla="*/ 144596 w 227022"/>
              <a:gd name="connsiteY0" fmla="*/ 1761 h 132430"/>
              <a:gd name="connsiteX1" fmla="*/ 134664 w 227022"/>
              <a:gd name="connsiteY1" fmla="*/ 1761 h 132430"/>
              <a:gd name="connsiteX2" fmla="*/ 129934 w 227022"/>
              <a:gd name="connsiteY2" fmla="*/ 8856 h 132430"/>
              <a:gd name="connsiteX3" fmla="*/ 112908 w 227022"/>
              <a:gd name="connsiteY3" fmla="*/ 11693 h 132430"/>
              <a:gd name="connsiteX4" fmla="*/ 105341 w 227022"/>
              <a:gd name="connsiteY4" fmla="*/ 15950 h 132430"/>
              <a:gd name="connsiteX5" fmla="*/ 93989 w 227022"/>
              <a:gd name="connsiteY5" fmla="*/ 8856 h 132430"/>
              <a:gd name="connsiteX6" fmla="*/ 78854 w 227022"/>
              <a:gd name="connsiteY6" fmla="*/ 8856 h 132430"/>
              <a:gd name="connsiteX7" fmla="*/ 63719 w 227022"/>
              <a:gd name="connsiteY7" fmla="*/ 5545 h 132430"/>
              <a:gd name="connsiteX8" fmla="*/ 54733 w 227022"/>
              <a:gd name="connsiteY8" fmla="*/ 11693 h 132430"/>
              <a:gd name="connsiteX9" fmla="*/ 41017 w 227022"/>
              <a:gd name="connsiteY9" fmla="*/ 17842 h 132430"/>
              <a:gd name="connsiteX10" fmla="*/ 32031 w 227022"/>
              <a:gd name="connsiteY10" fmla="*/ 37707 h 132430"/>
              <a:gd name="connsiteX11" fmla="*/ 19734 w 227022"/>
              <a:gd name="connsiteY11" fmla="*/ 58044 h 132430"/>
              <a:gd name="connsiteX12" fmla="*/ 1761 w 227022"/>
              <a:gd name="connsiteY12" fmla="*/ 63247 h 132430"/>
              <a:gd name="connsiteX13" fmla="*/ 15477 w 227022"/>
              <a:gd name="connsiteY13" fmla="*/ 75071 h 132430"/>
              <a:gd name="connsiteX14" fmla="*/ 19261 w 227022"/>
              <a:gd name="connsiteY14" fmla="*/ 84057 h 132430"/>
              <a:gd name="connsiteX15" fmla="*/ 34396 w 227022"/>
              <a:gd name="connsiteY15" fmla="*/ 91152 h 132430"/>
              <a:gd name="connsiteX16" fmla="*/ 37706 w 227022"/>
              <a:gd name="connsiteY16" fmla="*/ 102976 h 132430"/>
              <a:gd name="connsiteX17" fmla="*/ 52368 w 227022"/>
              <a:gd name="connsiteY17" fmla="*/ 111489 h 132430"/>
              <a:gd name="connsiteX18" fmla="*/ 58990 w 227022"/>
              <a:gd name="connsiteY18" fmla="*/ 105341 h 132430"/>
              <a:gd name="connsiteX19" fmla="*/ 65611 w 227022"/>
              <a:gd name="connsiteY19" fmla="*/ 108651 h 132430"/>
              <a:gd name="connsiteX20" fmla="*/ 60409 w 227022"/>
              <a:gd name="connsiteY20" fmla="*/ 113854 h 132430"/>
              <a:gd name="connsiteX21" fmla="*/ 65139 w 227022"/>
              <a:gd name="connsiteY21" fmla="*/ 118584 h 132430"/>
              <a:gd name="connsiteX22" fmla="*/ 73652 w 227022"/>
              <a:gd name="connsiteY22" fmla="*/ 130881 h 132430"/>
              <a:gd name="connsiteX23" fmla="*/ 82638 w 227022"/>
              <a:gd name="connsiteY23" fmla="*/ 128516 h 132430"/>
              <a:gd name="connsiteX24" fmla="*/ 101557 w 227022"/>
              <a:gd name="connsiteY24" fmla="*/ 133245 h 132430"/>
              <a:gd name="connsiteX25" fmla="*/ 137029 w 227022"/>
              <a:gd name="connsiteY25" fmla="*/ 134664 h 132430"/>
              <a:gd name="connsiteX26" fmla="*/ 147907 w 227022"/>
              <a:gd name="connsiteY26" fmla="*/ 127097 h 132430"/>
              <a:gd name="connsiteX27" fmla="*/ 175339 w 227022"/>
              <a:gd name="connsiteY27" fmla="*/ 120475 h 132430"/>
              <a:gd name="connsiteX28" fmla="*/ 194258 w 227022"/>
              <a:gd name="connsiteY28" fmla="*/ 130881 h 132430"/>
              <a:gd name="connsiteX29" fmla="*/ 208446 w 227022"/>
              <a:gd name="connsiteY29" fmla="*/ 134191 h 132430"/>
              <a:gd name="connsiteX30" fmla="*/ 210338 w 227022"/>
              <a:gd name="connsiteY30" fmla="*/ 99192 h 132430"/>
              <a:gd name="connsiteX31" fmla="*/ 217906 w 227022"/>
              <a:gd name="connsiteY31" fmla="*/ 101557 h 132430"/>
              <a:gd name="connsiteX32" fmla="*/ 228784 w 227022"/>
              <a:gd name="connsiteY32" fmla="*/ 95408 h 132430"/>
              <a:gd name="connsiteX33" fmla="*/ 226892 w 227022"/>
              <a:gd name="connsiteY33" fmla="*/ 87841 h 132430"/>
              <a:gd name="connsiteX34" fmla="*/ 215541 w 227022"/>
              <a:gd name="connsiteY34" fmla="*/ 82638 h 132430"/>
              <a:gd name="connsiteX35" fmla="*/ 205136 w 227022"/>
              <a:gd name="connsiteY35" fmla="*/ 87368 h 132430"/>
              <a:gd name="connsiteX36" fmla="*/ 193785 w 227022"/>
              <a:gd name="connsiteY36" fmla="*/ 82165 h 132430"/>
              <a:gd name="connsiteX37" fmla="*/ 187636 w 227022"/>
              <a:gd name="connsiteY37" fmla="*/ 68922 h 132430"/>
              <a:gd name="connsiteX38" fmla="*/ 188582 w 227022"/>
              <a:gd name="connsiteY38" fmla="*/ 56152 h 132430"/>
              <a:gd name="connsiteX39" fmla="*/ 185745 w 227022"/>
              <a:gd name="connsiteY39" fmla="*/ 43382 h 132430"/>
              <a:gd name="connsiteX40" fmla="*/ 169664 w 227022"/>
              <a:gd name="connsiteY40" fmla="*/ 25882 h 132430"/>
              <a:gd name="connsiteX41" fmla="*/ 160677 w 227022"/>
              <a:gd name="connsiteY41" fmla="*/ 13585 h 132430"/>
              <a:gd name="connsiteX42" fmla="*/ 152164 w 227022"/>
              <a:gd name="connsiteY42" fmla="*/ 4599 h 132430"/>
              <a:gd name="connsiteX43" fmla="*/ 144596 w 227022"/>
              <a:gd name="connsiteY43" fmla="*/ 1761 h 1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27022" h="132430">
                <a:moveTo>
                  <a:pt x="144596" y="1761"/>
                </a:moveTo>
                <a:lnTo>
                  <a:pt x="134664" y="1761"/>
                </a:lnTo>
                <a:lnTo>
                  <a:pt x="129934" y="8856"/>
                </a:lnTo>
                <a:lnTo>
                  <a:pt x="112908" y="11693"/>
                </a:lnTo>
                <a:lnTo>
                  <a:pt x="105341" y="15950"/>
                </a:lnTo>
                <a:lnTo>
                  <a:pt x="93989" y="8856"/>
                </a:lnTo>
                <a:lnTo>
                  <a:pt x="78854" y="8856"/>
                </a:lnTo>
                <a:lnTo>
                  <a:pt x="63719" y="5545"/>
                </a:lnTo>
                <a:lnTo>
                  <a:pt x="54733" y="11693"/>
                </a:lnTo>
                <a:lnTo>
                  <a:pt x="41017" y="17842"/>
                </a:lnTo>
                <a:lnTo>
                  <a:pt x="32031" y="37707"/>
                </a:lnTo>
                <a:lnTo>
                  <a:pt x="19734" y="58044"/>
                </a:lnTo>
                <a:lnTo>
                  <a:pt x="1761" y="63247"/>
                </a:lnTo>
                <a:lnTo>
                  <a:pt x="15477" y="75071"/>
                </a:lnTo>
                <a:lnTo>
                  <a:pt x="19261" y="84057"/>
                </a:lnTo>
                <a:lnTo>
                  <a:pt x="34396" y="91152"/>
                </a:lnTo>
                <a:lnTo>
                  <a:pt x="37706" y="102976"/>
                </a:lnTo>
                <a:lnTo>
                  <a:pt x="52368" y="111489"/>
                </a:lnTo>
                <a:lnTo>
                  <a:pt x="58990" y="105341"/>
                </a:lnTo>
                <a:lnTo>
                  <a:pt x="65611" y="108651"/>
                </a:lnTo>
                <a:lnTo>
                  <a:pt x="60409" y="113854"/>
                </a:lnTo>
                <a:lnTo>
                  <a:pt x="65139" y="118584"/>
                </a:lnTo>
                <a:lnTo>
                  <a:pt x="73652" y="130881"/>
                </a:lnTo>
                <a:lnTo>
                  <a:pt x="82638" y="128516"/>
                </a:lnTo>
                <a:lnTo>
                  <a:pt x="101557" y="133245"/>
                </a:lnTo>
                <a:lnTo>
                  <a:pt x="137029" y="134664"/>
                </a:lnTo>
                <a:lnTo>
                  <a:pt x="147907" y="127097"/>
                </a:lnTo>
                <a:lnTo>
                  <a:pt x="175339" y="120475"/>
                </a:lnTo>
                <a:lnTo>
                  <a:pt x="194258" y="130881"/>
                </a:lnTo>
                <a:lnTo>
                  <a:pt x="208446" y="134191"/>
                </a:lnTo>
                <a:lnTo>
                  <a:pt x="210338" y="99192"/>
                </a:lnTo>
                <a:lnTo>
                  <a:pt x="217906" y="101557"/>
                </a:lnTo>
                <a:lnTo>
                  <a:pt x="228784" y="95408"/>
                </a:lnTo>
                <a:lnTo>
                  <a:pt x="226892" y="87841"/>
                </a:lnTo>
                <a:lnTo>
                  <a:pt x="215541" y="82638"/>
                </a:lnTo>
                <a:lnTo>
                  <a:pt x="205136" y="87368"/>
                </a:lnTo>
                <a:lnTo>
                  <a:pt x="193785" y="82165"/>
                </a:lnTo>
                <a:lnTo>
                  <a:pt x="187636" y="68922"/>
                </a:lnTo>
                <a:lnTo>
                  <a:pt x="188582" y="56152"/>
                </a:lnTo>
                <a:lnTo>
                  <a:pt x="185745" y="43382"/>
                </a:lnTo>
                <a:lnTo>
                  <a:pt x="169664" y="25882"/>
                </a:lnTo>
                <a:lnTo>
                  <a:pt x="160677" y="13585"/>
                </a:lnTo>
                <a:lnTo>
                  <a:pt x="152164" y="4599"/>
                </a:lnTo>
                <a:lnTo>
                  <a:pt x="14459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874C7B3-7657-456A-86AB-E22B9D9325D4}"/>
              </a:ext>
            </a:extLst>
          </p:cNvPr>
          <p:cNvSpPr/>
          <p:nvPr/>
        </p:nvSpPr>
        <p:spPr>
          <a:xfrm>
            <a:off x="4667990" y="3988683"/>
            <a:ext cx="107372" cy="108561"/>
          </a:xfrm>
          <a:custGeom>
            <a:avLst/>
            <a:gdLst>
              <a:gd name="connsiteX0" fmla="*/ 39126 w 47296"/>
              <a:gd name="connsiteY0" fmla="*/ 1761 h 56755"/>
              <a:gd name="connsiteX1" fmla="*/ 23518 w 47296"/>
              <a:gd name="connsiteY1" fmla="*/ 10747 h 56755"/>
              <a:gd name="connsiteX2" fmla="*/ 16896 w 47296"/>
              <a:gd name="connsiteY2" fmla="*/ 7910 h 56755"/>
              <a:gd name="connsiteX3" fmla="*/ 9329 w 47296"/>
              <a:gd name="connsiteY3" fmla="*/ 16423 h 56755"/>
              <a:gd name="connsiteX4" fmla="*/ 8383 w 47296"/>
              <a:gd name="connsiteY4" fmla="*/ 34396 h 56755"/>
              <a:gd name="connsiteX5" fmla="*/ 4599 w 47296"/>
              <a:gd name="connsiteY5" fmla="*/ 36288 h 56755"/>
              <a:gd name="connsiteX6" fmla="*/ 1761 w 47296"/>
              <a:gd name="connsiteY6" fmla="*/ 52841 h 56755"/>
              <a:gd name="connsiteX7" fmla="*/ 18315 w 47296"/>
              <a:gd name="connsiteY7" fmla="*/ 55206 h 56755"/>
              <a:gd name="connsiteX8" fmla="*/ 26356 w 47296"/>
              <a:gd name="connsiteY8" fmla="*/ 38179 h 56755"/>
              <a:gd name="connsiteX9" fmla="*/ 40545 w 47296"/>
              <a:gd name="connsiteY9" fmla="*/ 40071 h 56755"/>
              <a:gd name="connsiteX10" fmla="*/ 40545 w 47296"/>
              <a:gd name="connsiteY10" fmla="*/ 40071 h 56755"/>
              <a:gd name="connsiteX11" fmla="*/ 48112 w 47296"/>
              <a:gd name="connsiteY11" fmla="*/ 36288 h 56755"/>
              <a:gd name="connsiteX12" fmla="*/ 50004 w 47296"/>
              <a:gd name="connsiteY12" fmla="*/ 18788 h 56755"/>
              <a:gd name="connsiteX13" fmla="*/ 39126 w 47296"/>
              <a:gd name="connsiteY13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296" h="56755">
                <a:moveTo>
                  <a:pt x="39126" y="1761"/>
                </a:moveTo>
                <a:lnTo>
                  <a:pt x="23518" y="10747"/>
                </a:lnTo>
                <a:lnTo>
                  <a:pt x="16896" y="7910"/>
                </a:lnTo>
                <a:lnTo>
                  <a:pt x="9329" y="16423"/>
                </a:lnTo>
                <a:lnTo>
                  <a:pt x="8383" y="34396"/>
                </a:lnTo>
                <a:lnTo>
                  <a:pt x="4599" y="36288"/>
                </a:lnTo>
                <a:lnTo>
                  <a:pt x="1761" y="52841"/>
                </a:lnTo>
                <a:lnTo>
                  <a:pt x="18315" y="55206"/>
                </a:lnTo>
                <a:lnTo>
                  <a:pt x="26356" y="38179"/>
                </a:lnTo>
                <a:lnTo>
                  <a:pt x="40545" y="40071"/>
                </a:lnTo>
                <a:lnTo>
                  <a:pt x="40545" y="40071"/>
                </a:lnTo>
                <a:lnTo>
                  <a:pt x="48112" y="36288"/>
                </a:lnTo>
                <a:lnTo>
                  <a:pt x="50004" y="18788"/>
                </a:lnTo>
                <a:lnTo>
                  <a:pt x="3912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DADB7946-73F7-4A69-BA63-5B1A9FC355F7}"/>
              </a:ext>
            </a:extLst>
          </p:cNvPr>
          <p:cNvSpPr/>
          <p:nvPr/>
        </p:nvSpPr>
        <p:spPr>
          <a:xfrm>
            <a:off x="1908518" y="2331329"/>
            <a:ext cx="504650" cy="389009"/>
          </a:xfrm>
          <a:custGeom>
            <a:avLst/>
            <a:gdLst>
              <a:gd name="connsiteX0" fmla="*/ 223581 w 222293"/>
              <a:gd name="connsiteY0" fmla="*/ 1761 h 203374"/>
              <a:gd name="connsiteX1" fmla="*/ 219798 w 222293"/>
              <a:gd name="connsiteY1" fmla="*/ 1761 h 203374"/>
              <a:gd name="connsiteX2" fmla="*/ 219798 w 222293"/>
              <a:gd name="connsiteY2" fmla="*/ 1761 h 203374"/>
              <a:gd name="connsiteX3" fmla="*/ 220271 w 222293"/>
              <a:gd name="connsiteY3" fmla="*/ 17842 h 203374"/>
              <a:gd name="connsiteX4" fmla="*/ 204190 w 222293"/>
              <a:gd name="connsiteY4" fmla="*/ 18788 h 203374"/>
              <a:gd name="connsiteX5" fmla="*/ 195677 w 222293"/>
              <a:gd name="connsiteY5" fmla="*/ 25882 h 203374"/>
              <a:gd name="connsiteX6" fmla="*/ 183853 w 222293"/>
              <a:gd name="connsiteY6" fmla="*/ 25882 h 203374"/>
              <a:gd name="connsiteX7" fmla="*/ 174866 w 222293"/>
              <a:gd name="connsiteY7" fmla="*/ 21626 h 203374"/>
              <a:gd name="connsiteX8" fmla="*/ 153110 w 222293"/>
              <a:gd name="connsiteY8" fmla="*/ 24936 h 203374"/>
              <a:gd name="connsiteX9" fmla="*/ 144123 w 222293"/>
              <a:gd name="connsiteY9" fmla="*/ 48585 h 203374"/>
              <a:gd name="connsiteX10" fmla="*/ 136083 w 222293"/>
              <a:gd name="connsiteY10" fmla="*/ 50476 h 203374"/>
              <a:gd name="connsiteX11" fmla="*/ 122840 w 222293"/>
              <a:gd name="connsiteY11" fmla="*/ 88787 h 203374"/>
              <a:gd name="connsiteX12" fmla="*/ 85949 w 222293"/>
              <a:gd name="connsiteY12" fmla="*/ 120948 h 203374"/>
              <a:gd name="connsiteX13" fmla="*/ 76490 w 222293"/>
              <a:gd name="connsiteY13" fmla="*/ 162569 h 203374"/>
              <a:gd name="connsiteX14" fmla="*/ 65611 w 222293"/>
              <a:gd name="connsiteY14" fmla="*/ 176285 h 203374"/>
              <a:gd name="connsiteX15" fmla="*/ 62301 w 222293"/>
              <a:gd name="connsiteY15" fmla="*/ 187163 h 203374"/>
              <a:gd name="connsiteX16" fmla="*/ 3653 w 222293"/>
              <a:gd name="connsiteY16" fmla="*/ 189528 h 203374"/>
              <a:gd name="connsiteX17" fmla="*/ 3180 w 222293"/>
              <a:gd name="connsiteY17" fmla="*/ 189528 h 203374"/>
              <a:gd name="connsiteX18" fmla="*/ 1761 w 222293"/>
              <a:gd name="connsiteY18" fmla="*/ 202298 h 203374"/>
              <a:gd name="connsiteX19" fmla="*/ 7437 w 222293"/>
              <a:gd name="connsiteY19" fmla="*/ 191893 h 203374"/>
              <a:gd name="connsiteX20" fmla="*/ 109597 w 222293"/>
              <a:gd name="connsiteY20" fmla="*/ 192366 h 203374"/>
              <a:gd name="connsiteX21" fmla="*/ 105340 w 222293"/>
              <a:gd name="connsiteY21" fmla="*/ 148853 h 203374"/>
              <a:gd name="connsiteX22" fmla="*/ 111962 w 222293"/>
              <a:gd name="connsiteY22" fmla="*/ 133245 h 203374"/>
              <a:gd name="connsiteX23" fmla="*/ 136556 w 222293"/>
              <a:gd name="connsiteY23" fmla="*/ 130880 h 203374"/>
              <a:gd name="connsiteX24" fmla="*/ 137502 w 222293"/>
              <a:gd name="connsiteY24" fmla="*/ 53787 h 203374"/>
              <a:gd name="connsiteX25" fmla="*/ 222163 w 222293"/>
              <a:gd name="connsiteY25" fmla="*/ 55206 h 203374"/>
              <a:gd name="connsiteX26" fmla="*/ 223109 w 222293"/>
              <a:gd name="connsiteY26" fmla="*/ 9329 h 203374"/>
              <a:gd name="connsiteX27" fmla="*/ 223581 w 222293"/>
              <a:gd name="connsiteY27" fmla="*/ 3653 h 203374"/>
              <a:gd name="connsiteX28" fmla="*/ 223581 w 222293"/>
              <a:gd name="connsiteY28" fmla="*/ 1761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2293" h="203374">
                <a:moveTo>
                  <a:pt x="223581" y="1761"/>
                </a:moveTo>
                <a:lnTo>
                  <a:pt x="219798" y="1761"/>
                </a:lnTo>
                <a:lnTo>
                  <a:pt x="219798" y="1761"/>
                </a:lnTo>
                <a:lnTo>
                  <a:pt x="220271" y="17842"/>
                </a:lnTo>
                <a:lnTo>
                  <a:pt x="204190" y="18788"/>
                </a:lnTo>
                <a:lnTo>
                  <a:pt x="195677" y="25882"/>
                </a:lnTo>
                <a:lnTo>
                  <a:pt x="183853" y="25882"/>
                </a:lnTo>
                <a:lnTo>
                  <a:pt x="174866" y="21626"/>
                </a:lnTo>
                <a:lnTo>
                  <a:pt x="153110" y="24936"/>
                </a:lnTo>
                <a:lnTo>
                  <a:pt x="144123" y="48585"/>
                </a:lnTo>
                <a:lnTo>
                  <a:pt x="136083" y="50476"/>
                </a:lnTo>
                <a:lnTo>
                  <a:pt x="122840" y="88787"/>
                </a:lnTo>
                <a:lnTo>
                  <a:pt x="85949" y="120948"/>
                </a:lnTo>
                <a:lnTo>
                  <a:pt x="76490" y="162569"/>
                </a:lnTo>
                <a:lnTo>
                  <a:pt x="65611" y="176285"/>
                </a:lnTo>
                <a:lnTo>
                  <a:pt x="62301" y="187163"/>
                </a:lnTo>
                <a:lnTo>
                  <a:pt x="3653" y="189528"/>
                </a:lnTo>
                <a:lnTo>
                  <a:pt x="3180" y="189528"/>
                </a:lnTo>
                <a:lnTo>
                  <a:pt x="1761" y="202298"/>
                </a:lnTo>
                <a:lnTo>
                  <a:pt x="7437" y="191893"/>
                </a:lnTo>
                <a:lnTo>
                  <a:pt x="109597" y="192366"/>
                </a:lnTo>
                <a:lnTo>
                  <a:pt x="105340" y="148853"/>
                </a:lnTo>
                <a:lnTo>
                  <a:pt x="111962" y="133245"/>
                </a:lnTo>
                <a:lnTo>
                  <a:pt x="136556" y="130880"/>
                </a:lnTo>
                <a:lnTo>
                  <a:pt x="137502" y="53787"/>
                </a:lnTo>
                <a:lnTo>
                  <a:pt x="222163" y="55206"/>
                </a:lnTo>
                <a:lnTo>
                  <a:pt x="223109" y="9329"/>
                </a:lnTo>
                <a:lnTo>
                  <a:pt x="223581" y="3653"/>
                </a:lnTo>
                <a:lnTo>
                  <a:pt x="22358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BF1FA34-9CF4-479D-8633-94696AB24436}"/>
              </a:ext>
            </a:extLst>
          </p:cNvPr>
          <p:cNvSpPr/>
          <p:nvPr/>
        </p:nvSpPr>
        <p:spPr>
          <a:xfrm>
            <a:off x="4935346" y="2072594"/>
            <a:ext cx="1277732" cy="913715"/>
          </a:xfrm>
          <a:custGeom>
            <a:avLst/>
            <a:gdLst>
              <a:gd name="connsiteX0" fmla="*/ 304931 w 562827"/>
              <a:gd name="connsiteY0" fmla="*/ 93516 h 477694"/>
              <a:gd name="connsiteX1" fmla="*/ 256689 w 562827"/>
              <a:gd name="connsiteY1" fmla="*/ 91151 h 477694"/>
              <a:gd name="connsiteX2" fmla="*/ 177704 w 562827"/>
              <a:gd name="connsiteY2" fmla="*/ 31085 h 477694"/>
              <a:gd name="connsiteX3" fmla="*/ 137502 w 562827"/>
              <a:gd name="connsiteY3" fmla="*/ 9802 h 477694"/>
              <a:gd name="connsiteX4" fmla="*/ 105813 w 562827"/>
              <a:gd name="connsiteY4" fmla="*/ 1761 h 477694"/>
              <a:gd name="connsiteX5" fmla="*/ 101557 w 562827"/>
              <a:gd name="connsiteY5" fmla="*/ 6491 h 477694"/>
              <a:gd name="connsiteX6" fmla="*/ 52369 w 562827"/>
              <a:gd name="connsiteY6" fmla="*/ 21153 h 477694"/>
              <a:gd name="connsiteX7" fmla="*/ 81219 w 562827"/>
              <a:gd name="connsiteY7" fmla="*/ 51422 h 477694"/>
              <a:gd name="connsiteX8" fmla="*/ 73179 w 562827"/>
              <a:gd name="connsiteY8" fmla="*/ 56152 h 477694"/>
              <a:gd name="connsiteX9" fmla="*/ 69868 w 562827"/>
              <a:gd name="connsiteY9" fmla="*/ 66557 h 477694"/>
              <a:gd name="connsiteX10" fmla="*/ 50950 w 562827"/>
              <a:gd name="connsiteY10" fmla="*/ 70341 h 477694"/>
              <a:gd name="connsiteX11" fmla="*/ 45747 w 562827"/>
              <a:gd name="connsiteY11" fmla="*/ 81219 h 477694"/>
              <a:gd name="connsiteX12" fmla="*/ 35815 w 562827"/>
              <a:gd name="connsiteY12" fmla="*/ 90678 h 477694"/>
              <a:gd name="connsiteX13" fmla="*/ 6964 w 562827"/>
              <a:gd name="connsiteY13" fmla="*/ 85949 h 477694"/>
              <a:gd name="connsiteX14" fmla="*/ 4599 w 562827"/>
              <a:gd name="connsiteY14" fmla="*/ 97773 h 477694"/>
              <a:gd name="connsiteX15" fmla="*/ 4599 w 562827"/>
              <a:gd name="connsiteY15" fmla="*/ 108178 h 477694"/>
              <a:gd name="connsiteX16" fmla="*/ 1761 w 562827"/>
              <a:gd name="connsiteY16" fmla="*/ 124732 h 477694"/>
              <a:gd name="connsiteX17" fmla="*/ 14532 w 562827"/>
              <a:gd name="connsiteY17" fmla="*/ 124732 h 477694"/>
              <a:gd name="connsiteX18" fmla="*/ 29666 w 562827"/>
              <a:gd name="connsiteY18" fmla="*/ 145542 h 477694"/>
              <a:gd name="connsiteX19" fmla="*/ 47166 w 562827"/>
              <a:gd name="connsiteY19" fmla="*/ 169664 h 477694"/>
              <a:gd name="connsiteX20" fmla="*/ 58990 w 562827"/>
              <a:gd name="connsiteY20" fmla="*/ 191893 h 477694"/>
              <a:gd name="connsiteX21" fmla="*/ 67031 w 562827"/>
              <a:gd name="connsiteY21" fmla="*/ 198987 h 477694"/>
              <a:gd name="connsiteX22" fmla="*/ 75071 w 562827"/>
              <a:gd name="connsiteY22" fmla="*/ 214595 h 477694"/>
              <a:gd name="connsiteX23" fmla="*/ 74125 w 562827"/>
              <a:gd name="connsiteY23" fmla="*/ 221217 h 477694"/>
              <a:gd name="connsiteX24" fmla="*/ 84057 w 562827"/>
              <a:gd name="connsiteY24" fmla="*/ 238716 h 477694"/>
              <a:gd name="connsiteX25" fmla="*/ 98246 w 562827"/>
              <a:gd name="connsiteY25" fmla="*/ 244865 h 477694"/>
              <a:gd name="connsiteX26" fmla="*/ 111489 w 562827"/>
              <a:gd name="connsiteY26" fmla="*/ 256689 h 477694"/>
              <a:gd name="connsiteX27" fmla="*/ 128516 w 562827"/>
              <a:gd name="connsiteY27" fmla="*/ 289797 h 477694"/>
              <a:gd name="connsiteX28" fmla="*/ 128516 w 562827"/>
              <a:gd name="connsiteY28" fmla="*/ 307769 h 477694"/>
              <a:gd name="connsiteX29" fmla="*/ 132773 w 562827"/>
              <a:gd name="connsiteY29" fmla="*/ 328580 h 477694"/>
              <a:gd name="connsiteX30" fmla="*/ 151691 w 562827"/>
              <a:gd name="connsiteY30" fmla="*/ 357430 h 477694"/>
              <a:gd name="connsiteX31" fmla="*/ 163515 w 562827"/>
              <a:gd name="connsiteY31" fmla="*/ 362160 h 477694"/>
              <a:gd name="connsiteX32" fmla="*/ 182907 w 562827"/>
              <a:gd name="connsiteY32" fmla="*/ 382971 h 477694"/>
              <a:gd name="connsiteX33" fmla="*/ 191893 w 562827"/>
              <a:gd name="connsiteY33" fmla="*/ 407565 h 477694"/>
              <a:gd name="connsiteX34" fmla="*/ 207028 w 562827"/>
              <a:gd name="connsiteY34" fmla="*/ 432632 h 477694"/>
              <a:gd name="connsiteX35" fmla="*/ 221217 w 562827"/>
              <a:gd name="connsiteY35" fmla="*/ 443510 h 477694"/>
              <a:gd name="connsiteX36" fmla="*/ 224055 w 562827"/>
              <a:gd name="connsiteY36" fmla="*/ 455334 h 477694"/>
              <a:gd name="connsiteX37" fmla="*/ 232568 w 562827"/>
              <a:gd name="connsiteY37" fmla="*/ 464320 h 477694"/>
              <a:gd name="connsiteX38" fmla="*/ 236825 w 562827"/>
              <a:gd name="connsiteY38" fmla="*/ 477564 h 477694"/>
              <a:gd name="connsiteX39" fmla="*/ 247703 w 562827"/>
              <a:gd name="connsiteY39" fmla="*/ 467631 h 477694"/>
              <a:gd name="connsiteX40" fmla="*/ 244392 w 562827"/>
              <a:gd name="connsiteY40" fmla="*/ 454861 h 477694"/>
              <a:gd name="connsiteX41" fmla="*/ 250068 w 562827"/>
              <a:gd name="connsiteY41" fmla="*/ 440199 h 477694"/>
              <a:gd name="connsiteX42" fmla="*/ 261419 w 562827"/>
              <a:gd name="connsiteY42" fmla="*/ 448240 h 477694"/>
              <a:gd name="connsiteX43" fmla="*/ 268513 w 562827"/>
              <a:gd name="connsiteY43" fmla="*/ 445402 h 477694"/>
              <a:gd name="connsiteX44" fmla="*/ 298783 w 562827"/>
              <a:gd name="connsiteY44" fmla="*/ 444456 h 477694"/>
              <a:gd name="connsiteX45" fmla="*/ 303513 w 562827"/>
              <a:gd name="connsiteY45" fmla="*/ 447767 h 477694"/>
              <a:gd name="connsiteX46" fmla="*/ 329053 w 562827"/>
              <a:gd name="connsiteY46" fmla="*/ 450605 h 477694"/>
              <a:gd name="connsiteX47" fmla="*/ 338985 w 562827"/>
              <a:gd name="connsiteY47" fmla="*/ 449186 h 477694"/>
              <a:gd name="connsiteX48" fmla="*/ 346552 w 562827"/>
              <a:gd name="connsiteY48" fmla="*/ 459118 h 477694"/>
              <a:gd name="connsiteX49" fmla="*/ 358377 w 562827"/>
              <a:gd name="connsiteY49" fmla="*/ 454388 h 477694"/>
              <a:gd name="connsiteX50" fmla="*/ 374930 w 562827"/>
              <a:gd name="connsiteY50" fmla="*/ 422700 h 477694"/>
              <a:gd name="connsiteX51" fmla="*/ 398579 w 562827"/>
              <a:gd name="connsiteY51" fmla="*/ 408984 h 477694"/>
              <a:gd name="connsiteX52" fmla="*/ 472834 w 562827"/>
              <a:gd name="connsiteY52" fmla="*/ 397632 h 477694"/>
              <a:gd name="connsiteX53" fmla="*/ 548982 w 562827"/>
              <a:gd name="connsiteY53" fmla="*/ 367363 h 477694"/>
              <a:gd name="connsiteX54" fmla="*/ 561279 w 562827"/>
              <a:gd name="connsiteY54" fmla="*/ 307296 h 477694"/>
              <a:gd name="connsiteX55" fmla="*/ 547562 w 562827"/>
              <a:gd name="connsiteY55" fmla="*/ 286013 h 477694"/>
              <a:gd name="connsiteX56" fmla="*/ 542833 w 562827"/>
              <a:gd name="connsiteY56" fmla="*/ 292161 h 477694"/>
              <a:gd name="connsiteX57" fmla="*/ 463375 w 562827"/>
              <a:gd name="connsiteY57" fmla="*/ 277026 h 477694"/>
              <a:gd name="connsiteX58" fmla="*/ 451078 w 562827"/>
              <a:gd name="connsiteY58" fmla="*/ 246757 h 477694"/>
              <a:gd name="connsiteX59" fmla="*/ 449186 w 562827"/>
              <a:gd name="connsiteY59" fmla="*/ 239662 h 477694"/>
              <a:gd name="connsiteX60" fmla="*/ 443510 w 562827"/>
              <a:gd name="connsiteY60" fmla="*/ 228311 h 477694"/>
              <a:gd name="connsiteX61" fmla="*/ 436416 w 562827"/>
              <a:gd name="connsiteY61" fmla="*/ 230203 h 477694"/>
              <a:gd name="connsiteX62" fmla="*/ 427902 w 562827"/>
              <a:gd name="connsiteY62" fmla="*/ 224528 h 477694"/>
              <a:gd name="connsiteX63" fmla="*/ 423173 w 562827"/>
              <a:gd name="connsiteY63" fmla="*/ 216960 h 477694"/>
              <a:gd name="connsiteX64" fmla="*/ 418916 w 562827"/>
              <a:gd name="connsiteY64" fmla="*/ 207028 h 477694"/>
              <a:gd name="connsiteX65" fmla="*/ 410876 w 562827"/>
              <a:gd name="connsiteY65" fmla="*/ 198514 h 477694"/>
              <a:gd name="connsiteX66" fmla="*/ 406146 w 562827"/>
              <a:gd name="connsiteY66" fmla="*/ 188582 h 477694"/>
              <a:gd name="connsiteX67" fmla="*/ 408038 w 562827"/>
              <a:gd name="connsiteY67" fmla="*/ 178650 h 477694"/>
              <a:gd name="connsiteX68" fmla="*/ 405200 w 562827"/>
              <a:gd name="connsiteY68" fmla="*/ 165880 h 477694"/>
              <a:gd name="connsiteX69" fmla="*/ 386282 w 562827"/>
              <a:gd name="connsiteY69" fmla="*/ 153583 h 477694"/>
              <a:gd name="connsiteX70" fmla="*/ 380606 w 562827"/>
              <a:gd name="connsiteY70" fmla="*/ 142705 h 477694"/>
              <a:gd name="connsiteX71" fmla="*/ 366890 w 562827"/>
              <a:gd name="connsiteY71" fmla="*/ 136083 h 477694"/>
              <a:gd name="connsiteX72" fmla="*/ 354120 w 562827"/>
              <a:gd name="connsiteY72" fmla="*/ 110070 h 477694"/>
              <a:gd name="connsiteX73" fmla="*/ 336148 w 562827"/>
              <a:gd name="connsiteY73" fmla="*/ 111016 h 477694"/>
              <a:gd name="connsiteX74" fmla="*/ 328107 w 562827"/>
              <a:gd name="connsiteY74" fmla="*/ 96354 h 477694"/>
              <a:gd name="connsiteX75" fmla="*/ 304931 w 562827"/>
              <a:gd name="connsiteY75" fmla="*/ 93516 h 47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62827" h="477694">
                <a:moveTo>
                  <a:pt x="304931" y="93516"/>
                </a:moveTo>
                <a:lnTo>
                  <a:pt x="256689" y="91151"/>
                </a:lnTo>
                <a:lnTo>
                  <a:pt x="177704" y="31085"/>
                </a:lnTo>
                <a:lnTo>
                  <a:pt x="137502" y="9802"/>
                </a:lnTo>
                <a:lnTo>
                  <a:pt x="105813" y="1761"/>
                </a:lnTo>
                <a:lnTo>
                  <a:pt x="101557" y="6491"/>
                </a:lnTo>
                <a:lnTo>
                  <a:pt x="52369" y="21153"/>
                </a:lnTo>
                <a:lnTo>
                  <a:pt x="81219" y="51422"/>
                </a:lnTo>
                <a:lnTo>
                  <a:pt x="73179" y="56152"/>
                </a:lnTo>
                <a:lnTo>
                  <a:pt x="69868" y="66557"/>
                </a:lnTo>
                <a:lnTo>
                  <a:pt x="50950" y="70341"/>
                </a:lnTo>
                <a:lnTo>
                  <a:pt x="45747" y="81219"/>
                </a:lnTo>
                <a:lnTo>
                  <a:pt x="35815" y="90678"/>
                </a:lnTo>
                <a:lnTo>
                  <a:pt x="6964" y="85949"/>
                </a:lnTo>
                <a:lnTo>
                  <a:pt x="4599" y="97773"/>
                </a:lnTo>
                <a:lnTo>
                  <a:pt x="4599" y="108178"/>
                </a:lnTo>
                <a:lnTo>
                  <a:pt x="1761" y="124732"/>
                </a:lnTo>
                <a:lnTo>
                  <a:pt x="14532" y="124732"/>
                </a:lnTo>
                <a:lnTo>
                  <a:pt x="29666" y="145542"/>
                </a:lnTo>
                <a:lnTo>
                  <a:pt x="47166" y="169664"/>
                </a:lnTo>
                <a:lnTo>
                  <a:pt x="58990" y="191893"/>
                </a:lnTo>
                <a:lnTo>
                  <a:pt x="67031" y="198987"/>
                </a:lnTo>
                <a:lnTo>
                  <a:pt x="75071" y="214595"/>
                </a:lnTo>
                <a:lnTo>
                  <a:pt x="74125" y="221217"/>
                </a:lnTo>
                <a:lnTo>
                  <a:pt x="84057" y="238716"/>
                </a:lnTo>
                <a:lnTo>
                  <a:pt x="98246" y="244865"/>
                </a:lnTo>
                <a:lnTo>
                  <a:pt x="111489" y="256689"/>
                </a:lnTo>
                <a:lnTo>
                  <a:pt x="128516" y="289797"/>
                </a:lnTo>
                <a:lnTo>
                  <a:pt x="128516" y="307769"/>
                </a:lnTo>
                <a:lnTo>
                  <a:pt x="132773" y="328580"/>
                </a:lnTo>
                <a:lnTo>
                  <a:pt x="151691" y="357430"/>
                </a:lnTo>
                <a:lnTo>
                  <a:pt x="163515" y="362160"/>
                </a:lnTo>
                <a:lnTo>
                  <a:pt x="182907" y="382971"/>
                </a:lnTo>
                <a:lnTo>
                  <a:pt x="191893" y="407565"/>
                </a:lnTo>
                <a:lnTo>
                  <a:pt x="207028" y="432632"/>
                </a:lnTo>
                <a:lnTo>
                  <a:pt x="221217" y="443510"/>
                </a:lnTo>
                <a:lnTo>
                  <a:pt x="224055" y="455334"/>
                </a:lnTo>
                <a:lnTo>
                  <a:pt x="232568" y="464320"/>
                </a:lnTo>
                <a:lnTo>
                  <a:pt x="236825" y="477564"/>
                </a:lnTo>
                <a:lnTo>
                  <a:pt x="247703" y="467631"/>
                </a:lnTo>
                <a:lnTo>
                  <a:pt x="244392" y="454861"/>
                </a:lnTo>
                <a:lnTo>
                  <a:pt x="250068" y="440199"/>
                </a:lnTo>
                <a:lnTo>
                  <a:pt x="261419" y="448240"/>
                </a:lnTo>
                <a:lnTo>
                  <a:pt x="268513" y="445402"/>
                </a:lnTo>
                <a:lnTo>
                  <a:pt x="298783" y="444456"/>
                </a:lnTo>
                <a:lnTo>
                  <a:pt x="303513" y="447767"/>
                </a:lnTo>
                <a:lnTo>
                  <a:pt x="329053" y="450605"/>
                </a:lnTo>
                <a:lnTo>
                  <a:pt x="338985" y="449186"/>
                </a:lnTo>
                <a:lnTo>
                  <a:pt x="346552" y="459118"/>
                </a:lnTo>
                <a:lnTo>
                  <a:pt x="358377" y="454388"/>
                </a:lnTo>
                <a:lnTo>
                  <a:pt x="374930" y="422700"/>
                </a:lnTo>
                <a:lnTo>
                  <a:pt x="398579" y="408984"/>
                </a:lnTo>
                <a:lnTo>
                  <a:pt x="472834" y="397632"/>
                </a:lnTo>
                <a:lnTo>
                  <a:pt x="548982" y="367363"/>
                </a:lnTo>
                <a:lnTo>
                  <a:pt x="561279" y="307296"/>
                </a:lnTo>
                <a:lnTo>
                  <a:pt x="547562" y="286013"/>
                </a:lnTo>
                <a:lnTo>
                  <a:pt x="542833" y="292161"/>
                </a:lnTo>
                <a:lnTo>
                  <a:pt x="463375" y="277026"/>
                </a:lnTo>
                <a:lnTo>
                  <a:pt x="451078" y="246757"/>
                </a:lnTo>
                <a:lnTo>
                  <a:pt x="449186" y="239662"/>
                </a:lnTo>
                <a:lnTo>
                  <a:pt x="443510" y="228311"/>
                </a:lnTo>
                <a:lnTo>
                  <a:pt x="436416" y="230203"/>
                </a:lnTo>
                <a:lnTo>
                  <a:pt x="427902" y="224528"/>
                </a:lnTo>
                <a:lnTo>
                  <a:pt x="423173" y="216960"/>
                </a:lnTo>
                <a:lnTo>
                  <a:pt x="418916" y="207028"/>
                </a:lnTo>
                <a:lnTo>
                  <a:pt x="410876" y="198514"/>
                </a:lnTo>
                <a:lnTo>
                  <a:pt x="406146" y="188582"/>
                </a:lnTo>
                <a:lnTo>
                  <a:pt x="408038" y="178650"/>
                </a:lnTo>
                <a:lnTo>
                  <a:pt x="405200" y="165880"/>
                </a:lnTo>
                <a:lnTo>
                  <a:pt x="386282" y="153583"/>
                </a:lnTo>
                <a:lnTo>
                  <a:pt x="380606" y="142705"/>
                </a:lnTo>
                <a:lnTo>
                  <a:pt x="366890" y="136083"/>
                </a:lnTo>
                <a:lnTo>
                  <a:pt x="354120" y="110070"/>
                </a:lnTo>
                <a:lnTo>
                  <a:pt x="336148" y="111016"/>
                </a:lnTo>
                <a:lnTo>
                  <a:pt x="328107" y="96354"/>
                </a:lnTo>
                <a:lnTo>
                  <a:pt x="304931" y="935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19401DE7-7ACA-4E39-B3C9-7C4950DFDF93}"/>
              </a:ext>
            </a:extLst>
          </p:cNvPr>
          <p:cNvSpPr/>
          <p:nvPr/>
        </p:nvSpPr>
        <p:spPr>
          <a:xfrm>
            <a:off x="4232057" y="2657012"/>
            <a:ext cx="977089" cy="768969"/>
          </a:xfrm>
          <a:custGeom>
            <a:avLst/>
            <a:gdLst>
              <a:gd name="connsiteX0" fmla="*/ 388174 w 430397"/>
              <a:gd name="connsiteY0" fmla="*/ 173447 h 402019"/>
              <a:gd name="connsiteX1" fmla="*/ 390065 w 430397"/>
              <a:gd name="connsiteY1" fmla="*/ 153583 h 402019"/>
              <a:gd name="connsiteX2" fmla="*/ 397633 w 430397"/>
              <a:gd name="connsiteY2" fmla="*/ 144123 h 402019"/>
              <a:gd name="connsiteX3" fmla="*/ 416551 w 430397"/>
              <a:gd name="connsiteY3" fmla="*/ 139394 h 402019"/>
              <a:gd name="connsiteX4" fmla="*/ 428848 w 430397"/>
              <a:gd name="connsiteY4" fmla="*/ 122367 h 402019"/>
              <a:gd name="connsiteX5" fmla="*/ 414187 w 430397"/>
              <a:gd name="connsiteY5" fmla="*/ 111016 h 402019"/>
              <a:gd name="connsiteX6" fmla="*/ 403781 w 430397"/>
              <a:gd name="connsiteY6" fmla="*/ 103449 h 402019"/>
              <a:gd name="connsiteX7" fmla="*/ 391957 w 430397"/>
              <a:gd name="connsiteY7" fmla="*/ 67503 h 402019"/>
              <a:gd name="connsiteX8" fmla="*/ 386754 w 430397"/>
              <a:gd name="connsiteY8" fmla="*/ 36761 h 402019"/>
              <a:gd name="connsiteX9" fmla="*/ 391957 w 430397"/>
              <a:gd name="connsiteY9" fmla="*/ 31085 h 402019"/>
              <a:gd name="connsiteX10" fmla="*/ 382025 w 430397"/>
              <a:gd name="connsiteY10" fmla="*/ 1761 h 402019"/>
              <a:gd name="connsiteX11" fmla="*/ 278918 w 430397"/>
              <a:gd name="connsiteY11" fmla="*/ 1761 h 402019"/>
              <a:gd name="connsiteX12" fmla="*/ 177704 w 430397"/>
              <a:gd name="connsiteY12" fmla="*/ 1761 h 402019"/>
              <a:gd name="connsiteX13" fmla="*/ 73179 w 430397"/>
              <a:gd name="connsiteY13" fmla="*/ 1761 h 402019"/>
              <a:gd name="connsiteX14" fmla="*/ 75544 w 430397"/>
              <a:gd name="connsiteY14" fmla="*/ 61828 h 402019"/>
              <a:gd name="connsiteX15" fmla="*/ 45747 w 430397"/>
              <a:gd name="connsiteY15" fmla="*/ 61828 h 402019"/>
              <a:gd name="connsiteX16" fmla="*/ 45747 w 430397"/>
              <a:gd name="connsiteY16" fmla="*/ 74598 h 402019"/>
              <a:gd name="connsiteX17" fmla="*/ 50950 w 430397"/>
              <a:gd name="connsiteY17" fmla="*/ 193785 h 402019"/>
              <a:gd name="connsiteX18" fmla="*/ 28247 w 430397"/>
              <a:gd name="connsiteY18" fmla="*/ 191893 h 402019"/>
              <a:gd name="connsiteX19" fmla="*/ 16896 w 430397"/>
              <a:gd name="connsiteY19" fmla="*/ 214122 h 402019"/>
              <a:gd name="connsiteX20" fmla="*/ 10275 w 430397"/>
              <a:gd name="connsiteY20" fmla="*/ 232568 h 402019"/>
              <a:gd name="connsiteX21" fmla="*/ 15950 w 430397"/>
              <a:gd name="connsiteY21" fmla="*/ 239662 h 402019"/>
              <a:gd name="connsiteX22" fmla="*/ 7437 w 430397"/>
              <a:gd name="connsiteY22" fmla="*/ 248649 h 402019"/>
              <a:gd name="connsiteX23" fmla="*/ 10748 w 430397"/>
              <a:gd name="connsiteY23" fmla="*/ 261419 h 402019"/>
              <a:gd name="connsiteX24" fmla="*/ 4126 w 430397"/>
              <a:gd name="connsiteY24" fmla="*/ 273716 h 402019"/>
              <a:gd name="connsiteX25" fmla="*/ 1761 w 430397"/>
              <a:gd name="connsiteY25" fmla="*/ 285067 h 402019"/>
              <a:gd name="connsiteX26" fmla="*/ 11220 w 430397"/>
              <a:gd name="connsiteY26" fmla="*/ 283175 h 402019"/>
              <a:gd name="connsiteX27" fmla="*/ 16896 w 430397"/>
              <a:gd name="connsiteY27" fmla="*/ 294999 h 402019"/>
              <a:gd name="connsiteX28" fmla="*/ 17369 w 430397"/>
              <a:gd name="connsiteY28" fmla="*/ 312499 h 402019"/>
              <a:gd name="connsiteX29" fmla="*/ 27301 w 430397"/>
              <a:gd name="connsiteY29" fmla="*/ 321012 h 402019"/>
              <a:gd name="connsiteX30" fmla="*/ 27301 w 430397"/>
              <a:gd name="connsiteY30" fmla="*/ 328580 h 402019"/>
              <a:gd name="connsiteX31" fmla="*/ 30612 w 430397"/>
              <a:gd name="connsiteY31" fmla="*/ 341350 h 402019"/>
              <a:gd name="connsiteX32" fmla="*/ 46220 w 430397"/>
              <a:gd name="connsiteY32" fmla="*/ 360268 h 402019"/>
              <a:gd name="connsiteX33" fmla="*/ 46220 w 430397"/>
              <a:gd name="connsiteY33" fmla="*/ 372565 h 402019"/>
              <a:gd name="connsiteX34" fmla="*/ 42436 w 430397"/>
              <a:gd name="connsiteY34" fmla="*/ 384862 h 402019"/>
              <a:gd name="connsiteX35" fmla="*/ 43855 w 430397"/>
              <a:gd name="connsiteY35" fmla="*/ 394322 h 402019"/>
              <a:gd name="connsiteX36" fmla="*/ 53314 w 430397"/>
              <a:gd name="connsiteY36" fmla="*/ 402835 h 402019"/>
              <a:gd name="connsiteX37" fmla="*/ 55679 w 430397"/>
              <a:gd name="connsiteY37" fmla="*/ 404254 h 402019"/>
              <a:gd name="connsiteX38" fmla="*/ 63719 w 430397"/>
              <a:gd name="connsiteY38" fmla="*/ 400943 h 402019"/>
              <a:gd name="connsiteX39" fmla="*/ 72706 w 430397"/>
              <a:gd name="connsiteY39" fmla="*/ 395268 h 402019"/>
              <a:gd name="connsiteX40" fmla="*/ 78855 w 430397"/>
              <a:gd name="connsiteY40" fmla="*/ 368309 h 402019"/>
              <a:gd name="connsiteX41" fmla="*/ 85949 w 430397"/>
              <a:gd name="connsiteY41" fmla="*/ 354593 h 402019"/>
              <a:gd name="connsiteX42" fmla="*/ 104868 w 430397"/>
              <a:gd name="connsiteY42" fmla="*/ 350336 h 402019"/>
              <a:gd name="connsiteX43" fmla="*/ 109597 w 430397"/>
              <a:gd name="connsiteY43" fmla="*/ 358849 h 402019"/>
              <a:gd name="connsiteX44" fmla="*/ 123786 w 430397"/>
              <a:gd name="connsiteY44" fmla="*/ 376349 h 402019"/>
              <a:gd name="connsiteX45" fmla="*/ 130881 w 430397"/>
              <a:gd name="connsiteY45" fmla="*/ 378714 h 402019"/>
              <a:gd name="connsiteX46" fmla="*/ 140340 w 430397"/>
              <a:gd name="connsiteY46" fmla="*/ 373511 h 402019"/>
              <a:gd name="connsiteX47" fmla="*/ 159731 w 430397"/>
              <a:gd name="connsiteY47" fmla="*/ 374930 h 402019"/>
              <a:gd name="connsiteX48" fmla="*/ 163515 w 430397"/>
              <a:gd name="connsiteY48" fmla="*/ 381079 h 402019"/>
              <a:gd name="connsiteX49" fmla="*/ 189528 w 430397"/>
              <a:gd name="connsiteY49" fmla="*/ 381079 h 402019"/>
              <a:gd name="connsiteX50" fmla="*/ 190474 w 430397"/>
              <a:gd name="connsiteY50" fmla="*/ 374930 h 402019"/>
              <a:gd name="connsiteX51" fmla="*/ 204190 w 430397"/>
              <a:gd name="connsiteY51" fmla="*/ 369255 h 402019"/>
              <a:gd name="connsiteX52" fmla="*/ 206555 w 430397"/>
              <a:gd name="connsiteY52" fmla="*/ 360268 h 402019"/>
              <a:gd name="connsiteX53" fmla="*/ 216487 w 430397"/>
              <a:gd name="connsiteY53" fmla="*/ 354120 h 402019"/>
              <a:gd name="connsiteX54" fmla="*/ 239190 w 430397"/>
              <a:gd name="connsiteY54" fmla="*/ 371619 h 402019"/>
              <a:gd name="connsiteX55" fmla="*/ 252432 w 430397"/>
              <a:gd name="connsiteY55" fmla="*/ 368309 h 402019"/>
              <a:gd name="connsiteX56" fmla="*/ 265203 w 430397"/>
              <a:gd name="connsiteY56" fmla="*/ 347025 h 402019"/>
              <a:gd name="connsiteX57" fmla="*/ 279392 w 430397"/>
              <a:gd name="connsiteY57" fmla="*/ 330472 h 402019"/>
              <a:gd name="connsiteX58" fmla="*/ 276554 w 430397"/>
              <a:gd name="connsiteY58" fmla="*/ 312026 h 402019"/>
              <a:gd name="connsiteX59" fmla="*/ 269932 w 430397"/>
              <a:gd name="connsiteY59" fmla="*/ 303513 h 402019"/>
              <a:gd name="connsiteX60" fmla="*/ 286013 w 430397"/>
              <a:gd name="connsiteY60" fmla="*/ 302094 h 402019"/>
              <a:gd name="connsiteX61" fmla="*/ 287432 w 430397"/>
              <a:gd name="connsiteY61" fmla="*/ 294999 h 402019"/>
              <a:gd name="connsiteX62" fmla="*/ 299729 w 430397"/>
              <a:gd name="connsiteY62" fmla="*/ 297364 h 402019"/>
              <a:gd name="connsiteX63" fmla="*/ 297364 w 430397"/>
              <a:gd name="connsiteY63" fmla="*/ 319593 h 402019"/>
              <a:gd name="connsiteX64" fmla="*/ 301148 w 430397"/>
              <a:gd name="connsiteY64" fmla="*/ 341350 h 402019"/>
              <a:gd name="connsiteX65" fmla="*/ 314864 w 430397"/>
              <a:gd name="connsiteY65" fmla="*/ 353174 h 402019"/>
              <a:gd name="connsiteX66" fmla="*/ 318175 w 430397"/>
              <a:gd name="connsiteY66" fmla="*/ 363579 h 402019"/>
              <a:gd name="connsiteX67" fmla="*/ 318175 w 430397"/>
              <a:gd name="connsiteY67" fmla="*/ 378241 h 402019"/>
              <a:gd name="connsiteX68" fmla="*/ 321959 w 430397"/>
              <a:gd name="connsiteY68" fmla="*/ 378714 h 402019"/>
              <a:gd name="connsiteX69" fmla="*/ 321959 w 430397"/>
              <a:gd name="connsiteY69" fmla="*/ 375403 h 402019"/>
              <a:gd name="connsiteX70" fmla="*/ 328580 w 430397"/>
              <a:gd name="connsiteY70" fmla="*/ 343715 h 402019"/>
              <a:gd name="connsiteX71" fmla="*/ 340877 w 430397"/>
              <a:gd name="connsiteY71" fmla="*/ 335201 h 402019"/>
              <a:gd name="connsiteX72" fmla="*/ 343242 w 430397"/>
              <a:gd name="connsiteY72" fmla="*/ 322904 h 402019"/>
              <a:gd name="connsiteX73" fmla="*/ 354120 w 430397"/>
              <a:gd name="connsiteY73" fmla="*/ 300202 h 402019"/>
              <a:gd name="connsiteX74" fmla="*/ 369255 w 430397"/>
              <a:gd name="connsiteY74" fmla="*/ 285067 h 402019"/>
              <a:gd name="connsiteX75" fmla="*/ 379187 w 430397"/>
              <a:gd name="connsiteY75" fmla="*/ 255743 h 402019"/>
              <a:gd name="connsiteX76" fmla="*/ 382498 w 430397"/>
              <a:gd name="connsiteY76" fmla="*/ 229730 h 402019"/>
              <a:gd name="connsiteX77" fmla="*/ 379187 w 430397"/>
              <a:gd name="connsiteY77" fmla="*/ 217906 h 402019"/>
              <a:gd name="connsiteX78" fmla="*/ 388174 w 430397"/>
              <a:gd name="connsiteY78" fmla="*/ 173447 h 40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0397" h="402019">
                <a:moveTo>
                  <a:pt x="388174" y="173447"/>
                </a:moveTo>
                <a:lnTo>
                  <a:pt x="390065" y="153583"/>
                </a:lnTo>
                <a:lnTo>
                  <a:pt x="397633" y="144123"/>
                </a:lnTo>
                <a:lnTo>
                  <a:pt x="416551" y="139394"/>
                </a:lnTo>
                <a:lnTo>
                  <a:pt x="428848" y="122367"/>
                </a:lnTo>
                <a:lnTo>
                  <a:pt x="414187" y="111016"/>
                </a:lnTo>
                <a:lnTo>
                  <a:pt x="403781" y="103449"/>
                </a:lnTo>
                <a:lnTo>
                  <a:pt x="391957" y="67503"/>
                </a:lnTo>
                <a:lnTo>
                  <a:pt x="386754" y="36761"/>
                </a:lnTo>
                <a:lnTo>
                  <a:pt x="391957" y="31085"/>
                </a:lnTo>
                <a:lnTo>
                  <a:pt x="382025" y="1761"/>
                </a:lnTo>
                <a:lnTo>
                  <a:pt x="278918" y="1761"/>
                </a:lnTo>
                <a:lnTo>
                  <a:pt x="177704" y="1761"/>
                </a:lnTo>
                <a:lnTo>
                  <a:pt x="73179" y="1761"/>
                </a:lnTo>
                <a:lnTo>
                  <a:pt x="75544" y="61828"/>
                </a:lnTo>
                <a:lnTo>
                  <a:pt x="45747" y="61828"/>
                </a:lnTo>
                <a:lnTo>
                  <a:pt x="45747" y="74598"/>
                </a:lnTo>
                <a:lnTo>
                  <a:pt x="50950" y="193785"/>
                </a:lnTo>
                <a:lnTo>
                  <a:pt x="28247" y="191893"/>
                </a:lnTo>
                <a:lnTo>
                  <a:pt x="16896" y="214122"/>
                </a:lnTo>
                <a:lnTo>
                  <a:pt x="10275" y="232568"/>
                </a:lnTo>
                <a:lnTo>
                  <a:pt x="15950" y="239662"/>
                </a:lnTo>
                <a:lnTo>
                  <a:pt x="7437" y="248649"/>
                </a:lnTo>
                <a:lnTo>
                  <a:pt x="10748" y="261419"/>
                </a:lnTo>
                <a:lnTo>
                  <a:pt x="4126" y="273716"/>
                </a:lnTo>
                <a:lnTo>
                  <a:pt x="1761" y="285067"/>
                </a:lnTo>
                <a:lnTo>
                  <a:pt x="11220" y="283175"/>
                </a:lnTo>
                <a:lnTo>
                  <a:pt x="16896" y="294999"/>
                </a:lnTo>
                <a:lnTo>
                  <a:pt x="17369" y="312499"/>
                </a:lnTo>
                <a:lnTo>
                  <a:pt x="27301" y="321012"/>
                </a:lnTo>
                <a:lnTo>
                  <a:pt x="27301" y="328580"/>
                </a:lnTo>
                <a:lnTo>
                  <a:pt x="30612" y="341350"/>
                </a:lnTo>
                <a:lnTo>
                  <a:pt x="46220" y="360268"/>
                </a:lnTo>
                <a:lnTo>
                  <a:pt x="46220" y="372565"/>
                </a:lnTo>
                <a:lnTo>
                  <a:pt x="42436" y="384862"/>
                </a:lnTo>
                <a:lnTo>
                  <a:pt x="43855" y="394322"/>
                </a:lnTo>
                <a:lnTo>
                  <a:pt x="53314" y="402835"/>
                </a:lnTo>
                <a:lnTo>
                  <a:pt x="55679" y="404254"/>
                </a:lnTo>
                <a:lnTo>
                  <a:pt x="63719" y="400943"/>
                </a:lnTo>
                <a:lnTo>
                  <a:pt x="72706" y="395268"/>
                </a:lnTo>
                <a:lnTo>
                  <a:pt x="78855" y="368309"/>
                </a:lnTo>
                <a:lnTo>
                  <a:pt x="85949" y="354593"/>
                </a:lnTo>
                <a:lnTo>
                  <a:pt x="104868" y="350336"/>
                </a:lnTo>
                <a:lnTo>
                  <a:pt x="109597" y="358849"/>
                </a:lnTo>
                <a:lnTo>
                  <a:pt x="123786" y="376349"/>
                </a:lnTo>
                <a:lnTo>
                  <a:pt x="130881" y="378714"/>
                </a:lnTo>
                <a:lnTo>
                  <a:pt x="140340" y="373511"/>
                </a:lnTo>
                <a:lnTo>
                  <a:pt x="159731" y="374930"/>
                </a:lnTo>
                <a:lnTo>
                  <a:pt x="163515" y="381079"/>
                </a:lnTo>
                <a:lnTo>
                  <a:pt x="189528" y="381079"/>
                </a:lnTo>
                <a:lnTo>
                  <a:pt x="190474" y="374930"/>
                </a:lnTo>
                <a:lnTo>
                  <a:pt x="204190" y="369255"/>
                </a:lnTo>
                <a:lnTo>
                  <a:pt x="206555" y="360268"/>
                </a:lnTo>
                <a:lnTo>
                  <a:pt x="216487" y="354120"/>
                </a:lnTo>
                <a:lnTo>
                  <a:pt x="239190" y="371619"/>
                </a:lnTo>
                <a:lnTo>
                  <a:pt x="252432" y="368309"/>
                </a:lnTo>
                <a:lnTo>
                  <a:pt x="265203" y="347025"/>
                </a:lnTo>
                <a:lnTo>
                  <a:pt x="279392" y="330472"/>
                </a:lnTo>
                <a:lnTo>
                  <a:pt x="276554" y="312026"/>
                </a:lnTo>
                <a:lnTo>
                  <a:pt x="269932" y="303513"/>
                </a:lnTo>
                <a:lnTo>
                  <a:pt x="286013" y="302094"/>
                </a:lnTo>
                <a:lnTo>
                  <a:pt x="287432" y="294999"/>
                </a:lnTo>
                <a:lnTo>
                  <a:pt x="299729" y="297364"/>
                </a:lnTo>
                <a:lnTo>
                  <a:pt x="297364" y="319593"/>
                </a:lnTo>
                <a:lnTo>
                  <a:pt x="301148" y="341350"/>
                </a:lnTo>
                <a:lnTo>
                  <a:pt x="314864" y="353174"/>
                </a:lnTo>
                <a:lnTo>
                  <a:pt x="318175" y="363579"/>
                </a:lnTo>
                <a:lnTo>
                  <a:pt x="318175" y="378241"/>
                </a:lnTo>
                <a:lnTo>
                  <a:pt x="321959" y="378714"/>
                </a:lnTo>
                <a:lnTo>
                  <a:pt x="321959" y="375403"/>
                </a:lnTo>
                <a:lnTo>
                  <a:pt x="328580" y="343715"/>
                </a:lnTo>
                <a:lnTo>
                  <a:pt x="340877" y="335201"/>
                </a:lnTo>
                <a:lnTo>
                  <a:pt x="343242" y="322904"/>
                </a:lnTo>
                <a:lnTo>
                  <a:pt x="354120" y="300202"/>
                </a:lnTo>
                <a:lnTo>
                  <a:pt x="369255" y="285067"/>
                </a:lnTo>
                <a:lnTo>
                  <a:pt x="379187" y="255743"/>
                </a:lnTo>
                <a:lnTo>
                  <a:pt x="382498" y="229730"/>
                </a:lnTo>
                <a:lnTo>
                  <a:pt x="379187" y="217906"/>
                </a:lnTo>
                <a:lnTo>
                  <a:pt x="388174" y="1734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7E6D3B2F-6343-426A-961F-334BFD0F77FF}"/>
              </a:ext>
            </a:extLst>
          </p:cNvPr>
          <p:cNvSpPr/>
          <p:nvPr/>
        </p:nvSpPr>
        <p:spPr>
          <a:xfrm>
            <a:off x="4354462" y="3217906"/>
            <a:ext cx="697921" cy="506614"/>
          </a:xfrm>
          <a:custGeom>
            <a:avLst/>
            <a:gdLst>
              <a:gd name="connsiteX0" fmla="*/ 264257 w 307426"/>
              <a:gd name="connsiteY0" fmla="*/ 70341 h 264860"/>
              <a:gd name="connsiteX1" fmla="*/ 260946 w 307426"/>
              <a:gd name="connsiteY1" fmla="*/ 59936 h 264860"/>
              <a:gd name="connsiteX2" fmla="*/ 247230 w 307426"/>
              <a:gd name="connsiteY2" fmla="*/ 48112 h 264860"/>
              <a:gd name="connsiteX3" fmla="*/ 243446 w 307426"/>
              <a:gd name="connsiteY3" fmla="*/ 26355 h 264860"/>
              <a:gd name="connsiteX4" fmla="*/ 245811 w 307426"/>
              <a:gd name="connsiteY4" fmla="*/ 4126 h 264860"/>
              <a:gd name="connsiteX5" fmla="*/ 233514 w 307426"/>
              <a:gd name="connsiteY5" fmla="*/ 1761 h 264860"/>
              <a:gd name="connsiteX6" fmla="*/ 232095 w 307426"/>
              <a:gd name="connsiteY6" fmla="*/ 8856 h 264860"/>
              <a:gd name="connsiteX7" fmla="*/ 216014 w 307426"/>
              <a:gd name="connsiteY7" fmla="*/ 10275 h 264860"/>
              <a:gd name="connsiteX8" fmla="*/ 222635 w 307426"/>
              <a:gd name="connsiteY8" fmla="*/ 18788 h 264860"/>
              <a:gd name="connsiteX9" fmla="*/ 225474 w 307426"/>
              <a:gd name="connsiteY9" fmla="*/ 37234 h 264860"/>
              <a:gd name="connsiteX10" fmla="*/ 211285 w 307426"/>
              <a:gd name="connsiteY10" fmla="*/ 53787 h 264860"/>
              <a:gd name="connsiteX11" fmla="*/ 198514 w 307426"/>
              <a:gd name="connsiteY11" fmla="*/ 75071 h 264860"/>
              <a:gd name="connsiteX12" fmla="*/ 185272 w 307426"/>
              <a:gd name="connsiteY12" fmla="*/ 78381 h 264860"/>
              <a:gd name="connsiteX13" fmla="*/ 162569 w 307426"/>
              <a:gd name="connsiteY13" fmla="*/ 60882 h 264860"/>
              <a:gd name="connsiteX14" fmla="*/ 152637 w 307426"/>
              <a:gd name="connsiteY14" fmla="*/ 67030 h 264860"/>
              <a:gd name="connsiteX15" fmla="*/ 150272 w 307426"/>
              <a:gd name="connsiteY15" fmla="*/ 76017 h 264860"/>
              <a:gd name="connsiteX16" fmla="*/ 136556 w 307426"/>
              <a:gd name="connsiteY16" fmla="*/ 81692 h 264860"/>
              <a:gd name="connsiteX17" fmla="*/ 135610 w 307426"/>
              <a:gd name="connsiteY17" fmla="*/ 87841 h 264860"/>
              <a:gd name="connsiteX18" fmla="*/ 109597 w 307426"/>
              <a:gd name="connsiteY18" fmla="*/ 87841 h 264860"/>
              <a:gd name="connsiteX19" fmla="*/ 105813 w 307426"/>
              <a:gd name="connsiteY19" fmla="*/ 81692 h 264860"/>
              <a:gd name="connsiteX20" fmla="*/ 86422 w 307426"/>
              <a:gd name="connsiteY20" fmla="*/ 80273 h 264860"/>
              <a:gd name="connsiteX21" fmla="*/ 76963 w 307426"/>
              <a:gd name="connsiteY21" fmla="*/ 85476 h 264860"/>
              <a:gd name="connsiteX22" fmla="*/ 69868 w 307426"/>
              <a:gd name="connsiteY22" fmla="*/ 83111 h 264860"/>
              <a:gd name="connsiteX23" fmla="*/ 55679 w 307426"/>
              <a:gd name="connsiteY23" fmla="*/ 65611 h 264860"/>
              <a:gd name="connsiteX24" fmla="*/ 50950 w 307426"/>
              <a:gd name="connsiteY24" fmla="*/ 57098 h 264860"/>
              <a:gd name="connsiteX25" fmla="*/ 32031 w 307426"/>
              <a:gd name="connsiteY25" fmla="*/ 61355 h 264860"/>
              <a:gd name="connsiteX26" fmla="*/ 24937 w 307426"/>
              <a:gd name="connsiteY26" fmla="*/ 75071 h 264860"/>
              <a:gd name="connsiteX27" fmla="*/ 18788 w 307426"/>
              <a:gd name="connsiteY27" fmla="*/ 102030 h 264860"/>
              <a:gd name="connsiteX28" fmla="*/ 9801 w 307426"/>
              <a:gd name="connsiteY28" fmla="*/ 107705 h 264860"/>
              <a:gd name="connsiteX29" fmla="*/ 1761 w 307426"/>
              <a:gd name="connsiteY29" fmla="*/ 111016 h 264860"/>
              <a:gd name="connsiteX30" fmla="*/ 19734 w 307426"/>
              <a:gd name="connsiteY30" fmla="*/ 122840 h 264860"/>
              <a:gd name="connsiteX31" fmla="*/ 34396 w 307426"/>
              <a:gd name="connsiteY31" fmla="*/ 135137 h 264860"/>
              <a:gd name="connsiteX32" fmla="*/ 34869 w 307426"/>
              <a:gd name="connsiteY32" fmla="*/ 144597 h 264860"/>
              <a:gd name="connsiteX33" fmla="*/ 52842 w 307426"/>
              <a:gd name="connsiteY33" fmla="*/ 160677 h 264860"/>
              <a:gd name="connsiteX34" fmla="*/ 64192 w 307426"/>
              <a:gd name="connsiteY34" fmla="*/ 173447 h 264860"/>
              <a:gd name="connsiteX35" fmla="*/ 71287 w 307426"/>
              <a:gd name="connsiteY35" fmla="*/ 191420 h 264860"/>
              <a:gd name="connsiteX36" fmla="*/ 91152 w 307426"/>
              <a:gd name="connsiteY36" fmla="*/ 203244 h 264860"/>
              <a:gd name="connsiteX37" fmla="*/ 95408 w 307426"/>
              <a:gd name="connsiteY37" fmla="*/ 213176 h 264860"/>
              <a:gd name="connsiteX38" fmla="*/ 111962 w 307426"/>
              <a:gd name="connsiteY38" fmla="*/ 237770 h 264860"/>
              <a:gd name="connsiteX39" fmla="*/ 123786 w 307426"/>
              <a:gd name="connsiteY39" fmla="*/ 241554 h 264860"/>
              <a:gd name="connsiteX40" fmla="*/ 130881 w 307426"/>
              <a:gd name="connsiteY40" fmla="*/ 236352 h 264860"/>
              <a:gd name="connsiteX41" fmla="*/ 143178 w 307426"/>
              <a:gd name="connsiteY41" fmla="*/ 238243 h 264860"/>
              <a:gd name="connsiteX42" fmla="*/ 157840 w 307426"/>
              <a:gd name="connsiteY42" fmla="*/ 232095 h 264860"/>
              <a:gd name="connsiteX43" fmla="*/ 164461 w 307426"/>
              <a:gd name="connsiteY43" fmla="*/ 244865 h 264860"/>
              <a:gd name="connsiteX44" fmla="*/ 188109 w 307426"/>
              <a:gd name="connsiteY44" fmla="*/ 264729 h 264860"/>
              <a:gd name="connsiteX45" fmla="*/ 188109 w 307426"/>
              <a:gd name="connsiteY45" fmla="*/ 264729 h 264860"/>
              <a:gd name="connsiteX46" fmla="*/ 198987 w 307426"/>
              <a:gd name="connsiteY46" fmla="*/ 256689 h 264860"/>
              <a:gd name="connsiteX47" fmla="*/ 215541 w 307426"/>
              <a:gd name="connsiteY47" fmla="*/ 263311 h 264860"/>
              <a:gd name="connsiteX48" fmla="*/ 236824 w 307426"/>
              <a:gd name="connsiteY48" fmla="*/ 256216 h 264860"/>
              <a:gd name="connsiteX49" fmla="*/ 255743 w 307426"/>
              <a:gd name="connsiteY49" fmla="*/ 256689 h 264860"/>
              <a:gd name="connsiteX50" fmla="*/ 271824 w 307426"/>
              <a:gd name="connsiteY50" fmla="*/ 242500 h 264860"/>
              <a:gd name="connsiteX51" fmla="*/ 287905 w 307426"/>
              <a:gd name="connsiteY51" fmla="*/ 224527 h 264860"/>
              <a:gd name="connsiteX52" fmla="*/ 305878 w 307426"/>
              <a:gd name="connsiteY52" fmla="*/ 204663 h 264860"/>
              <a:gd name="connsiteX53" fmla="*/ 289324 w 307426"/>
              <a:gd name="connsiteY53" fmla="*/ 172028 h 264860"/>
              <a:gd name="connsiteX54" fmla="*/ 277026 w 307426"/>
              <a:gd name="connsiteY54" fmla="*/ 164934 h 264860"/>
              <a:gd name="connsiteX55" fmla="*/ 272297 w 307426"/>
              <a:gd name="connsiteY55" fmla="*/ 153110 h 264860"/>
              <a:gd name="connsiteX56" fmla="*/ 258581 w 307426"/>
              <a:gd name="connsiteY56" fmla="*/ 138448 h 264860"/>
              <a:gd name="connsiteX57" fmla="*/ 242500 w 307426"/>
              <a:gd name="connsiteY57" fmla="*/ 136083 h 264860"/>
              <a:gd name="connsiteX58" fmla="*/ 251013 w 307426"/>
              <a:gd name="connsiteY58" fmla="*/ 119056 h 264860"/>
              <a:gd name="connsiteX59" fmla="*/ 265202 w 307426"/>
              <a:gd name="connsiteY59" fmla="*/ 118584 h 264860"/>
              <a:gd name="connsiteX60" fmla="*/ 268986 w 307426"/>
              <a:gd name="connsiteY60" fmla="*/ 109124 h 264860"/>
              <a:gd name="connsiteX61" fmla="*/ 268040 w 307426"/>
              <a:gd name="connsiteY61" fmla="*/ 85476 h 264860"/>
              <a:gd name="connsiteX62" fmla="*/ 264257 w 307426"/>
              <a:gd name="connsiteY62" fmla="*/ 85003 h 264860"/>
              <a:gd name="connsiteX63" fmla="*/ 264257 w 307426"/>
              <a:gd name="connsiteY63" fmla="*/ 70341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07426" h="264860">
                <a:moveTo>
                  <a:pt x="264257" y="70341"/>
                </a:moveTo>
                <a:lnTo>
                  <a:pt x="260946" y="59936"/>
                </a:lnTo>
                <a:lnTo>
                  <a:pt x="247230" y="48112"/>
                </a:lnTo>
                <a:lnTo>
                  <a:pt x="243446" y="26355"/>
                </a:lnTo>
                <a:lnTo>
                  <a:pt x="245811" y="4126"/>
                </a:lnTo>
                <a:lnTo>
                  <a:pt x="233514" y="1761"/>
                </a:lnTo>
                <a:lnTo>
                  <a:pt x="232095" y="8856"/>
                </a:lnTo>
                <a:lnTo>
                  <a:pt x="216014" y="10275"/>
                </a:lnTo>
                <a:lnTo>
                  <a:pt x="222635" y="18788"/>
                </a:lnTo>
                <a:lnTo>
                  <a:pt x="225474" y="37234"/>
                </a:lnTo>
                <a:lnTo>
                  <a:pt x="211285" y="53787"/>
                </a:lnTo>
                <a:lnTo>
                  <a:pt x="198514" y="75071"/>
                </a:lnTo>
                <a:lnTo>
                  <a:pt x="185272" y="78381"/>
                </a:lnTo>
                <a:lnTo>
                  <a:pt x="162569" y="60882"/>
                </a:lnTo>
                <a:lnTo>
                  <a:pt x="152637" y="67030"/>
                </a:lnTo>
                <a:lnTo>
                  <a:pt x="150272" y="76017"/>
                </a:lnTo>
                <a:lnTo>
                  <a:pt x="136556" y="81692"/>
                </a:lnTo>
                <a:lnTo>
                  <a:pt x="135610" y="87841"/>
                </a:lnTo>
                <a:lnTo>
                  <a:pt x="109597" y="87841"/>
                </a:lnTo>
                <a:lnTo>
                  <a:pt x="105813" y="81692"/>
                </a:lnTo>
                <a:lnTo>
                  <a:pt x="86422" y="80273"/>
                </a:lnTo>
                <a:lnTo>
                  <a:pt x="76963" y="85476"/>
                </a:lnTo>
                <a:lnTo>
                  <a:pt x="69868" y="83111"/>
                </a:lnTo>
                <a:lnTo>
                  <a:pt x="55679" y="65611"/>
                </a:lnTo>
                <a:lnTo>
                  <a:pt x="50950" y="57098"/>
                </a:lnTo>
                <a:lnTo>
                  <a:pt x="32031" y="61355"/>
                </a:lnTo>
                <a:lnTo>
                  <a:pt x="24937" y="75071"/>
                </a:lnTo>
                <a:lnTo>
                  <a:pt x="18788" y="102030"/>
                </a:lnTo>
                <a:lnTo>
                  <a:pt x="9801" y="107705"/>
                </a:lnTo>
                <a:lnTo>
                  <a:pt x="1761" y="111016"/>
                </a:lnTo>
                <a:lnTo>
                  <a:pt x="19734" y="122840"/>
                </a:lnTo>
                <a:lnTo>
                  <a:pt x="34396" y="135137"/>
                </a:lnTo>
                <a:lnTo>
                  <a:pt x="34869" y="144597"/>
                </a:lnTo>
                <a:lnTo>
                  <a:pt x="52842" y="160677"/>
                </a:lnTo>
                <a:lnTo>
                  <a:pt x="64192" y="173447"/>
                </a:lnTo>
                <a:lnTo>
                  <a:pt x="71287" y="191420"/>
                </a:lnTo>
                <a:lnTo>
                  <a:pt x="91152" y="203244"/>
                </a:lnTo>
                <a:lnTo>
                  <a:pt x="95408" y="213176"/>
                </a:lnTo>
                <a:lnTo>
                  <a:pt x="111962" y="237770"/>
                </a:lnTo>
                <a:lnTo>
                  <a:pt x="123786" y="241554"/>
                </a:lnTo>
                <a:lnTo>
                  <a:pt x="130881" y="236352"/>
                </a:lnTo>
                <a:lnTo>
                  <a:pt x="143178" y="238243"/>
                </a:lnTo>
                <a:lnTo>
                  <a:pt x="157840" y="232095"/>
                </a:lnTo>
                <a:lnTo>
                  <a:pt x="164461" y="244865"/>
                </a:lnTo>
                <a:lnTo>
                  <a:pt x="188109" y="264729"/>
                </a:lnTo>
                <a:lnTo>
                  <a:pt x="188109" y="264729"/>
                </a:lnTo>
                <a:lnTo>
                  <a:pt x="198987" y="256689"/>
                </a:lnTo>
                <a:lnTo>
                  <a:pt x="215541" y="263311"/>
                </a:lnTo>
                <a:lnTo>
                  <a:pt x="236824" y="256216"/>
                </a:lnTo>
                <a:lnTo>
                  <a:pt x="255743" y="256689"/>
                </a:lnTo>
                <a:lnTo>
                  <a:pt x="271824" y="242500"/>
                </a:lnTo>
                <a:lnTo>
                  <a:pt x="287905" y="224527"/>
                </a:lnTo>
                <a:lnTo>
                  <a:pt x="305878" y="204663"/>
                </a:lnTo>
                <a:lnTo>
                  <a:pt x="289324" y="172028"/>
                </a:lnTo>
                <a:lnTo>
                  <a:pt x="277026" y="164934"/>
                </a:lnTo>
                <a:lnTo>
                  <a:pt x="272297" y="153110"/>
                </a:lnTo>
                <a:lnTo>
                  <a:pt x="258581" y="138448"/>
                </a:lnTo>
                <a:lnTo>
                  <a:pt x="242500" y="136083"/>
                </a:lnTo>
                <a:lnTo>
                  <a:pt x="251013" y="119056"/>
                </a:lnTo>
                <a:lnTo>
                  <a:pt x="265202" y="118584"/>
                </a:lnTo>
                <a:lnTo>
                  <a:pt x="268986" y="109124"/>
                </a:lnTo>
                <a:lnTo>
                  <a:pt x="268040" y="85476"/>
                </a:lnTo>
                <a:lnTo>
                  <a:pt x="264257" y="85003"/>
                </a:lnTo>
                <a:lnTo>
                  <a:pt x="264257" y="7034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42DAFC16-7082-4846-8F59-4EABA0D1C941}"/>
              </a:ext>
            </a:extLst>
          </p:cNvPr>
          <p:cNvSpPr/>
          <p:nvPr/>
        </p:nvSpPr>
        <p:spPr>
          <a:xfrm>
            <a:off x="1864495" y="2968217"/>
            <a:ext cx="365066" cy="244260"/>
          </a:xfrm>
          <a:custGeom>
            <a:avLst/>
            <a:gdLst>
              <a:gd name="connsiteX0" fmla="*/ 145070 w 160807"/>
              <a:gd name="connsiteY0" fmla="*/ 61355 h 127700"/>
              <a:gd name="connsiteX1" fmla="*/ 128043 w 160807"/>
              <a:gd name="connsiteY1" fmla="*/ 40544 h 127700"/>
              <a:gd name="connsiteX2" fmla="*/ 112908 w 160807"/>
              <a:gd name="connsiteY2" fmla="*/ 18315 h 127700"/>
              <a:gd name="connsiteX3" fmla="*/ 95408 w 160807"/>
              <a:gd name="connsiteY3" fmla="*/ 10275 h 127700"/>
              <a:gd name="connsiteX4" fmla="*/ 83111 w 160807"/>
              <a:gd name="connsiteY4" fmla="*/ 1761 h 127700"/>
              <a:gd name="connsiteX5" fmla="*/ 68449 w 160807"/>
              <a:gd name="connsiteY5" fmla="*/ 1761 h 127700"/>
              <a:gd name="connsiteX6" fmla="*/ 55206 w 160807"/>
              <a:gd name="connsiteY6" fmla="*/ 8383 h 127700"/>
              <a:gd name="connsiteX7" fmla="*/ 42436 w 160807"/>
              <a:gd name="connsiteY7" fmla="*/ 6018 h 127700"/>
              <a:gd name="connsiteX8" fmla="*/ 32977 w 160807"/>
              <a:gd name="connsiteY8" fmla="*/ 15477 h 127700"/>
              <a:gd name="connsiteX9" fmla="*/ 26829 w 160807"/>
              <a:gd name="connsiteY9" fmla="*/ 31085 h 127700"/>
              <a:gd name="connsiteX10" fmla="*/ 13585 w 160807"/>
              <a:gd name="connsiteY10" fmla="*/ 51895 h 127700"/>
              <a:gd name="connsiteX11" fmla="*/ 1761 w 160807"/>
              <a:gd name="connsiteY11" fmla="*/ 57571 h 127700"/>
              <a:gd name="connsiteX12" fmla="*/ 14531 w 160807"/>
              <a:gd name="connsiteY12" fmla="*/ 68449 h 127700"/>
              <a:gd name="connsiteX13" fmla="*/ 24937 w 160807"/>
              <a:gd name="connsiteY13" fmla="*/ 92097 h 127700"/>
              <a:gd name="connsiteX14" fmla="*/ 53787 w 160807"/>
              <a:gd name="connsiteY14" fmla="*/ 91151 h 127700"/>
              <a:gd name="connsiteX15" fmla="*/ 59936 w 160807"/>
              <a:gd name="connsiteY15" fmla="*/ 84057 h 127700"/>
              <a:gd name="connsiteX16" fmla="*/ 68449 w 160807"/>
              <a:gd name="connsiteY16" fmla="*/ 83584 h 127700"/>
              <a:gd name="connsiteX17" fmla="*/ 78382 w 160807"/>
              <a:gd name="connsiteY17" fmla="*/ 90678 h 127700"/>
              <a:gd name="connsiteX18" fmla="*/ 86895 w 160807"/>
              <a:gd name="connsiteY18" fmla="*/ 91151 h 127700"/>
              <a:gd name="connsiteX19" fmla="*/ 95408 w 160807"/>
              <a:gd name="connsiteY19" fmla="*/ 85949 h 127700"/>
              <a:gd name="connsiteX20" fmla="*/ 100611 w 160807"/>
              <a:gd name="connsiteY20" fmla="*/ 94462 h 127700"/>
              <a:gd name="connsiteX21" fmla="*/ 89260 w 160807"/>
              <a:gd name="connsiteY21" fmla="*/ 101557 h 127700"/>
              <a:gd name="connsiteX22" fmla="*/ 77909 w 160807"/>
              <a:gd name="connsiteY22" fmla="*/ 101084 h 127700"/>
              <a:gd name="connsiteX23" fmla="*/ 66557 w 160807"/>
              <a:gd name="connsiteY23" fmla="*/ 94462 h 127700"/>
              <a:gd name="connsiteX24" fmla="*/ 56625 w 160807"/>
              <a:gd name="connsiteY24" fmla="*/ 101557 h 127700"/>
              <a:gd name="connsiteX25" fmla="*/ 51896 w 160807"/>
              <a:gd name="connsiteY25" fmla="*/ 101557 h 127700"/>
              <a:gd name="connsiteX26" fmla="*/ 45274 w 160807"/>
              <a:gd name="connsiteY26" fmla="*/ 105813 h 127700"/>
              <a:gd name="connsiteX27" fmla="*/ 21626 w 160807"/>
              <a:gd name="connsiteY27" fmla="*/ 105340 h 127700"/>
              <a:gd name="connsiteX28" fmla="*/ 25409 w 160807"/>
              <a:gd name="connsiteY28" fmla="*/ 128516 h 127700"/>
              <a:gd name="connsiteX29" fmla="*/ 39598 w 160807"/>
              <a:gd name="connsiteY29" fmla="*/ 123313 h 127700"/>
              <a:gd name="connsiteX30" fmla="*/ 48112 w 160807"/>
              <a:gd name="connsiteY30" fmla="*/ 124259 h 127700"/>
              <a:gd name="connsiteX31" fmla="*/ 55206 w 160807"/>
              <a:gd name="connsiteY31" fmla="*/ 120948 h 127700"/>
              <a:gd name="connsiteX32" fmla="*/ 103922 w 160807"/>
              <a:gd name="connsiteY32" fmla="*/ 122367 h 127700"/>
              <a:gd name="connsiteX33" fmla="*/ 116692 w 160807"/>
              <a:gd name="connsiteY33" fmla="*/ 122840 h 127700"/>
              <a:gd name="connsiteX34" fmla="*/ 135610 w 160807"/>
              <a:gd name="connsiteY34" fmla="*/ 129935 h 127700"/>
              <a:gd name="connsiteX35" fmla="*/ 141759 w 160807"/>
              <a:gd name="connsiteY35" fmla="*/ 129462 h 127700"/>
              <a:gd name="connsiteX36" fmla="*/ 143651 w 160807"/>
              <a:gd name="connsiteY36" fmla="*/ 126151 h 127700"/>
              <a:gd name="connsiteX37" fmla="*/ 157840 w 160807"/>
              <a:gd name="connsiteY37" fmla="*/ 128516 h 127700"/>
              <a:gd name="connsiteX38" fmla="*/ 161623 w 160807"/>
              <a:gd name="connsiteY38" fmla="*/ 126624 h 127700"/>
              <a:gd name="connsiteX39" fmla="*/ 163042 w 160807"/>
              <a:gd name="connsiteY39" fmla="*/ 117165 h 127700"/>
              <a:gd name="connsiteX40" fmla="*/ 161150 w 160807"/>
              <a:gd name="connsiteY40" fmla="*/ 105813 h 127700"/>
              <a:gd name="connsiteX41" fmla="*/ 151218 w 160807"/>
              <a:gd name="connsiteY41" fmla="*/ 97300 h 127700"/>
              <a:gd name="connsiteX42" fmla="*/ 146015 w 160807"/>
              <a:gd name="connsiteY42" fmla="*/ 79800 h 127700"/>
              <a:gd name="connsiteX43" fmla="*/ 145070 w 160807"/>
              <a:gd name="connsiteY43" fmla="*/ 6135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60807" h="127700">
                <a:moveTo>
                  <a:pt x="145070" y="61355"/>
                </a:moveTo>
                <a:lnTo>
                  <a:pt x="128043" y="40544"/>
                </a:lnTo>
                <a:lnTo>
                  <a:pt x="112908" y="18315"/>
                </a:lnTo>
                <a:lnTo>
                  <a:pt x="95408" y="10275"/>
                </a:lnTo>
                <a:lnTo>
                  <a:pt x="83111" y="1761"/>
                </a:lnTo>
                <a:lnTo>
                  <a:pt x="68449" y="1761"/>
                </a:lnTo>
                <a:lnTo>
                  <a:pt x="55206" y="8383"/>
                </a:lnTo>
                <a:lnTo>
                  <a:pt x="42436" y="6018"/>
                </a:lnTo>
                <a:lnTo>
                  <a:pt x="32977" y="15477"/>
                </a:lnTo>
                <a:lnTo>
                  <a:pt x="26829" y="31085"/>
                </a:lnTo>
                <a:lnTo>
                  <a:pt x="13585" y="51895"/>
                </a:lnTo>
                <a:lnTo>
                  <a:pt x="1761" y="57571"/>
                </a:lnTo>
                <a:lnTo>
                  <a:pt x="14531" y="68449"/>
                </a:lnTo>
                <a:lnTo>
                  <a:pt x="24937" y="92097"/>
                </a:lnTo>
                <a:lnTo>
                  <a:pt x="53787" y="91151"/>
                </a:lnTo>
                <a:lnTo>
                  <a:pt x="59936" y="84057"/>
                </a:lnTo>
                <a:lnTo>
                  <a:pt x="68449" y="83584"/>
                </a:lnTo>
                <a:lnTo>
                  <a:pt x="78382" y="90678"/>
                </a:lnTo>
                <a:lnTo>
                  <a:pt x="86895" y="91151"/>
                </a:lnTo>
                <a:lnTo>
                  <a:pt x="95408" y="85949"/>
                </a:lnTo>
                <a:lnTo>
                  <a:pt x="100611" y="94462"/>
                </a:lnTo>
                <a:lnTo>
                  <a:pt x="89260" y="101557"/>
                </a:lnTo>
                <a:lnTo>
                  <a:pt x="77909" y="101084"/>
                </a:lnTo>
                <a:lnTo>
                  <a:pt x="66557" y="94462"/>
                </a:lnTo>
                <a:lnTo>
                  <a:pt x="56625" y="101557"/>
                </a:lnTo>
                <a:lnTo>
                  <a:pt x="51896" y="101557"/>
                </a:lnTo>
                <a:lnTo>
                  <a:pt x="45274" y="105813"/>
                </a:lnTo>
                <a:lnTo>
                  <a:pt x="21626" y="105340"/>
                </a:lnTo>
                <a:lnTo>
                  <a:pt x="25409" y="128516"/>
                </a:lnTo>
                <a:lnTo>
                  <a:pt x="39598" y="123313"/>
                </a:lnTo>
                <a:lnTo>
                  <a:pt x="48112" y="124259"/>
                </a:lnTo>
                <a:lnTo>
                  <a:pt x="55206" y="120948"/>
                </a:lnTo>
                <a:lnTo>
                  <a:pt x="103922" y="122367"/>
                </a:lnTo>
                <a:lnTo>
                  <a:pt x="116692" y="122840"/>
                </a:lnTo>
                <a:lnTo>
                  <a:pt x="135610" y="129935"/>
                </a:lnTo>
                <a:lnTo>
                  <a:pt x="141759" y="129462"/>
                </a:lnTo>
                <a:lnTo>
                  <a:pt x="143651" y="126151"/>
                </a:lnTo>
                <a:lnTo>
                  <a:pt x="157840" y="128516"/>
                </a:lnTo>
                <a:lnTo>
                  <a:pt x="161623" y="126624"/>
                </a:lnTo>
                <a:lnTo>
                  <a:pt x="163042" y="117165"/>
                </a:lnTo>
                <a:lnTo>
                  <a:pt x="161150" y="105813"/>
                </a:lnTo>
                <a:lnTo>
                  <a:pt x="151218" y="97300"/>
                </a:lnTo>
                <a:lnTo>
                  <a:pt x="146015" y="79800"/>
                </a:lnTo>
                <a:lnTo>
                  <a:pt x="145070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5962C5A-CC61-4A0D-9380-C861B129E4EC}"/>
              </a:ext>
            </a:extLst>
          </p:cNvPr>
          <p:cNvSpPr/>
          <p:nvPr/>
        </p:nvSpPr>
        <p:spPr>
          <a:xfrm>
            <a:off x="2121116" y="3344560"/>
            <a:ext cx="182533" cy="189981"/>
          </a:xfrm>
          <a:custGeom>
            <a:avLst/>
            <a:gdLst>
              <a:gd name="connsiteX0" fmla="*/ 81692 w 80403"/>
              <a:gd name="connsiteY0" fmla="*/ 51422 h 99322"/>
              <a:gd name="connsiteX1" fmla="*/ 74598 w 80403"/>
              <a:gd name="connsiteY1" fmla="*/ 52841 h 99322"/>
              <a:gd name="connsiteX2" fmla="*/ 74598 w 80403"/>
              <a:gd name="connsiteY2" fmla="*/ 41963 h 99322"/>
              <a:gd name="connsiteX3" fmla="*/ 70341 w 80403"/>
              <a:gd name="connsiteY3" fmla="*/ 33923 h 99322"/>
              <a:gd name="connsiteX4" fmla="*/ 71287 w 80403"/>
              <a:gd name="connsiteY4" fmla="*/ 25409 h 99322"/>
              <a:gd name="connsiteX5" fmla="*/ 65611 w 80403"/>
              <a:gd name="connsiteY5" fmla="*/ 12639 h 99322"/>
              <a:gd name="connsiteX6" fmla="*/ 58517 w 80403"/>
              <a:gd name="connsiteY6" fmla="*/ 1761 h 99322"/>
              <a:gd name="connsiteX7" fmla="*/ 37234 w 80403"/>
              <a:gd name="connsiteY7" fmla="*/ 1761 h 99322"/>
              <a:gd name="connsiteX8" fmla="*/ 31085 w 80403"/>
              <a:gd name="connsiteY8" fmla="*/ 7437 h 99322"/>
              <a:gd name="connsiteX9" fmla="*/ 23991 w 80403"/>
              <a:gd name="connsiteY9" fmla="*/ 8383 h 99322"/>
              <a:gd name="connsiteX10" fmla="*/ 19261 w 80403"/>
              <a:gd name="connsiteY10" fmla="*/ 15004 h 99322"/>
              <a:gd name="connsiteX11" fmla="*/ 15950 w 80403"/>
              <a:gd name="connsiteY11" fmla="*/ 23045 h 99322"/>
              <a:gd name="connsiteX12" fmla="*/ 1761 w 80403"/>
              <a:gd name="connsiteY12" fmla="*/ 36288 h 99322"/>
              <a:gd name="connsiteX13" fmla="*/ 5072 w 80403"/>
              <a:gd name="connsiteY13" fmla="*/ 58517 h 99322"/>
              <a:gd name="connsiteX14" fmla="*/ 9329 w 80403"/>
              <a:gd name="connsiteY14" fmla="*/ 69395 h 99322"/>
              <a:gd name="connsiteX15" fmla="*/ 23045 w 80403"/>
              <a:gd name="connsiteY15" fmla="*/ 85949 h 99322"/>
              <a:gd name="connsiteX16" fmla="*/ 42436 w 80403"/>
              <a:gd name="connsiteY16" fmla="*/ 97773 h 99322"/>
              <a:gd name="connsiteX17" fmla="*/ 49531 w 80403"/>
              <a:gd name="connsiteY17" fmla="*/ 100138 h 99322"/>
              <a:gd name="connsiteX18" fmla="*/ 55679 w 80403"/>
              <a:gd name="connsiteY18" fmla="*/ 90678 h 99322"/>
              <a:gd name="connsiteX19" fmla="*/ 57098 w 80403"/>
              <a:gd name="connsiteY19" fmla="*/ 81692 h 99322"/>
              <a:gd name="connsiteX20" fmla="*/ 69395 w 80403"/>
              <a:gd name="connsiteY20" fmla="*/ 65611 h 99322"/>
              <a:gd name="connsiteX21" fmla="*/ 81692 w 80403"/>
              <a:gd name="connsiteY21" fmla="*/ 51422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403" h="99322">
                <a:moveTo>
                  <a:pt x="81692" y="51422"/>
                </a:moveTo>
                <a:lnTo>
                  <a:pt x="74598" y="52841"/>
                </a:lnTo>
                <a:lnTo>
                  <a:pt x="74598" y="41963"/>
                </a:lnTo>
                <a:lnTo>
                  <a:pt x="70341" y="33923"/>
                </a:lnTo>
                <a:lnTo>
                  <a:pt x="71287" y="25409"/>
                </a:lnTo>
                <a:lnTo>
                  <a:pt x="65611" y="12639"/>
                </a:lnTo>
                <a:lnTo>
                  <a:pt x="58517" y="1761"/>
                </a:lnTo>
                <a:lnTo>
                  <a:pt x="37234" y="1761"/>
                </a:lnTo>
                <a:lnTo>
                  <a:pt x="31085" y="7437"/>
                </a:lnTo>
                <a:lnTo>
                  <a:pt x="23991" y="8383"/>
                </a:lnTo>
                <a:lnTo>
                  <a:pt x="19261" y="15004"/>
                </a:lnTo>
                <a:lnTo>
                  <a:pt x="15950" y="23045"/>
                </a:lnTo>
                <a:lnTo>
                  <a:pt x="1761" y="36288"/>
                </a:lnTo>
                <a:lnTo>
                  <a:pt x="5072" y="58517"/>
                </a:lnTo>
                <a:lnTo>
                  <a:pt x="9329" y="69395"/>
                </a:lnTo>
                <a:lnTo>
                  <a:pt x="23045" y="85949"/>
                </a:lnTo>
                <a:lnTo>
                  <a:pt x="42436" y="97773"/>
                </a:lnTo>
                <a:lnTo>
                  <a:pt x="49531" y="100138"/>
                </a:lnTo>
                <a:lnTo>
                  <a:pt x="55679" y="90678"/>
                </a:lnTo>
                <a:lnTo>
                  <a:pt x="57098" y="81692"/>
                </a:lnTo>
                <a:lnTo>
                  <a:pt x="69395" y="65611"/>
                </a:lnTo>
                <a:lnTo>
                  <a:pt x="81692" y="5142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8DACBFD6-DE8B-46C0-AFC0-DDC4F9EAB46D}"/>
              </a:ext>
            </a:extLst>
          </p:cNvPr>
          <p:cNvSpPr/>
          <p:nvPr/>
        </p:nvSpPr>
        <p:spPr>
          <a:xfrm>
            <a:off x="3930341" y="1271964"/>
            <a:ext cx="246956" cy="217120"/>
          </a:xfrm>
          <a:custGeom>
            <a:avLst/>
            <a:gdLst>
              <a:gd name="connsiteX0" fmla="*/ 67031 w 108781"/>
              <a:gd name="connsiteY0" fmla="*/ 30612 h 113511"/>
              <a:gd name="connsiteX1" fmla="*/ 51895 w 108781"/>
              <a:gd name="connsiteY1" fmla="*/ 23518 h 113511"/>
              <a:gd name="connsiteX2" fmla="*/ 48112 w 108781"/>
              <a:gd name="connsiteY2" fmla="*/ 14531 h 113511"/>
              <a:gd name="connsiteX3" fmla="*/ 34396 w 108781"/>
              <a:gd name="connsiteY3" fmla="*/ 2707 h 113511"/>
              <a:gd name="connsiteX4" fmla="*/ 19261 w 108781"/>
              <a:gd name="connsiteY4" fmla="*/ 1761 h 113511"/>
              <a:gd name="connsiteX5" fmla="*/ 1761 w 108781"/>
              <a:gd name="connsiteY5" fmla="*/ 9329 h 113511"/>
              <a:gd name="connsiteX6" fmla="*/ 1761 w 108781"/>
              <a:gd name="connsiteY6" fmla="*/ 9329 h 113511"/>
              <a:gd name="connsiteX7" fmla="*/ 8856 w 108781"/>
              <a:gd name="connsiteY7" fmla="*/ 20680 h 113511"/>
              <a:gd name="connsiteX8" fmla="*/ 16896 w 108781"/>
              <a:gd name="connsiteY8" fmla="*/ 29193 h 113511"/>
              <a:gd name="connsiteX9" fmla="*/ 8856 w 108781"/>
              <a:gd name="connsiteY9" fmla="*/ 40071 h 113511"/>
              <a:gd name="connsiteX10" fmla="*/ 8856 w 108781"/>
              <a:gd name="connsiteY10" fmla="*/ 40071 h 113511"/>
              <a:gd name="connsiteX11" fmla="*/ 17369 w 108781"/>
              <a:gd name="connsiteY11" fmla="*/ 40071 h 113511"/>
              <a:gd name="connsiteX12" fmla="*/ 12640 w 108781"/>
              <a:gd name="connsiteY12" fmla="*/ 52841 h 113511"/>
              <a:gd name="connsiteX13" fmla="*/ 25409 w 108781"/>
              <a:gd name="connsiteY13" fmla="*/ 63720 h 113511"/>
              <a:gd name="connsiteX14" fmla="*/ 23045 w 108781"/>
              <a:gd name="connsiteY14" fmla="*/ 77436 h 113511"/>
              <a:gd name="connsiteX15" fmla="*/ 17369 w 108781"/>
              <a:gd name="connsiteY15" fmla="*/ 78854 h 113511"/>
              <a:gd name="connsiteX16" fmla="*/ 24464 w 108781"/>
              <a:gd name="connsiteY16" fmla="*/ 84057 h 113511"/>
              <a:gd name="connsiteX17" fmla="*/ 28247 w 108781"/>
              <a:gd name="connsiteY17" fmla="*/ 87841 h 113511"/>
              <a:gd name="connsiteX18" fmla="*/ 36761 w 108781"/>
              <a:gd name="connsiteY18" fmla="*/ 91151 h 113511"/>
              <a:gd name="connsiteX19" fmla="*/ 46220 w 108781"/>
              <a:gd name="connsiteY19" fmla="*/ 96827 h 113511"/>
              <a:gd name="connsiteX20" fmla="*/ 44328 w 108781"/>
              <a:gd name="connsiteY20" fmla="*/ 99665 h 113511"/>
              <a:gd name="connsiteX21" fmla="*/ 50003 w 108781"/>
              <a:gd name="connsiteY21" fmla="*/ 97300 h 113511"/>
              <a:gd name="connsiteX22" fmla="*/ 52368 w 108781"/>
              <a:gd name="connsiteY22" fmla="*/ 87841 h 113511"/>
              <a:gd name="connsiteX23" fmla="*/ 56625 w 108781"/>
              <a:gd name="connsiteY23" fmla="*/ 85949 h 113511"/>
              <a:gd name="connsiteX24" fmla="*/ 60409 w 108781"/>
              <a:gd name="connsiteY24" fmla="*/ 90205 h 113511"/>
              <a:gd name="connsiteX25" fmla="*/ 65139 w 108781"/>
              <a:gd name="connsiteY25" fmla="*/ 92097 h 113511"/>
              <a:gd name="connsiteX26" fmla="*/ 68922 w 108781"/>
              <a:gd name="connsiteY26" fmla="*/ 96827 h 113511"/>
              <a:gd name="connsiteX27" fmla="*/ 72706 w 108781"/>
              <a:gd name="connsiteY27" fmla="*/ 98246 h 113511"/>
              <a:gd name="connsiteX28" fmla="*/ 77908 w 108781"/>
              <a:gd name="connsiteY28" fmla="*/ 103449 h 113511"/>
              <a:gd name="connsiteX29" fmla="*/ 81692 w 108781"/>
              <a:gd name="connsiteY29" fmla="*/ 103449 h 113511"/>
              <a:gd name="connsiteX30" fmla="*/ 79328 w 108781"/>
              <a:gd name="connsiteY30" fmla="*/ 110543 h 113511"/>
              <a:gd name="connsiteX31" fmla="*/ 76963 w 108781"/>
              <a:gd name="connsiteY31" fmla="*/ 113854 h 113511"/>
              <a:gd name="connsiteX32" fmla="*/ 77908 w 108781"/>
              <a:gd name="connsiteY32" fmla="*/ 116219 h 113511"/>
              <a:gd name="connsiteX33" fmla="*/ 85949 w 108781"/>
              <a:gd name="connsiteY33" fmla="*/ 114327 h 113511"/>
              <a:gd name="connsiteX34" fmla="*/ 97300 w 108781"/>
              <a:gd name="connsiteY34" fmla="*/ 113854 h 113511"/>
              <a:gd name="connsiteX35" fmla="*/ 100611 w 108781"/>
              <a:gd name="connsiteY35" fmla="*/ 109597 h 113511"/>
              <a:gd name="connsiteX36" fmla="*/ 97773 w 108781"/>
              <a:gd name="connsiteY36" fmla="*/ 106286 h 113511"/>
              <a:gd name="connsiteX37" fmla="*/ 101084 w 108781"/>
              <a:gd name="connsiteY37" fmla="*/ 96827 h 113511"/>
              <a:gd name="connsiteX38" fmla="*/ 109124 w 108781"/>
              <a:gd name="connsiteY38" fmla="*/ 87841 h 113511"/>
              <a:gd name="connsiteX39" fmla="*/ 95881 w 108781"/>
              <a:gd name="connsiteY39" fmla="*/ 75544 h 113511"/>
              <a:gd name="connsiteX40" fmla="*/ 92570 w 108781"/>
              <a:gd name="connsiteY40" fmla="*/ 64665 h 113511"/>
              <a:gd name="connsiteX41" fmla="*/ 97773 w 108781"/>
              <a:gd name="connsiteY41" fmla="*/ 58044 h 113511"/>
              <a:gd name="connsiteX42" fmla="*/ 93044 w 108781"/>
              <a:gd name="connsiteY42" fmla="*/ 53314 h 113511"/>
              <a:gd name="connsiteX43" fmla="*/ 98246 w 108781"/>
              <a:gd name="connsiteY43" fmla="*/ 48112 h 113511"/>
              <a:gd name="connsiteX44" fmla="*/ 91624 w 108781"/>
              <a:gd name="connsiteY44" fmla="*/ 44801 h 113511"/>
              <a:gd name="connsiteX45" fmla="*/ 85003 w 108781"/>
              <a:gd name="connsiteY45" fmla="*/ 50949 h 113511"/>
              <a:gd name="connsiteX46" fmla="*/ 70341 w 108781"/>
              <a:gd name="connsiteY46" fmla="*/ 42436 h 113511"/>
              <a:gd name="connsiteX47" fmla="*/ 67031 w 108781"/>
              <a:gd name="connsiteY47" fmla="*/ 30612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781" h="113511">
                <a:moveTo>
                  <a:pt x="67031" y="30612"/>
                </a:moveTo>
                <a:lnTo>
                  <a:pt x="51895" y="23518"/>
                </a:lnTo>
                <a:lnTo>
                  <a:pt x="48112" y="14531"/>
                </a:lnTo>
                <a:lnTo>
                  <a:pt x="34396" y="2707"/>
                </a:lnTo>
                <a:lnTo>
                  <a:pt x="19261" y="1761"/>
                </a:lnTo>
                <a:lnTo>
                  <a:pt x="1761" y="9329"/>
                </a:lnTo>
                <a:lnTo>
                  <a:pt x="1761" y="9329"/>
                </a:lnTo>
                <a:lnTo>
                  <a:pt x="8856" y="20680"/>
                </a:lnTo>
                <a:lnTo>
                  <a:pt x="16896" y="29193"/>
                </a:lnTo>
                <a:lnTo>
                  <a:pt x="8856" y="40071"/>
                </a:lnTo>
                <a:lnTo>
                  <a:pt x="8856" y="40071"/>
                </a:lnTo>
                <a:lnTo>
                  <a:pt x="17369" y="40071"/>
                </a:lnTo>
                <a:lnTo>
                  <a:pt x="12640" y="52841"/>
                </a:lnTo>
                <a:lnTo>
                  <a:pt x="25409" y="63720"/>
                </a:lnTo>
                <a:lnTo>
                  <a:pt x="23045" y="77436"/>
                </a:lnTo>
                <a:lnTo>
                  <a:pt x="17369" y="78854"/>
                </a:lnTo>
                <a:lnTo>
                  <a:pt x="24464" y="84057"/>
                </a:lnTo>
                <a:lnTo>
                  <a:pt x="28247" y="87841"/>
                </a:lnTo>
                <a:lnTo>
                  <a:pt x="36761" y="91151"/>
                </a:lnTo>
                <a:lnTo>
                  <a:pt x="46220" y="96827"/>
                </a:lnTo>
                <a:lnTo>
                  <a:pt x="44328" y="99665"/>
                </a:lnTo>
                <a:lnTo>
                  <a:pt x="50003" y="97300"/>
                </a:lnTo>
                <a:lnTo>
                  <a:pt x="52368" y="87841"/>
                </a:lnTo>
                <a:lnTo>
                  <a:pt x="56625" y="85949"/>
                </a:lnTo>
                <a:lnTo>
                  <a:pt x="60409" y="90205"/>
                </a:lnTo>
                <a:lnTo>
                  <a:pt x="65139" y="92097"/>
                </a:lnTo>
                <a:lnTo>
                  <a:pt x="68922" y="96827"/>
                </a:lnTo>
                <a:lnTo>
                  <a:pt x="72706" y="98246"/>
                </a:lnTo>
                <a:lnTo>
                  <a:pt x="77908" y="103449"/>
                </a:lnTo>
                <a:lnTo>
                  <a:pt x="81692" y="103449"/>
                </a:lnTo>
                <a:lnTo>
                  <a:pt x="79328" y="110543"/>
                </a:lnTo>
                <a:lnTo>
                  <a:pt x="76963" y="113854"/>
                </a:lnTo>
                <a:lnTo>
                  <a:pt x="77908" y="116219"/>
                </a:lnTo>
                <a:lnTo>
                  <a:pt x="85949" y="114327"/>
                </a:lnTo>
                <a:lnTo>
                  <a:pt x="97300" y="113854"/>
                </a:lnTo>
                <a:lnTo>
                  <a:pt x="100611" y="109597"/>
                </a:lnTo>
                <a:lnTo>
                  <a:pt x="97773" y="106286"/>
                </a:lnTo>
                <a:lnTo>
                  <a:pt x="101084" y="96827"/>
                </a:lnTo>
                <a:lnTo>
                  <a:pt x="109124" y="87841"/>
                </a:lnTo>
                <a:lnTo>
                  <a:pt x="95881" y="75544"/>
                </a:lnTo>
                <a:lnTo>
                  <a:pt x="92570" y="64665"/>
                </a:lnTo>
                <a:lnTo>
                  <a:pt x="97773" y="58044"/>
                </a:lnTo>
                <a:lnTo>
                  <a:pt x="93044" y="53314"/>
                </a:lnTo>
                <a:lnTo>
                  <a:pt x="98246" y="48112"/>
                </a:lnTo>
                <a:lnTo>
                  <a:pt x="91624" y="44801"/>
                </a:lnTo>
                <a:lnTo>
                  <a:pt x="85003" y="50949"/>
                </a:lnTo>
                <a:lnTo>
                  <a:pt x="70341" y="42436"/>
                </a:lnTo>
                <a:lnTo>
                  <a:pt x="67031" y="3061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A4966DDB-37BF-4209-A6E2-7E256902259B}"/>
              </a:ext>
            </a:extLst>
          </p:cNvPr>
          <p:cNvSpPr/>
          <p:nvPr/>
        </p:nvSpPr>
        <p:spPr>
          <a:xfrm>
            <a:off x="3811157" y="1080172"/>
            <a:ext cx="300643" cy="108561"/>
          </a:xfrm>
          <a:custGeom>
            <a:avLst/>
            <a:gdLst>
              <a:gd name="connsiteX0" fmla="*/ 131826 w 132430"/>
              <a:gd name="connsiteY0" fmla="*/ 15950 h 56755"/>
              <a:gd name="connsiteX1" fmla="*/ 108651 w 132430"/>
              <a:gd name="connsiteY1" fmla="*/ 5072 h 56755"/>
              <a:gd name="connsiteX2" fmla="*/ 92570 w 132430"/>
              <a:gd name="connsiteY2" fmla="*/ 8856 h 56755"/>
              <a:gd name="connsiteX3" fmla="*/ 81219 w 132430"/>
              <a:gd name="connsiteY3" fmla="*/ 6018 h 56755"/>
              <a:gd name="connsiteX4" fmla="*/ 67976 w 132430"/>
              <a:gd name="connsiteY4" fmla="*/ 12166 h 56755"/>
              <a:gd name="connsiteX5" fmla="*/ 55206 w 132430"/>
              <a:gd name="connsiteY5" fmla="*/ 1761 h 56755"/>
              <a:gd name="connsiteX6" fmla="*/ 46220 w 132430"/>
              <a:gd name="connsiteY6" fmla="*/ 6018 h 56755"/>
              <a:gd name="connsiteX7" fmla="*/ 44801 w 132430"/>
              <a:gd name="connsiteY7" fmla="*/ 4126 h 56755"/>
              <a:gd name="connsiteX8" fmla="*/ 37706 w 132430"/>
              <a:gd name="connsiteY8" fmla="*/ 4126 h 56755"/>
              <a:gd name="connsiteX9" fmla="*/ 34869 w 132430"/>
              <a:gd name="connsiteY9" fmla="*/ 9329 h 56755"/>
              <a:gd name="connsiteX10" fmla="*/ 29666 w 132430"/>
              <a:gd name="connsiteY10" fmla="*/ 10747 h 56755"/>
              <a:gd name="connsiteX11" fmla="*/ 28720 w 132430"/>
              <a:gd name="connsiteY11" fmla="*/ 17369 h 56755"/>
              <a:gd name="connsiteX12" fmla="*/ 24463 w 132430"/>
              <a:gd name="connsiteY12" fmla="*/ 18788 h 56755"/>
              <a:gd name="connsiteX13" fmla="*/ 23990 w 132430"/>
              <a:gd name="connsiteY13" fmla="*/ 21626 h 56755"/>
              <a:gd name="connsiteX14" fmla="*/ 16423 w 132430"/>
              <a:gd name="connsiteY14" fmla="*/ 24464 h 56755"/>
              <a:gd name="connsiteX15" fmla="*/ 6018 w 132430"/>
              <a:gd name="connsiteY15" fmla="*/ 23991 h 56755"/>
              <a:gd name="connsiteX16" fmla="*/ 3180 w 132430"/>
              <a:gd name="connsiteY16" fmla="*/ 30612 h 56755"/>
              <a:gd name="connsiteX17" fmla="*/ 1761 w 132430"/>
              <a:gd name="connsiteY17" fmla="*/ 34396 h 56755"/>
              <a:gd name="connsiteX18" fmla="*/ 5072 w 132430"/>
              <a:gd name="connsiteY18" fmla="*/ 44328 h 56755"/>
              <a:gd name="connsiteX19" fmla="*/ 17369 w 132430"/>
              <a:gd name="connsiteY19" fmla="*/ 51895 h 56755"/>
              <a:gd name="connsiteX20" fmla="*/ 26355 w 132430"/>
              <a:gd name="connsiteY20" fmla="*/ 55206 h 56755"/>
              <a:gd name="connsiteX21" fmla="*/ 45747 w 132430"/>
              <a:gd name="connsiteY21" fmla="*/ 51422 h 56755"/>
              <a:gd name="connsiteX22" fmla="*/ 47166 w 132430"/>
              <a:gd name="connsiteY22" fmla="*/ 45747 h 56755"/>
              <a:gd name="connsiteX23" fmla="*/ 56152 w 132430"/>
              <a:gd name="connsiteY23" fmla="*/ 44801 h 56755"/>
              <a:gd name="connsiteX24" fmla="*/ 67030 w 132430"/>
              <a:gd name="connsiteY24" fmla="*/ 40071 h 56755"/>
              <a:gd name="connsiteX25" fmla="*/ 69868 w 132430"/>
              <a:gd name="connsiteY25" fmla="*/ 41963 h 56755"/>
              <a:gd name="connsiteX26" fmla="*/ 80273 w 132430"/>
              <a:gd name="connsiteY26" fmla="*/ 38653 h 56755"/>
              <a:gd name="connsiteX27" fmla="*/ 85003 w 132430"/>
              <a:gd name="connsiteY27" fmla="*/ 31558 h 56755"/>
              <a:gd name="connsiteX28" fmla="*/ 92570 w 132430"/>
              <a:gd name="connsiteY28" fmla="*/ 29666 h 56755"/>
              <a:gd name="connsiteX29" fmla="*/ 118583 w 132430"/>
              <a:gd name="connsiteY29" fmla="*/ 38653 h 56755"/>
              <a:gd name="connsiteX30" fmla="*/ 123313 w 132430"/>
              <a:gd name="connsiteY30" fmla="*/ 35815 h 56755"/>
              <a:gd name="connsiteX31" fmla="*/ 126624 w 132430"/>
              <a:gd name="connsiteY31" fmla="*/ 23991 h 56755"/>
              <a:gd name="connsiteX32" fmla="*/ 131826 w 132430"/>
              <a:gd name="connsiteY32" fmla="*/ 15950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2430" h="56755">
                <a:moveTo>
                  <a:pt x="131826" y="15950"/>
                </a:moveTo>
                <a:lnTo>
                  <a:pt x="108651" y="5072"/>
                </a:lnTo>
                <a:lnTo>
                  <a:pt x="92570" y="8856"/>
                </a:lnTo>
                <a:lnTo>
                  <a:pt x="81219" y="6018"/>
                </a:lnTo>
                <a:lnTo>
                  <a:pt x="67976" y="12166"/>
                </a:lnTo>
                <a:lnTo>
                  <a:pt x="55206" y="1761"/>
                </a:lnTo>
                <a:lnTo>
                  <a:pt x="46220" y="6018"/>
                </a:lnTo>
                <a:lnTo>
                  <a:pt x="44801" y="4126"/>
                </a:lnTo>
                <a:lnTo>
                  <a:pt x="37706" y="4126"/>
                </a:lnTo>
                <a:lnTo>
                  <a:pt x="34869" y="9329"/>
                </a:lnTo>
                <a:lnTo>
                  <a:pt x="29666" y="10747"/>
                </a:lnTo>
                <a:lnTo>
                  <a:pt x="28720" y="17369"/>
                </a:lnTo>
                <a:lnTo>
                  <a:pt x="24463" y="18788"/>
                </a:lnTo>
                <a:lnTo>
                  <a:pt x="23990" y="21626"/>
                </a:lnTo>
                <a:lnTo>
                  <a:pt x="16423" y="24464"/>
                </a:lnTo>
                <a:lnTo>
                  <a:pt x="6018" y="23991"/>
                </a:lnTo>
                <a:lnTo>
                  <a:pt x="3180" y="30612"/>
                </a:lnTo>
                <a:lnTo>
                  <a:pt x="1761" y="34396"/>
                </a:lnTo>
                <a:lnTo>
                  <a:pt x="5072" y="44328"/>
                </a:lnTo>
                <a:lnTo>
                  <a:pt x="17369" y="51895"/>
                </a:lnTo>
                <a:lnTo>
                  <a:pt x="26355" y="55206"/>
                </a:lnTo>
                <a:lnTo>
                  <a:pt x="45747" y="51422"/>
                </a:lnTo>
                <a:lnTo>
                  <a:pt x="47166" y="45747"/>
                </a:lnTo>
                <a:lnTo>
                  <a:pt x="56152" y="44801"/>
                </a:lnTo>
                <a:lnTo>
                  <a:pt x="67030" y="40071"/>
                </a:lnTo>
                <a:lnTo>
                  <a:pt x="69868" y="41963"/>
                </a:lnTo>
                <a:lnTo>
                  <a:pt x="80273" y="38653"/>
                </a:lnTo>
                <a:lnTo>
                  <a:pt x="85003" y="31558"/>
                </a:lnTo>
                <a:lnTo>
                  <a:pt x="92570" y="29666"/>
                </a:lnTo>
                <a:lnTo>
                  <a:pt x="118583" y="38653"/>
                </a:lnTo>
                <a:lnTo>
                  <a:pt x="123313" y="35815"/>
                </a:lnTo>
                <a:lnTo>
                  <a:pt x="126624" y="23991"/>
                </a:lnTo>
                <a:lnTo>
                  <a:pt x="131826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1799823-460B-4C6B-AFA0-820B5E339C3E}"/>
              </a:ext>
            </a:extLst>
          </p:cNvPr>
          <p:cNvSpPr/>
          <p:nvPr/>
        </p:nvSpPr>
        <p:spPr>
          <a:xfrm>
            <a:off x="3654393" y="1233062"/>
            <a:ext cx="150321" cy="81420"/>
          </a:xfrm>
          <a:custGeom>
            <a:avLst/>
            <a:gdLst>
              <a:gd name="connsiteX0" fmla="*/ 68449 w 66215"/>
              <a:gd name="connsiteY0" fmla="*/ 12166 h 42566"/>
              <a:gd name="connsiteX1" fmla="*/ 62773 w 66215"/>
              <a:gd name="connsiteY1" fmla="*/ 2234 h 42566"/>
              <a:gd name="connsiteX2" fmla="*/ 58990 w 66215"/>
              <a:gd name="connsiteY2" fmla="*/ 1761 h 42566"/>
              <a:gd name="connsiteX3" fmla="*/ 54733 w 66215"/>
              <a:gd name="connsiteY3" fmla="*/ 6964 h 42566"/>
              <a:gd name="connsiteX4" fmla="*/ 34395 w 66215"/>
              <a:gd name="connsiteY4" fmla="*/ 7437 h 42566"/>
              <a:gd name="connsiteX5" fmla="*/ 23045 w 66215"/>
              <a:gd name="connsiteY5" fmla="*/ 14058 h 42566"/>
              <a:gd name="connsiteX6" fmla="*/ 3180 w 66215"/>
              <a:gd name="connsiteY6" fmla="*/ 12166 h 42566"/>
              <a:gd name="connsiteX7" fmla="*/ 1761 w 66215"/>
              <a:gd name="connsiteY7" fmla="*/ 26355 h 42566"/>
              <a:gd name="connsiteX8" fmla="*/ 8382 w 66215"/>
              <a:gd name="connsiteY8" fmla="*/ 39126 h 42566"/>
              <a:gd name="connsiteX9" fmla="*/ 3180 w 66215"/>
              <a:gd name="connsiteY9" fmla="*/ 41490 h 42566"/>
              <a:gd name="connsiteX10" fmla="*/ 19734 w 66215"/>
              <a:gd name="connsiteY10" fmla="*/ 42436 h 42566"/>
              <a:gd name="connsiteX11" fmla="*/ 23517 w 66215"/>
              <a:gd name="connsiteY11" fmla="*/ 37707 h 42566"/>
              <a:gd name="connsiteX12" fmla="*/ 32030 w 66215"/>
              <a:gd name="connsiteY12" fmla="*/ 42436 h 42566"/>
              <a:gd name="connsiteX13" fmla="*/ 41490 w 66215"/>
              <a:gd name="connsiteY13" fmla="*/ 42909 h 42566"/>
              <a:gd name="connsiteX14" fmla="*/ 40544 w 66215"/>
              <a:gd name="connsiteY14" fmla="*/ 34869 h 42566"/>
              <a:gd name="connsiteX15" fmla="*/ 48584 w 66215"/>
              <a:gd name="connsiteY15" fmla="*/ 32031 h 42566"/>
              <a:gd name="connsiteX16" fmla="*/ 50003 w 66215"/>
              <a:gd name="connsiteY16" fmla="*/ 20207 h 42566"/>
              <a:gd name="connsiteX17" fmla="*/ 68449 w 66215"/>
              <a:gd name="connsiteY17" fmla="*/ 12166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215" h="42566">
                <a:moveTo>
                  <a:pt x="68449" y="12166"/>
                </a:moveTo>
                <a:lnTo>
                  <a:pt x="62773" y="2234"/>
                </a:lnTo>
                <a:lnTo>
                  <a:pt x="58990" y="1761"/>
                </a:lnTo>
                <a:lnTo>
                  <a:pt x="54733" y="6964"/>
                </a:lnTo>
                <a:lnTo>
                  <a:pt x="34395" y="7437"/>
                </a:lnTo>
                <a:lnTo>
                  <a:pt x="23045" y="14058"/>
                </a:lnTo>
                <a:lnTo>
                  <a:pt x="3180" y="12166"/>
                </a:lnTo>
                <a:lnTo>
                  <a:pt x="1761" y="26355"/>
                </a:lnTo>
                <a:lnTo>
                  <a:pt x="8382" y="39126"/>
                </a:lnTo>
                <a:lnTo>
                  <a:pt x="3180" y="41490"/>
                </a:lnTo>
                <a:lnTo>
                  <a:pt x="19734" y="42436"/>
                </a:lnTo>
                <a:lnTo>
                  <a:pt x="23517" y="37707"/>
                </a:lnTo>
                <a:lnTo>
                  <a:pt x="32030" y="42436"/>
                </a:lnTo>
                <a:lnTo>
                  <a:pt x="41490" y="42909"/>
                </a:lnTo>
                <a:lnTo>
                  <a:pt x="40544" y="34869"/>
                </a:lnTo>
                <a:lnTo>
                  <a:pt x="48584" y="32031"/>
                </a:lnTo>
                <a:lnTo>
                  <a:pt x="50003" y="20207"/>
                </a:lnTo>
                <a:lnTo>
                  <a:pt x="68449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0B26512F-9822-42FB-BDE1-CB195717D061}"/>
              </a:ext>
            </a:extLst>
          </p:cNvPr>
          <p:cNvSpPr/>
          <p:nvPr/>
        </p:nvSpPr>
        <p:spPr>
          <a:xfrm>
            <a:off x="3454681" y="50661"/>
            <a:ext cx="547599" cy="714689"/>
          </a:xfrm>
          <a:custGeom>
            <a:avLst/>
            <a:gdLst>
              <a:gd name="connsiteX0" fmla="*/ 242973 w 241211"/>
              <a:gd name="connsiteY0" fmla="*/ 82165 h 373641"/>
              <a:gd name="connsiteX1" fmla="*/ 233987 w 241211"/>
              <a:gd name="connsiteY1" fmla="*/ 71760 h 373641"/>
              <a:gd name="connsiteX2" fmla="*/ 225947 w 241211"/>
              <a:gd name="connsiteY2" fmla="*/ 32031 h 373641"/>
              <a:gd name="connsiteX3" fmla="*/ 191893 w 241211"/>
              <a:gd name="connsiteY3" fmla="*/ 14531 h 373641"/>
              <a:gd name="connsiteX4" fmla="*/ 163988 w 241211"/>
              <a:gd name="connsiteY4" fmla="*/ 1761 h 373641"/>
              <a:gd name="connsiteX5" fmla="*/ 152164 w 241211"/>
              <a:gd name="connsiteY5" fmla="*/ 3180 h 373641"/>
              <a:gd name="connsiteX6" fmla="*/ 152164 w 241211"/>
              <a:gd name="connsiteY6" fmla="*/ 19734 h 373641"/>
              <a:gd name="connsiteX7" fmla="*/ 114800 w 241211"/>
              <a:gd name="connsiteY7" fmla="*/ 15477 h 373641"/>
              <a:gd name="connsiteX8" fmla="*/ 111962 w 241211"/>
              <a:gd name="connsiteY8" fmla="*/ 30139 h 373641"/>
              <a:gd name="connsiteX9" fmla="*/ 93044 w 241211"/>
              <a:gd name="connsiteY9" fmla="*/ 29666 h 373641"/>
              <a:gd name="connsiteX10" fmla="*/ 82639 w 241211"/>
              <a:gd name="connsiteY10" fmla="*/ 48112 h 373641"/>
              <a:gd name="connsiteX11" fmla="*/ 66558 w 241211"/>
              <a:gd name="connsiteY11" fmla="*/ 76963 h 373641"/>
              <a:gd name="connsiteX12" fmla="*/ 39598 w 241211"/>
              <a:gd name="connsiteY12" fmla="*/ 114327 h 373641"/>
              <a:gd name="connsiteX13" fmla="*/ 48112 w 241211"/>
              <a:gd name="connsiteY13" fmla="*/ 123313 h 373641"/>
              <a:gd name="connsiteX14" fmla="*/ 41963 w 241211"/>
              <a:gd name="connsiteY14" fmla="*/ 133718 h 373641"/>
              <a:gd name="connsiteX15" fmla="*/ 21626 w 241211"/>
              <a:gd name="connsiteY15" fmla="*/ 133245 h 373641"/>
              <a:gd name="connsiteX16" fmla="*/ 10748 w 241211"/>
              <a:gd name="connsiteY16" fmla="*/ 158312 h 373641"/>
              <a:gd name="connsiteX17" fmla="*/ 15477 w 241211"/>
              <a:gd name="connsiteY17" fmla="*/ 194258 h 373641"/>
              <a:gd name="connsiteX18" fmla="*/ 30139 w 241211"/>
              <a:gd name="connsiteY18" fmla="*/ 207974 h 373641"/>
              <a:gd name="connsiteX19" fmla="*/ 25883 w 241211"/>
              <a:gd name="connsiteY19" fmla="*/ 240608 h 373641"/>
              <a:gd name="connsiteX20" fmla="*/ 9802 w 241211"/>
              <a:gd name="connsiteY20" fmla="*/ 259527 h 373641"/>
              <a:gd name="connsiteX21" fmla="*/ 1761 w 241211"/>
              <a:gd name="connsiteY21" fmla="*/ 275135 h 373641"/>
              <a:gd name="connsiteX22" fmla="*/ 21626 w 241211"/>
              <a:gd name="connsiteY22" fmla="*/ 314864 h 373641"/>
              <a:gd name="connsiteX23" fmla="*/ 42437 w 241211"/>
              <a:gd name="connsiteY23" fmla="*/ 346552 h 373641"/>
              <a:gd name="connsiteX24" fmla="*/ 51896 w 241211"/>
              <a:gd name="connsiteY24" fmla="*/ 373511 h 373641"/>
              <a:gd name="connsiteX25" fmla="*/ 76963 w 241211"/>
              <a:gd name="connsiteY25" fmla="*/ 372092 h 373641"/>
              <a:gd name="connsiteX26" fmla="*/ 87368 w 241211"/>
              <a:gd name="connsiteY26" fmla="*/ 349863 h 373641"/>
              <a:gd name="connsiteX27" fmla="*/ 114327 w 241211"/>
              <a:gd name="connsiteY27" fmla="*/ 352228 h 373641"/>
              <a:gd name="connsiteX28" fmla="*/ 123786 w 241211"/>
              <a:gd name="connsiteY28" fmla="*/ 326215 h 373641"/>
              <a:gd name="connsiteX29" fmla="*/ 126624 w 241211"/>
              <a:gd name="connsiteY29" fmla="*/ 278918 h 373641"/>
              <a:gd name="connsiteX30" fmla="*/ 148380 w 241211"/>
              <a:gd name="connsiteY30" fmla="*/ 272770 h 373641"/>
              <a:gd name="connsiteX31" fmla="*/ 163988 w 241211"/>
              <a:gd name="connsiteY31" fmla="*/ 241554 h 373641"/>
              <a:gd name="connsiteX32" fmla="*/ 141286 w 241211"/>
              <a:gd name="connsiteY32" fmla="*/ 225946 h 373641"/>
              <a:gd name="connsiteX33" fmla="*/ 124259 w 241211"/>
              <a:gd name="connsiteY33" fmla="*/ 207028 h 373641"/>
              <a:gd name="connsiteX34" fmla="*/ 134191 w 241211"/>
              <a:gd name="connsiteY34" fmla="*/ 168718 h 373641"/>
              <a:gd name="connsiteX35" fmla="*/ 170610 w 241211"/>
              <a:gd name="connsiteY35" fmla="*/ 145542 h 373641"/>
              <a:gd name="connsiteX36" fmla="*/ 199461 w 241211"/>
              <a:gd name="connsiteY36" fmla="*/ 124259 h 373641"/>
              <a:gd name="connsiteX37" fmla="*/ 193785 w 241211"/>
              <a:gd name="connsiteY37" fmla="*/ 107705 h 373641"/>
              <a:gd name="connsiteX38" fmla="*/ 209866 w 241211"/>
              <a:gd name="connsiteY38" fmla="*/ 89260 h 373641"/>
              <a:gd name="connsiteX39" fmla="*/ 242973 w 241211"/>
              <a:gd name="connsiteY39" fmla="*/ 82165 h 37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1" h="373641">
                <a:moveTo>
                  <a:pt x="242973" y="82165"/>
                </a:moveTo>
                <a:lnTo>
                  <a:pt x="233987" y="71760"/>
                </a:lnTo>
                <a:lnTo>
                  <a:pt x="225947" y="32031"/>
                </a:lnTo>
                <a:lnTo>
                  <a:pt x="191893" y="14531"/>
                </a:lnTo>
                <a:lnTo>
                  <a:pt x="163988" y="1761"/>
                </a:lnTo>
                <a:lnTo>
                  <a:pt x="152164" y="3180"/>
                </a:lnTo>
                <a:lnTo>
                  <a:pt x="152164" y="19734"/>
                </a:lnTo>
                <a:lnTo>
                  <a:pt x="114800" y="15477"/>
                </a:lnTo>
                <a:lnTo>
                  <a:pt x="111962" y="30139"/>
                </a:lnTo>
                <a:lnTo>
                  <a:pt x="93044" y="29666"/>
                </a:lnTo>
                <a:lnTo>
                  <a:pt x="82639" y="48112"/>
                </a:lnTo>
                <a:lnTo>
                  <a:pt x="66558" y="76963"/>
                </a:lnTo>
                <a:lnTo>
                  <a:pt x="39598" y="114327"/>
                </a:lnTo>
                <a:lnTo>
                  <a:pt x="48112" y="123313"/>
                </a:lnTo>
                <a:lnTo>
                  <a:pt x="41963" y="133718"/>
                </a:lnTo>
                <a:lnTo>
                  <a:pt x="21626" y="133245"/>
                </a:lnTo>
                <a:lnTo>
                  <a:pt x="10748" y="158312"/>
                </a:lnTo>
                <a:lnTo>
                  <a:pt x="15477" y="194258"/>
                </a:lnTo>
                <a:lnTo>
                  <a:pt x="30139" y="207974"/>
                </a:lnTo>
                <a:lnTo>
                  <a:pt x="25883" y="240608"/>
                </a:lnTo>
                <a:lnTo>
                  <a:pt x="9802" y="259527"/>
                </a:lnTo>
                <a:lnTo>
                  <a:pt x="1761" y="275135"/>
                </a:lnTo>
                <a:lnTo>
                  <a:pt x="21626" y="314864"/>
                </a:lnTo>
                <a:lnTo>
                  <a:pt x="42437" y="346552"/>
                </a:lnTo>
                <a:lnTo>
                  <a:pt x="51896" y="373511"/>
                </a:lnTo>
                <a:lnTo>
                  <a:pt x="76963" y="372092"/>
                </a:lnTo>
                <a:lnTo>
                  <a:pt x="87368" y="349863"/>
                </a:lnTo>
                <a:lnTo>
                  <a:pt x="114327" y="352228"/>
                </a:lnTo>
                <a:lnTo>
                  <a:pt x="123786" y="326215"/>
                </a:lnTo>
                <a:lnTo>
                  <a:pt x="126624" y="278918"/>
                </a:lnTo>
                <a:lnTo>
                  <a:pt x="148380" y="272770"/>
                </a:lnTo>
                <a:lnTo>
                  <a:pt x="163988" y="241554"/>
                </a:lnTo>
                <a:lnTo>
                  <a:pt x="141286" y="225946"/>
                </a:lnTo>
                <a:lnTo>
                  <a:pt x="124259" y="207028"/>
                </a:lnTo>
                <a:lnTo>
                  <a:pt x="134191" y="168718"/>
                </a:lnTo>
                <a:lnTo>
                  <a:pt x="170610" y="145542"/>
                </a:lnTo>
                <a:lnTo>
                  <a:pt x="199461" y="124259"/>
                </a:lnTo>
                <a:lnTo>
                  <a:pt x="193785" y="107705"/>
                </a:lnTo>
                <a:lnTo>
                  <a:pt x="209866" y="89260"/>
                </a:lnTo>
                <a:lnTo>
                  <a:pt x="242973" y="82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53FB758B-5AEA-408B-9775-DCB11C9FC42D}"/>
              </a:ext>
            </a:extLst>
          </p:cNvPr>
          <p:cNvSpPr/>
          <p:nvPr/>
        </p:nvSpPr>
        <p:spPr>
          <a:xfrm>
            <a:off x="4712013" y="5399966"/>
            <a:ext cx="85898" cy="99514"/>
          </a:xfrm>
          <a:custGeom>
            <a:avLst/>
            <a:gdLst>
              <a:gd name="connsiteX0" fmla="*/ 33450 w 37837"/>
              <a:gd name="connsiteY0" fmla="*/ 7437 h 52026"/>
              <a:gd name="connsiteX1" fmla="*/ 20680 w 37837"/>
              <a:gd name="connsiteY1" fmla="*/ 1761 h 52026"/>
              <a:gd name="connsiteX2" fmla="*/ 13112 w 37837"/>
              <a:gd name="connsiteY2" fmla="*/ 4126 h 52026"/>
              <a:gd name="connsiteX3" fmla="*/ 9801 w 37837"/>
              <a:gd name="connsiteY3" fmla="*/ 12639 h 52026"/>
              <a:gd name="connsiteX4" fmla="*/ 2234 w 37837"/>
              <a:gd name="connsiteY4" fmla="*/ 23990 h 52026"/>
              <a:gd name="connsiteX5" fmla="*/ 1761 w 37837"/>
              <a:gd name="connsiteY5" fmla="*/ 34396 h 52026"/>
              <a:gd name="connsiteX6" fmla="*/ 15950 w 37837"/>
              <a:gd name="connsiteY6" fmla="*/ 50949 h 52026"/>
              <a:gd name="connsiteX7" fmla="*/ 31558 w 37837"/>
              <a:gd name="connsiteY7" fmla="*/ 47639 h 52026"/>
              <a:gd name="connsiteX8" fmla="*/ 37706 w 37837"/>
              <a:gd name="connsiteY8" fmla="*/ 34396 h 52026"/>
              <a:gd name="connsiteX9" fmla="*/ 36287 w 37837"/>
              <a:gd name="connsiteY9" fmla="*/ 21153 h 52026"/>
              <a:gd name="connsiteX10" fmla="*/ 33450 w 37837"/>
              <a:gd name="connsiteY10" fmla="*/ 7437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37" h="52026">
                <a:moveTo>
                  <a:pt x="33450" y="7437"/>
                </a:moveTo>
                <a:lnTo>
                  <a:pt x="20680" y="1761"/>
                </a:lnTo>
                <a:lnTo>
                  <a:pt x="13112" y="4126"/>
                </a:lnTo>
                <a:lnTo>
                  <a:pt x="9801" y="12639"/>
                </a:lnTo>
                <a:lnTo>
                  <a:pt x="2234" y="23990"/>
                </a:lnTo>
                <a:lnTo>
                  <a:pt x="1761" y="34396"/>
                </a:lnTo>
                <a:lnTo>
                  <a:pt x="15950" y="50949"/>
                </a:lnTo>
                <a:lnTo>
                  <a:pt x="31558" y="47639"/>
                </a:lnTo>
                <a:lnTo>
                  <a:pt x="37706" y="34396"/>
                </a:lnTo>
                <a:lnTo>
                  <a:pt x="36287" y="21153"/>
                </a:lnTo>
                <a:lnTo>
                  <a:pt x="33450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A9BF74AB-ED7E-4AD6-893D-D1359C8DE4DC}"/>
              </a:ext>
            </a:extLst>
          </p:cNvPr>
          <p:cNvSpPr/>
          <p:nvPr/>
        </p:nvSpPr>
        <p:spPr>
          <a:xfrm>
            <a:off x="4956820" y="1777673"/>
            <a:ext cx="354328" cy="289495"/>
          </a:xfrm>
          <a:custGeom>
            <a:avLst/>
            <a:gdLst>
              <a:gd name="connsiteX0" fmla="*/ 81692 w 156078"/>
              <a:gd name="connsiteY0" fmla="*/ 119529 h 151348"/>
              <a:gd name="connsiteX1" fmla="*/ 133718 w 156078"/>
              <a:gd name="connsiteY1" fmla="*/ 87841 h 151348"/>
              <a:gd name="connsiteX2" fmla="*/ 137975 w 156078"/>
              <a:gd name="connsiteY2" fmla="*/ 50949 h 151348"/>
              <a:gd name="connsiteX3" fmla="*/ 132299 w 156078"/>
              <a:gd name="connsiteY3" fmla="*/ 28720 h 151348"/>
              <a:gd name="connsiteX4" fmla="*/ 145070 w 156078"/>
              <a:gd name="connsiteY4" fmla="*/ 21153 h 151348"/>
              <a:gd name="connsiteX5" fmla="*/ 155002 w 156078"/>
              <a:gd name="connsiteY5" fmla="*/ 1761 h 151348"/>
              <a:gd name="connsiteX6" fmla="*/ 127097 w 156078"/>
              <a:gd name="connsiteY6" fmla="*/ 6964 h 151348"/>
              <a:gd name="connsiteX7" fmla="*/ 113854 w 156078"/>
              <a:gd name="connsiteY7" fmla="*/ 6018 h 151348"/>
              <a:gd name="connsiteX8" fmla="*/ 86895 w 156078"/>
              <a:gd name="connsiteY8" fmla="*/ 17842 h 151348"/>
              <a:gd name="connsiteX9" fmla="*/ 66558 w 156078"/>
              <a:gd name="connsiteY9" fmla="*/ 17842 h 151348"/>
              <a:gd name="connsiteX10" fmla="*/ 52369 w 156078"/>
              <a:gd name="connsiteY10" fmla="*/ 12166 h 151348"/>
              <a:gd name="connsiteX11" fmla="*/ 26356 w 156078"/>
              <a:gd name="connsiteY11" fmla="*/ 20680 h 151348"/>
              <a:gd name="connsiteX12" fmla="*/ 17369 w 156078"/>
              <a:gd name="connsiteY12" fmla="*/ 14531 h 151348"/>
              <a:gd name="connsiteX13" fmla="*/ 17842 w 156078"/>
              <a:gd name="connsiteY13" fmla="*/ 31558 h 151348"/>
              <a:gd name="connsiteX14" fmla="*/ 12167 w 156078"/>
              <a:gd name="connsiteY14" fmla="*/ 38652 h 151348"/>
              <a:gd name="connsiteX15" fmla="*/ 6491 w 156078"/>
              <a:gd name="connsiteY15" fmla="*/ 45274 h 151348"/>
              <a:gd name="connsiteX16" fmla="*/ 1761 w 156078"/>
              <a:gd name="connsiteY16" fmla="*/ 57571 h 151348"/>
              <a:gd name="connsiteX17" fmla="*/ 6964 w 156078"/>
              <a:gd name="connsiteY17" fmla="*/ 81219 h 151348"/>
              <a:gd name="connsiteX18" fmla="*/ 18315 w 156078"/>
              <a:gd name="connsiteY18" fmla="*/ 82638 h 151348"/>
              <a:gd name="connsiteX19" fmla="*/ 23991 w 156078"/>
              <a:gd name="connsiteY19" fmla="*/ 94462 h 151348"/>
              <a:gd name="connsiteX20" fmla="*/ 11693 w 156078"/>
              <a:gd name="connsiteY20" fmla="*/ 105813 h 151348"/>
              <a:gd name="connsiteX21" fmla="*/ 7437 w 156078"/>
              <a:gd name="connsiteY21" fmla="*/ 122367 h 151348"/>
              <a:gd name="connsiteX22" fmla="*/ 8856 w 156078"/>
              <a:gd name="connsiteY22" fmla="*/ 134664 h 151348"/>
              <a:gd name="connsiteX23" fmla="*/ 6018 w 156078"/>
              <a:gd name="connsiteY23" fmla="*/ 139394 h 151348"/>
              <a:gd name="connsiteX24" fmla="*/ 6491 w 156078"/>
              <a:gd name="connsiteY24" fmla="*/ 139394 h 151348"/>
              <a:gd name="connsiteX25" fmla="*/ 36288 w 156078"/>
              <a:gd name="connsiteY25" fmla="*/ 151218 h 151348"/>
              <a:gd name="connsiteX26" fmla="*/ 81692 w 156078"/>
              <a:gd name="connsiteY26" fmla="*/ 119529 h 1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6078" h="151348">
                <a:moveTo>
                  <a:pt x="81692" y="119529"/>
                </a:moveTo>
                <a:lnTo>
                  <a:pt x="133718" y="87841"/>
                </a:lnTo>
                <a:lnTo>
                  <a:pt x="137975" y="50949"/>
                </a:lnTo>
                <a:lnTo>
                  <a:pt x="132299" y="28720"/>
                </a:lnTo>
                <a:lnTo>
                  <a:pt x="145070" y="21153"/>
                </a:lnTo>
                <a:lnTo>
                  <a:pt x="155002" y="1761"/>
                </a:lnTo>
                <a:lnTo>
                  <a:pt x="127097" y="6964"/>
                </a:lnTo>
                <a:lnTo>
                  <a:pt x="113854" y="6018"/>
                </a:lnTo>
                <a:lnTo>
                  <a:pt x="86895" y="17842"/>
                </a:lnTo>
                <a:lnTo>
                  <a:pt x="66558" y="17842"/>
                </a:lnTo>
                <a:lnTo>
                  <a:pt x="52369" y="12166"/>
                </a:lnTo>
                <a:lnTo>
                  <a:pt x="26356" y="20680"/>
                </a:lnTo>
                <a:lnTo>
                  <a:pt x="17369" y="14531"/>
                </a:lnTo>
                <a:lnTo>
                  <a:pt x="17842" y="31558"/>
                </a:lnTo>
                <a:lnTo>
                  <a:pt x="12167" y="38652"/>
                </a:lnTo>
                <a:lnTo>
                  <a:pt x="6491" y="45274"/>
                </a:lnTo>
                <a:lnTo>
                  <a:pt x="1761" y="57571"/>
                </a:lnTo>
                <a:lnTo>
                  <a:pt x="6964" y="81219"/>
                </a:lnTo>
                <a:lnTo>
                  <a:pt x="18315" y="82638"/>
                </a:lnTo>
                <a:lnTo>
                  <a:pt x="23991" y="94462"/>
                </a:lnTo>
                <a:lnTo>
                  <a:pt x="11693" y="105813"/>
                </a:lnTo>
                <a:lnTo>
                  <a:pt x="7437" y="122367"/>
                </a:lnTo>
                <a:lnTo>
                  <a:pt x="8856" y="134664"/>
                </a:lnTo>
                <a:lnTo>
                  <a:pt x="6018" y="139394"/>
                </a:lnTo>
                <a:lnTo>
                  <a:pt x="6491" y="139394"/>
                </a:lnTo>
                <a:lnTo>
                  <a:pt x="36288" y="151218"/>
                </a:lnTo>
                <a:lnTo>
                  <a:pt x="81692" y="119529"/>
                </a:lnTo>
                <a:close/>
              </a:path>
            </a:pathLst>
          </a:custGeom>
          <a:solidFill>
            <a:srgbClr val="00B0F0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291DF7AF-DC0B-400E-B416-FDEFEF9AB0E7}"/>
              </a:ext>
            </a:extLst>
          </p:cNvPr>
          <p:cNvSpPr/>
          <p:nvPr/>
        </p:nvSpPr>
        <p:spPr>
          <a:xfrm>
            <a:off x="3727407" y="2575592"/>
            <a:ext cx="622759" cy="922762"/>
          </a:xfrm>
          <a:custGeom>
            <a:avLst/>
            <a:gdLst>
              <a:gd name="connsiteX0" fmla="*/ 268040 w 274319"/>
              <a:gd name="connsiteY0" fmla="*/ 117165 h 482423"/>
              <a:gd name="connsiteX1" fmla="*/ 162096 w 274319"/>
              <a:gd name="connsiteY1" fmla="*/ 59463 h 482423"/>
              <a:gd name="connsiteX2" fmla="*/ 56625 w 274319"/>
              <a:gd name="connsiteY2" fmla="*/ 1761 h 482423"/>
              <a:gd name="connsiteX3" fmla="*/ 31085 w 274319"/>
              <a:gd name="connsiteY3" fmla="*/ 18315 h 482423"/>
              <a:gd name="connsiteX4" fmla="*/ 38653 w 274319"/>
              <a:gd name="connsiteY4" fmla="*/ 65138 h 482423"/>
              <a:gd name="connsiteX5" fmla="*/ 48112 w 274319"/>
              <a:gd name="connsiteY5" fmla="*/ 72706 h 482423"/>
              <a:gd name="connsiteX6" fmla="*/ 49058 w 274319"/>
              <a:gd name="connsiteY6" fmla="*/ 82638 h 482423"/>
              <a:gd name="connsiteX7" fmla="*/ 59936 w 274319"/>
              <a:gd name="connsiteY7" fmla="*/ 93043 h 482423"/>
              <a:gd name="connsiteX8" fmla="*/ 54734 w 274319"/>
              <a:gd name="connsiteY8" fmla="*/ 105813 h 482423"/>
              <a:gd name="connsiteX9" fmla="*/ 46220 w 274319"/>
              <a:gd name="connsiteY9" fmla="*/ 166826 h 482423"/>
              <a:gd name="connsiteX10" fmla="*/ 45274 w 274319"/>
              <a:gd name="connsiteY10" fmla="*/ 206082 h 482423"/>
              <a:gd name="connsiteX11" fmla="*/ 12640 w 274319"/>
              <a:gd name="connsiteY11" fmla="*/ 234460 h 482423"/>
              <a:gd name="connsiteX12" fmla="*/ 1761 w 274319"/>
              <a:gd name="connsiteY12" fmla="*/ 274189 h 482423"/>
              <a:gd name="connsiteX13" fmla="*/ 13112 w 274319"/>
              <a:gd name="connsiteY13" fmla="*/ 285067 h 482423"/>
              <a:gd name="connsiteX14" fmla="*/ 13112 w 274319"/>
              <a:gd name="connsiteY14" fmla="*/ 304459 h 482423"/>
              <a:gd name="connsiteX15" fmla="*/ 30139 w 274319"/>
              <a:gd name="connsiteY15" fmla="*/ 305404 h 482423"/>
              <a:gd name="connsiteX16" fmla="*/ 27774 w 274319"/>
              <a:gd name="connsiteY16" fmla="*/ 319120 h 482423"/>
              <a:gd name="connsiteX17" fmla="*/ 38180 w 274319"/>
              <a:gd name="connsiteY17" fmla="*/ 338512 h 482423"/>
              <a:gd name="connsiteX18" fmla="*/ 40545 w 274319"/>
              <a:gd name="connsiteY18" fmla="*/ 358376 h 482423"/>
              <a:gd name="connsiteX19" fmla="*/ 39598 w 274319"/>
              <a:gd name="connsiteY19" fmla="*/ 378714 h 482423"/>
              <a:gd name="connsiteX20" fmla="*/ 54260 w 274319"/>
              <a:gd name="connsiteY20" fmla="*/ 406146 h 482423"/>
              <a:gd name="connsiteX21" fmla="*/ 39598 w 274319"/>
              <a:gd name="connsiteY21" fmla="*/ 405673 h 482423"/>
              <a:gd name="connsiteX22" fmla="*/ 32031 w 274319"/>
              <a:gd name="connsiteY22" fmla="*/ 407565 h 482423"/>
              <a:gd name="connsiteX23" fmla="*/ 20207 w 274319"/>
              <a:gd name="connsiteY23" fmla="*/ 404727 h 482423"/>
              <a:gd name="connsiteX24" fmla="*/ 14532 w 274319"/>
              <a:gd name="connsiteY24" fmla="*/ 418916 h 482423"/>
              <a:gd name="connsiteX25" fmla="*/ 30139 w 274319"/>
              <a:gd name="connsiteY25" fmla="*/ 436415 h 482423"/>
              <a:gd name="connsiteX26" fmla="*/ 41963 w 274319"/>
              <a:gd name="connsiteY26" fmla="*/ 441618 h 482423"/>
              <a:gd name="connsiteX27" fmla="*/ 45747 w 274319"/>
              <a:gd name="connsiteY27" fmla="*/ 453915 h 482423"/>
              <a:gd name="connsiteX28" fmla="*/ 54260 w 274319"/>
              <a:gd name="connsiteY28" fmla="*/ 474726 h 482423"/>
              <a:gd name="connsiteX29" fmla="*/ 50004 w 274319"/>
              <a:gd name="connsiteY29" fmla="*/ 482766 h 482423"/>
              <a:gd name="connsiteX30" fmla="*/ 72233 w 274319"/>
              <a:gd name="connsiteY30" fmla="*/ 480874 h 482423"/>
              <a:gd name="connsiteX31" fmla="*/ 76963 w 274319"/>
              <a:gd name="connsiteY31" fmla="*/ 472834 h 482423"/>
              <a:gd name="connsiteX32" fmla="*/ 81219 w 274319"/>
              <a:gd name="connsiteY32" fmla="*/ 473780 h 482423"/>
              <a:gd name="connsiteX33" fmla="*/ 87841 w 274319"/>
              <a:gd name="connsiteY33" fmla="*/ 480401 h 482423"/>
              <a:gd name="connsiteX34" fmla="*/ 121421 w 274319"/>
              <a:gd name="connsiteY34" fmla="*/ 469050 h 482423"/>
              <a:gd name="connsiteX35" fmla="*/ 132299 w 274319"/>
              <a:gd name="connsiteY35" fmla="*/ 457226 h 482423"/>
              <a:gd name="connsiteX36" fmla="*/ 146015 w 274319"/>
              <a:gd name="connsiteY36" fmla="*/ 446821 h 482423"/>
              <a:gd name="connsiteX37" fmla="*/ 143178 w 274319"/>
              <a:gd name="connsiteY37" fmla="*/ 435943 h 482423"/>
              <a:gd name="connsiteX38" fmla="*/ 150745 w 274319"/>
              <a:gd name="connsiteY38" fmla="*/ 433105 h 482423"/>
              <a:gd name="connsiteX39" fmla="*/ 176285 w 274319"/>
              <a:gd name="connsiteY39" fmla="*/ 434997 h 482423"/>
              <a:gd name="connsiteX40" fmla="*/ 200879 w 274319"/>
              <a:gd name="connsiteY40" fmla="*/ 421281 h 482423"/>
              <a:gd name="connsiteX41" fmla="*/ 219798 w 274319"/>
              <a:gd name="connsiteY41" fmla="*/ 388173 h 482423"/>
              <a:gd name="connsiteX42" fmla="*/ 233041 w 274319"/>
              <a:gd name="connsiteY42" fmla="*/ 376349 h 482423"/>
              <a:gd name="connsiteX43" fmla="*/ 249595 w 274319"/>
              <a:gd name="connsiteY43" fmla="*/ 371146 h 482423"/>
              <a:gd name="connsiteX44" fmla="*/ 249595 w 274319"/>
              <a:gd name="connsiteY44" fmla="*/ 363579 h 482423"/>
              <a:gd name="connsiteX45" fmla="*/ 239663 w 274319"/>
              <a:gd name="connsiteY45" fmla="*/ 355066 h 482423"/>
              <a:gd name="connsiteX46" fmla="*/ 239190 w 274319"/>
              <a:gd name="connsiteY46" fmla="*/ 337566 h 482423"/>
              <a:gd name="connsiteX47" fmla="*/ 233514 w 274319"/>
              <a:gd name="connsiteY47" fmla="*/ 325742 h 482423"/>
              <a:gd name="connsiteX48" fmla="*/ 224055 w 274319"/>
              <a:gd name="connsiteY48" fmla="*/ 327634 h 482423"/>
              <a:gd name="connsiteX49" fmla="*/ 226419 w 274319"/>
              <a:gd name="connsiteY49" fmla="*/ 316283 h 482423"/>
              <a:gd name="connsiteX50" fmla="*/ 233041 w 274319"/>
              <a:gd name="connsiteY50" fmla="*/ 303986 h 482423"/>
              <a:gd name="connsiteX51" fmla="*/ 229730 w 274319"/>
              <a:gd name="connsiteY51" fmla="*/ 291215 h 482423"/>
              <a:gd name="connsiteX52" fmla="*/ 238243 w 274319"/>
              <a:gd name="connsiteY52" fmla="*/ 282229 h 482423"/>
              <a:gd name="connsiteX53" fmla="*/ 232568 w 274319"/>
              <a:gd name="connsiteY53" fmla="*/ 275135 h 482423"/>
              <a:gd name="connsiteX54" fmla="*/ 239190 w 274319"/>
              <a:gd name="connsiteY54" fmla="*/ 256689 h 482423"/>
              <a:gd name="connsiteX55" fmla="*/ 250540 w 274319"/>
              <a:gd name="connsiteY55" fmla="*/ 234460 h 482423"/>
              <a:gd name="connsiteX56" fmla="*/ 273243 w 274319"/>
              <a:gd name="connsiteY56" fmla="*/ 236352 h 482423"/>
              <a:gd name="connsiteX57" fmla="*/ 268040 w 274319"/>
              <a:gd name="connsiteY57" fmla="*/ 117165 h 48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74319" h="482423">
                <a:moveTo>
                  <a:pt x="268040" y="117165"/>
                </a:moveTo>
                <a:lnTo>
                  <a:pt x="162096" y="59463"/>
                </a:lnTo>
                <a:lnTo>
                  <a:pt x="56625" y="1761"/>
                </a:lnTo>
                <a:lnTo>
                  <a:pt x="31085" y="18315"/>
                </a:lnTo>
                <a:lnTo>
                  <a:pt x="38653" y="65138"/>
                </a:lnTo>
                <a:lnTo>
                  <a:pt x="48112" y="72706"/>
                </a:lnTo>
                <a:lnTo>
                  <a:pt x="49058" y="82638"/>
                </a:lnTo>
                <a:lnTo>
                  <a:pt x="59936" y="93043"/>
                </a:lnTo>
                <a:lnTo>
                  <a:pt x="54734" y="105813"/>
                </a:lnTo>
                <a:lnTo>
                  <a:pt x="46220" y="166826"/>
                </a:lnTo>
                <a:lnTo>
                  <a:pt x="45274" y="206082"/>
                </a:lnTo>
                <a:lnTo>
                  <a:pt x="12640" y="234460"/>
                </a:lnTo>
                <a:lnTo>
                  <a:pt x="1761" y="274189"/>
                </a:lnTo>
                <a:lnTo>
                  <a:pt x="13112" y="285067"/>
                </a:lnTo>
                <a:lnTo>
                  <a:pt x="13112" y="304459"/>
                </a:lnTo>
                <a:lnTo>
                  <a:pt x="30139" y="305404"/>
                </a:lnTo>
                <a:lnTo>
                  <a:pt x="27774" y="319120"/>
                </a:lnTo>
                <a:lnTo>
                  <a:pt x="38180" y="338512"/>
                </a:lnTo>
                <a:lnTo>
                  <a:pt x="40545" y="358376"/>
                </a:lnTo>
                <a:lnTo>
                  <a:pt x="39598" y="378714"/>
                </a:lnTo>
                <a:lnTo>
                  <a:pt x="54260" y="406146"/>
                </a:lnTo>
                <a:lnTo>
                  <a:pt x="39598" y="405673"/>
                </a:lnTo>
                <a:lnTo>
                  <a:pt x="32031" y="407565"/>
                </a:lnTo>
                <a:lnTo>
                  <a:pt x="20207" y="404727"/>
                </a:lnTo>
                <a:lnTo>
                  <a:pt x="14532" y="418916"/>
                </a:lnTo>
                <a:lnTo>
                  <a:pt x="30139" y="436415"/>
                </a:lnTo>
                <a:lnTo>
                  <a:pt x="41963" y="441618"/>
                </a:lnTo>
                <a:lnTo>
                  <a:pt x="45747" y="453915"/>
                </a:lnTo>
                <a:lnTo>
                  <a:pt x="54260" y="474726"/>
                </a:lnTo>
                <a:lnTo>
                  <a:pt x="50004" y="482766"/>
                </a:lnTo>
                <a:lnTo>
                  <a:pt x="72233" y="480874"/>
                </a:lnTo>
                <a:lnTo>
                  <a:pt x="76963" y="472834"/>
                </a:lnTo>
                <a:lnTo>
                  <a:pt x="81219" y="473780"/>
                </a:lnTo>
                <a:lnTo>
                  <a:pt x="87841" y="480401"/>
                </a:lnTo>
                <a:lnTo>
                  <a:pt x="121421" y="469050"/>
                </a:lnTo>
                <a:lnTo>
                  <a:pt x="132299" y="457226"/>
                </a:lnTo>
                <a:lnTo>
                  <a:pt x="146015" y="446821"/>
                </a:lnTo>
                <a:lnTo>
                  <a:pt x="143178" y="435943"/>
                </a:lnTo>
                <a:lnTo>
                  <a:pt x="150745" y="433105"/>
                </a:lnTo>
                <a:lnTo>
                  <a:pt x="176285" y="434997"/>
                </a:lnTo>
                <a:lnTo>
                  <a:pt x="200879" y="421281"/>
                </a:lnTo>
                <a:lnTo>
                  <a:pt x="219798" y="388173"/>
                </a:lnTo>
                <a:lnTo>
                  <a:pt x="233041" y="376349"/>
                </a:lnTo>
                <a:lnTo>
                  <a:pt x="249595" y="371146"/>
                </a:lnTo>
                <a:lnTo>
                  <a:pt x="249595" y="363579"/>
                </a:lnTo>
                <a:lnTo>
                  <a:pt x="239663" y="355066"/>
                </a:lnTo>
                <a:lnTo>
                  <a:pt x="239190" y="337566"/>
                </a:lnTo>
                <a:lnTo>
                  <a:pt x="233514" y="325742"/>
                </a:lnTo>
                <a:lnTo>
                  <a:pt x="224055" y="327634"/>
                </a:lnTo>
                <a:lnTo>
                  <a:pt x="226419" y="316283"/>
                </a:lnTo>
                <a:lnTo>
                  <a:pt x="233041" y="303986"/>
                </a:lnTo>
                <a:lnTo>
                  <a:pt x="229730" y="291215"/>
                </a:lnTo>
                <a:lnTo>
                  <a:pt x="238243" y="282229"/>
                </a:lnTo>
                <a:lnTo>
                  <a:pt x="232568" y="275135"/>
                </a:lnTo>
                <a:lnTo>
                  <a:pt x="239190" y="256689"/>
                </a:lnTo>
                <a:lnTo>
                  <a:pt x="250540" y="234460"/>
                </a:lnTo>
                <a:lnTo>
                  <a:pt x="273243" y="236352"/>
                </a:lnTo>
                <a:lnTo>
                  <a:pt x="268040" y="117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AB11727F-E8FB-46EE-8196-27EA58C91186}"/>
              </a:ext>
            </a:extLst>
          </p:cNvPr>
          <p:cNvSpPr/>
          <p:nvPr/>
        </p:nvSpPr>
        <p:spPr>
          <a:xfrm>
            <a:off x="2914598" y="3289375"/>
            <a:ext cx="118110" cy="298540"/>
          </a:xfrm>
          <a:custGeom>
            <a:avLst/>
            <a:gdLst>
              <a:gd name="connsiteX0" fmla="*/ 26828 w 52026"/>
              <a:gd name="connsiteY0" fmla="*/ 2234 h 156078"/>
              <a:gd name="connsiteX1" fmla="*/ 3653 w 52026"/>
              <a:gd name="connsiteY1" fmla="*/ 1761 h 156078"/>
              <a:gd name="connsiteX2" fmla="*/ 1761 w 52026"/>
              <a:gd name="connsiteY2" fmla="*/ 10747 h 156078"/>
              <a:gd name="connsiteX3" fmla="*/ 13112 w 52026"/>
              <a:gd name="connsiteY3" fmla="*/ 26355 h 156078"/>
              <a:gd name="connsiteX4" fmla="*/ 12639 w 52026"/>
              <a:gd name="connsiteY4" fmla="*/ 48112 h 156078"/>
              <a:gd name="connsiteX5" fmla="*/ 15477 w 52026"/>
              <a:gd name="connsiteY5" fmla="*/ 72233 h 156078"/>
              <a:gd name="connsiteX6" fmla="*/ 22099 w 52026"/>
              <a:gd name="connsiteY6" fmla="*/ 83111 h 156078"/>
              <a:gd name="connsiteX7" fmla="*/ 16423 w 52026"/>
              <a:gd name="connsiteY7" fmla="*/ 110070 h 156078"/>
              <a:gd name="connsiteX8" fmla="*/ 18315 w 52026"/>
              <a:gd name="connsiteY8" fmla="*/ 125205 h 156078"/>
              <a:gd name="connsiteX9" fmla="*/ 25409 w 52026"/>
              <a:gd name="connsiteY9" fmla="*/ 144124 h 156078"/>
              <a:gd name="connsiteX10" fmla="*/ 31085 w 52026"/>
              <a:gd name="connsiteY10" fmla="*/ 154529 h 156078"/>
              <a:gd name="connsiteX11" fmla="*/ 52841 w 52026"/>
              <a:gd name="connsiteY11" fmla="*/ 148380 h 156078"/>
              <a:gd name="connsiteX12" fmla="*/ 46220 w 52026"/>
              <a:gd name="connsiteY12" fmla="*/ 127570 h 156078"/>
              <a:gd name="connsiteX13" fmla="*/ 47166 w 52026"/>
              <a:gd name="connsiteY13" fmla="*/ 58517 h 156078"/>
              <a:gd name="connsiteX14" fmla="*/ 41963 w 52026"/>
              <a:gd name="connsiteY14" fmla="*/ 52368 h 156078"/>
              <a:gd name="connsiteX15" fmla="*/ 41017 w 52026"/>
              <a:gd name="connsiteY15" fmla="*/ 37707 h 156078"/>
              <a:gd name="connsiteX16" fmla="*/ 31558 w 52026"/>
              <a:gd name="connsiteY16" fmla="*/ 26828 h 156078"/>
              <a:gd name="connsiteX17" fmla="*/ 23517 w 52026"/>
              <a:gd name="connsiteY17" fmla="*/ 17842 h 156078"/>
              <a:gd name="connsiteX18" fmla="*/ 26828 w 52026"/>
              <a:gd name="connsiteY18" fmla="*/ 2234 h 15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026" h="156078">
                <a:moveTo>
                  <a:pt x="26828" y="2234"/>
                </a:moveTo>
                <a:lnTo>
                  <a:pt x="3653" y="1761"/>
                </a:lnTo>
                <a:lnTo>
                  <a:pt x="1761" y="10747"/>
                </a:lnTo>
                <a:lnTo>
                  <a:pt x="13112" y="26355"/>
                </a:lnTo>
                <a:lnTo>
                  <a:pt x="12639" y="48112"/>
                </a:lnTo>
                <a:lnTo>
                  <a:pt x="15477" y="72233"/>
                </a:lnTo>
                <a:lnTo>
                  <a:pt x="22099" y="83111"/>
                </a:lnTo>
                <a:lnTo>
                  <a:pt x="16423" y="110070"/>
                </a:lnTo>
                <a:lnTo>
                  <a:pt x="18315" y="125205"/>
                </a:lnTo>
                <a:lnTo>
                  <a:pt x="25409" y="144124"/>
                </a:lnTo>
                <a:lnTo>
                  <a:pt x="31085" y="154529"/>
                </a:lnTo>
                <a:lnTo>
                  <a:pt x="52841" y="148380"/>
                </a:lnTo>
                <a:lnTo>
                  <a:pt x="46220" y="127570"/>
                </a:lnTo>
                <a:lnTo>
                  <a:pt x="47166" y="58517"/>
                </a:lnTo>
                <a:lnTo>
                  <a:pt x="41963" y="52368"/>
                </a:lnTo>
                <a:lnTo>
                  <a:pt x="41017" y="37707"/>
                </a:lnTo>
                <a:lnTo>
                  <a:pt x="31558" y="26828"/>
                </a:lnTo>
                <a:lnTo>
                  <a:pt x="23517" y="17842"/>
                </a:lnTo>
                <a:lnTo>
                  <a:pt x="26828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2B0D3A78-0DE0-472E-AB38-13456DC5B9A1}"/>
              </a:ext>
            </a:extLst>
          </p:cNvPr>
          <p:cNvSpPr/>
          <p:nvPr/>
        </p:nvSpPr>
        <p:spPr>
          <a:xfrm>
            <a:off x="6684442" y="1562361"/>
            <a:ext cx="461703" cy="244260"/>
          </a:xfrm>
          <a:custGeom>
            <a:avLst/>
            <a:gdLst>
              <a:gd name="connsiteX0" fmla="*/ 80273 w 203374"/>
              <a:gd name="connsiteY0" fmla="*/ 23045 h 127700"/>
              <a:gd name="connsiteX1" fmla="*/ 70341 w 203374"/>
              <a:gd name="connsiteY1" fmla="*/ 23990 h 127700"/>
              <a:gd name="connsiteX2" fmla="*/ 64192 w 203374"/>
              <a:gd name="connsiteY2" fmla="*/ 15477 h 127700"/>
              <a:gd name="connsiteX3" fmla="*/ 65139 w 203374"/>
              <a:gd name="connsiteY3" fmla="*/ 1761 h 127700"/>
              <a:gd name="connsiteX4" fmla="*/ 34869 w 203374"/>
              <a:gd name="connsiteY4" fmla="*/ 8856 h 127700"/>
              <a:gd name="connsiteX5" fmla="*/ 32504 w 203374"/>
              <a:gd name="connsiteY5" fmla="*/ 27774 h 127700"/>
              <a:gd name="connsiteX6" fmla="*/ 25409 w 203374"/>
              <a:gd name="connsiteY6" fmla="*/ 44328 h 127700"/>
              <a:gd name="connsiteX7" fmla="*/ 4599 w 203374"/>
              <a:gd name="connsiteY7" fmla="*/ 42909 h 127700"/>
              <a:gd name="connsiteX8" fmla="*/ 1761 w 203374"/>
              <a:gd name="connsiteY8" fmla="*/ 56152 h 127700"/>
              <a:gd name="connsiteX9" fmla="*/ 21625 w 203374"/>
              <a:gd name="connsiteY9" fmla="*/ 63719 h 127700"/>
              <a:gd name="connsiteX10" fmla="*/ 32977 w 203374"/>
              <a:gd name="connsiteY10" fmla="*/ 85949 h 127700"/>
              <a:gd name="connsiteX11" fmla="*/ 26829 w 203374"/>
              <a:gd name="connsiteY11" fmla="*/ 117165 h 127700"/>
              <a:gd name="connsiteX12" fmla="*/ 35342 w 203374"/>
              <a:gd name="connsiteY12" fmla="*/ 120948 h 127700"/>
              <a:gd name="connsiteX13" fmla="*/ 50950 w 203374"/>
              <a:gd name="connsiteY13" fmla="*/ 111016 h 127700"/>
              <a:gd name="connsiteX14" fmla="*/ 60882 w 203374"/>
              <a:gd name="connsiteY14" fmla="*/ 117165 h 127700"/>
              <a:gd name="connsiteX15" fmla="*/ 65139 w 203374"/>
              <a:gd name="connsiteY15" fmla="*/ 102976 h 127700"/>
              <a:gd name="connsiteX16" fmla="*/ 80273 w 203374"/>
              <a:gd name="connsiteY16" fmla="*/ 103449 h 127700"/>
              <a:gd name="connsiteX17" fmla="*/ 83111 w 203374"/>
              <a:gd name="connsiteY17" fmla="*/ 99192 h 127700"/>
              <a:gd name="connsiteX18" fmla="*/ 82165 w 203374"/>
              <a:gd name="connsiteY18" fmla="*/ 86895 h 127700"/>
              <a:gd name="connsiteX19" fmla="*/ 90205 w 203374"/>
              <a:gd name="connsiteY19" fmla="*/ 76017 h 127700"/>
              <a:gd name="connsiteX20" fmla="*/ 105341 w 203374"/>
              <a:gd name="connsiteY20" fmla="*/ 83111 h 127700"/>
              <a:gd name="connsiteX21" fmla="*/ 105341 w 203374"/>
              <a:gd name="connsiteY21" fmla="*/ 92570 h 127700"/>
              <a:gd name="connsiteX22" fmla="*/ 112908 w 203374"/>
              <a:gd name="connsiteY22" fmla="*/ 93989 h 127700"/>
              <a:gd name="connsiteX23" fmla="*/ 117638 w 203374"/>
              <a:gd name="connsiteY23" fmla="*/ 119529 h 127700"/>
              <a:gd name="connsiteX24" fmla="*/ 129934 w 203374"/>
              <a:gd name="connsiteY24" fmla="*/ 129462 h 127700"/>
              <a:gd name="connsiteX25" fmla="*/ 137029 w 203374"/>
              <a:gd name="connsiteY25" fmla="*/ 123313 h 127700"/>
              <a:gd name="connsiteX26" fmla="*/ 146961 w 203374"/>
              <a:gd name="connsiteY26" fmla="*/ 120002 h 127700"/>
              <a:gd name="connsiteX27" fmla="*/ 158785 w 203374"/>
              <a:gd name="connsiteY27" fmla="*/ 106286 h 127700"/>
              <a:gd name="connsiteX28" fmla="*/ 176758 w 203374"/>
              <a:gd name="connsiteY28" fmla="*/ 108651 h 127700"/>
              <a:gd name="connsiteX29" fmla="*/ 202298 w 203374"/>
              <a:gd name="connsiteY29" fmla="*/ 108651 h 127700"/>
              <a:gd name="connsiteX30" fmla="*/ 193785 w 203374"/>
              <a:gd name="connsiteY30" fmla="*/ 91151 h 127700"/>
              <a:gd name="connsiteX31" fmla="*/ 190947 w 203374"/>
              <a:gd name="connsiteY31" fmla="*/ 79327 h 127700"/>
              <a:gd name="connsiteX32" fmla="*/ 174393 w 203374"/>
              <a:gd name="connsiteY32" fmla="*/ 72706 h 127700"/>
              <a:gd name="connsiteX33" fmla="*/ 166826 w 203374"/>
              <a:gd name="connsiteY33" fmla="*/ 75544 h 127700"/>
              <a:gd name="connsiteX34" fmla="*/ 152637 w 203374"/>
              <a:gd name="connsiteY34" fmla="*/ 47639 h 127700"/>
              <a:gd name="connsiteX35" fmla="*/ 107705 w 203374"/>
              <a:gd name="connsiteY35" fmla="*/ 51895 h 127700"/>
              <a:gd name="connsiteX36" fmla="*/ 74125 w 203374"/>
              <a:gd name="connsiteY36" fmla="*/ 42436 h 127700"/>
              <a:gd name="connsiteX37" fmla="*/ 48585 w 203374"/>
              <a:gd name="connsiteY37" fmla="*/ 44801 h 127700"/>
              <a:gd name="connsiteX38" fmla="*/ 45747 w 203374"/>
              <a:gd name="connsiteY38" fmla="*/ 27301 h 127700"/>
              <a:gd name="connsiteX39" fmla="*/ 73652 w 203374"/>
              <a:gd name="connsiteY39" fmla="*/ 32504 h 127700"/>
              <a:gd name="connsiteX40" fmla="*/ 80273 w 203374"/>
              <a:gd name="connsiteY40" fmla="*/ 2304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3374" h="127700">
                <a:moveTo>
                  <a:pt x="80273" y="23045"/>
                </a:moveTo>
                <a:lnTo>
                  <a:pt x="70341" y="23990"/>
                </a:lnTo>
                <a:lnTo>
                  <a:pt x="64192" y="15477"/>
                </a:lnTo>
                <a:lnTo>
                  <a:pt x="65139" y="1761"/>
                </a:lnTo>
                <a:lnTo>
                  <a:pt x="34869" y="8856"/>
                </a:lnTo>
                <a:lnTo>
                  <a:pt x="32504" y="27774"/>
                </a:lnTo>
                <a:lnTo>
                  <a:pt x="25409" y="44328"/>
                </a:lnTo>
                <a:lnTo>
                  <a:pt x="4599" y="42909"/>
                </a:lnTo>
                <a:lnTo>
                  <a:pt x="1761" y="56152"/>
                </a:lnTo>
                <a:lnTo>
                  <a:pt x="21625" y="63719"/>
                </a:lnTo>
                <a:lnTo>
                  <a:pt x="32977" y="85949"/>
                </a:lnTo>
                <a:lnTo>
                  <a:pt x="26829" y="117165"/>
                </a:lnTo>
                <a:lnTo>
                  <a:pt x="35342" y="120948"/>
                </a:lnTo>
                <a:lnTo>
                  <a:pt x="50950" y="111016"/>
                </a:lnTo>
                <a:lnTo>
                  <a:pt x="60882" y="117165"/>
                </a:lnTo>
                <a:lnTo>
                  <a:pt x="65139" y="102976"/>
                </a:lnTo>
                <a:lnTo>
                  <a:pt x="80273" y="103449"/>
                </a:lnTo>
                <a:lnTo>
                  <a:pt x="83111" y="99192"/>
                </a:lnTo>
                <a:lnTo>
                  <a:pt x="82165" y="86895"/>
                </a:lnTo>
                <a:lnTo>
                  <a:pt x="90205" y="76017"/>
                </a:lnTo>
                <a:lnTo>
                  <a:pt x="105341" y="83111"/>
                </a:lnTo>
                <a:lnTo>
                  <a:pt x="105341" y="92570"/>
                </a:lnTo>
                <a:lnTo>
                  <a:pt x="112908" y="93989"/>
                </a:lnTo>
                <a:lnTo>
                  <a:pt x="117638" y="119529"/>
                </a:lnTo>
                <a:lnTo>
                  <a:pt x="129934" y="129462"/>
                </a:lnTo>
                <a:lnTo>
                  <a:pt x="137029" y="123313"/>
                </a:lnTo>
                <a:lnTo>
                  <a:pt x="146961" y="120002"/>
                </a:lnTo>
                <a:lnTo>
                  <a:pt x="158785" y="106286"/>
                </a:lnTo>
                <a:lnTo>
                  <a:pt x="176758" y="108651"/>
                </a:lnTo>
                <a:lnTo>
                  <a:pt x="202298" y="108651"/>
                </a:lnTo>
                <a:lnTo>
                  <a:pt x="193785" y="91151"/>
                </a:lnTo>
                <a:lnTo>
                  <a:pt x="190947" y="79327"/>
                </a:lnTo>
                <a:lnTo>
                  <a:pt x="174393" y="72706"/>
                </a:lnTo>
                <a:lnTo>
                  <a:pt x="166826" y="75544"/>
                </a:lnTo>
                <a:lnTo>
                  <a:pt x="152637" y="47639"/>
                </a:lnTo>
                <a:lnTo>
                  <a:pt x="107705" y="51895"/>
                </a:lnTo>
                <a:lnTo>
                  <a:pt x="74125" y="42436"/>
                </a:lnTo>
                <a:lnTo>
                  <a:pt x="48585" y="44801"/>
                </a:lnTo>
                <a:lnTo>
                  <a:pt x="45747" y="27301"/>
                </a:lnTo>
                <a:lnTo>
                  <a:pt x="73652" y="32504"/>
                </a:lnTo>
                <a:lnTo>
                  <a:pt x="80273" y="230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D9F4BCF3-9311-479F-8F08-5B1EFB8D4C23}"/>
              </a:ext>
            </a:extLst>
          </p:cNvPr>
          <p:cNvSpPr/>
          <p:nvPr/>
        </p:nvSpPr>
        <p:spPr>
          <a:xfrm>
            <a:off x="5810432" y="1461942"/>
            <a:ext cx="858980" cy="434241"/>
          </a:xfrm>
          <a:custGeom>
            <a:avLst/>
            <a:gdLst>
              <a:gd name="connsiteX0" fmla="*/ 377768 w 378371"/>
              <a:gd name="connsiteY0" fmla="*/ 163042 h 227022"/>
              <a:gd name="connsiteX1" fmla="*/ 373985 w 378371"/>
              <a:gd name="connsiteY1" fmla="*/ 144124 h 227022"/>
              <a:gd name="connsiteX2" fmla="*/ 337566 w 378371"/>
              <a:gd name="connsiteY2" fmla="*/ 131353 h 227022"/>
              <a:gd name="connsiteX3" fmla="*/ 308242 w 378371"/>
              <a:gd name="connsiteY3" fmla="*/ 116219 h 227022"/>
              <a:gd name="connsiteX4" fmla="*/ 288378 w 378371"/>
              <a:gd name="connsiteY4" fmla="*/ 102030 h 227022"/>
              <a:gd name="connsiteX5" fmla="*/ 255270 w 378371"/>
              <a:gd name="connsiteY5" fmla="*/ 81219 h 227022"/>
              <a:gd name="connsiteX6" fmla="*/ 234933 w 378371"/>
              <a:gd name="connsiteY6" fmla="*/ 50949 h 227022"/>
              <a:gd name="connsiteX7" fmla="*/ 225474 w 378371"/>
              <a:gd name="connsiteY7" fmla="*/ 45274 h 227022"/>
              <a:gd name="connsiteX8" fmla="*/ 199461 w 378371"/>
              <a:gd name="connsiteY8" fmla="*/ 46693 h 227022"/>
              <a:gd name="connsiteX9" fmla="*/ 188582 w 378371"/>
              <a:gd name="connsiteY9" fmla="*/ 40544 h 227022"/>
              <a:gd name="connsiteX10" fmla="*/ 179596 w 378371"/>
              <a:gd name="connsiteY10" fmla="*/ 17369 h 227022"/>
              <a:gd name="connsiteX11" fmla="*/ 142705 w 378371"/>
              <a:gd name="connsiteY11" fmla="*/ 1761 h 227022"/>
              <a:gd name="connsiteX12" fmla="*/ 127097 w 378371"/>
              <a:gd name="connsiteY12" fmla="*/ 18788 h 227022"/>
              <a:gd name="connsiteX13" fmla="*/ 109125 w 378371"/>
              <a:gd name="connsiteY13" fmla="*/ 29193 h 227022"/>
              <a:gd name="connsiteX14" fmla="*/ 116692 w 378371"/>
              <a:gd name="connsiteY14" fmla="*/ 43855 h 227022"/>
              <a:gd name="connsiteX15" fmla="*/ 89260 w 378371"/>
              <a:gd name="connsiteY15" fmla="*/ 44328 h 227022"/>
              <a:gd name="connsiteX16" fmla="*/ 77436 w 378371"/>
              <a:gd name="connsiteY16" fmla="*/ 45747 h 227022"/>
              <a:gd name="connsiteX17" fmla="*/ 54260 w 378371"/>
              <a:gd name="connsiteY17" fmla="*/ 22572 h 227022"/>
              <a:gd name="connsiteX18" fmla="*/ 36288 w 378371"/>
              <a:gd name="connsiteY18" fmla="*/ 14531 h 227022"/>
              <a:gd name="connsiteX19" fmla="*/ 10275 w 378371"/>
              <a:gd name="connsiteY19" fmla="*/ 20680 h 227022"/>
              <a:gd name="connsiteX20" fmla="*/ 1761 w 378371"/>
              <a:gd name="connsiteY20" fmla="*/ 30139 h 227022"/>
              <a:gd name="connsiteX21" fmla="*/ 13585 w 378371"/>
              <a:gd name="connsiteY21" fmla="*/ 49058 h 227022"/>
              <a:gd name="connsiteX22" fmla="*/ 11220 w 378371"/>
              <a:gd name="connsiteY22" fmla="*/ 27774 h 227022"/>
              <a:gd name="connsiteX23" fmla="*/ 28721 w 378371"/>
              <a:gd name="connsiteY23" fmla="*/ 20207 h 227022"/>
              <a:gd name="connsiteX24" fmla="*/ 40071 w 378371"/>
              <a:gd name="connsiteY24" fmla="*/ 37234 h 227022"/>
              <a:gd name="connsiteX25" fmla="*/ 61828 w 378371"/>
              <a:gd name="connsiteY25" fmla="*/ 54733 h 227022"/>
              <a:gd name="connsiteX26" fmla="*/ 42909 w 378371"/>
              <a:gd name="connsiteY26" fmla="*/ 64192 h 227022"/>
              <a:gd name="connsiteX27" fmla="*/ 17842 w 378371"/>
              <a:gd name="connsiteY27" fmla="*/ 57098 h 227022"/>
              <a:gd name="connsiteX28" fmla="*/ 18315 w 378371"/>
              <a:gd name="connsiteY28" fmla="*/ 81692 h 227022"/>
              <a:gd name="connsiteX29" fmla="*/ 34869 w 378371"/>
              <a:gd name="connsiteY29" fmla="*/ 83584 h 227022"/>
              <a:gd name="connsiteX30" fmla="*/ 32977 w 378371"/>
              <a:gd name="connsiteY30" fmla="*/ 104394 h 227022"/>
              <a:gd name="connsiteX31" fmla="*/ 54260 w 378371"/>
              <a:gd name="connsiteY31" fmla="*/ 114327 h 227022"/>
              <a:gd name="connsiteX32" fmla="*/ 57571 w 378371"/>
              <a:gd name="connsiteY32" fmla="*/ 146488 h 227022"/>
              <a:gd name="connsiteX33" fmla="*/ 66084 w 378371"/>
              <a:gd name="connsiteY33" fmla="*/ 167772 h 227022"/>
              <a:gd name="connsiteX34" fmla="*/ 86895 w 378371"/>
              <a:gd name="connsiteY34" fmla="*/ 162096 h 227022"/>
              <a:gd name="connsiteX35" fmla="*/ 101084 w 378371"/>
              <a:gd name="connsiteY35" fmla="*/ 144596 h 227022"/>
              <a:gd name="connsiteX36" fmla="*/ 117638 w 378371"/>
              <a:gd name="connsiteY36" fmla="*/ 145542 h 227022"/>
              <a:gd name="connsiteX37" fmla="*/ 127570 w 378371"/>
              <a:gd name="connsiteY37" fmla="*/ 139867 h 227022"/>
              <a:gd name="connsiteX38" fmla="*/ 145543 w 378371"/>
              <a:gd name="connsiteY38" fmla="*/ 142705 h 227022"/>
              <a:gd name="connsiteX39" fmla="*/ 176285 w 378371"/>
              <a:gd name="connsiteY39" fmla="*/ 158312 h 227022"/>
              <a:gd name="connsiteX40" fmla="*/ 196623 w 378371"/>
              <a:gd name="connsiteY40" fmla="*/ 161623 h 227022"/>
              <a:gd name="connsiteX41" fmla="*/ 231149 w 378371"/>
              <a:gd name="connsiteY41" fmla="*/ 188582 h 227022"/>
              <a:gd name="connsiteX42" fmla="*/ 249595 w 378371"/>
              <a:gd name="connsiteY42" fmla="*/ 189528 h 227022"/>
              <a:gd name="connsiteX43" fmla="*/ 257162 w 378371"/>
              <a:gd name="connsiteY43" fmla="*/ 215541 h 227022"/>
              <a:gd name="connsiteX44" fmla="*/ 285067 w 378371"/>
              <a:gd name="connsiteY44" fmla="*/ 226892 h 227022"/>
              <a:gd name="connsiteX45" fmla="*/ 303513 w 378371"/>
              <a:gd name="connsiteY45" fmla="*/ 223109 h 227022"/>
              <a:gd name="connsiteX46" fmla="*/ 305405 w 378371"/>
              <a:gd name="connsiteY46" fmla="*/ 208920 h 227022"/>
              <a:gd name="connsiteX47" fmla="*/ 324323 w 378371"/>
              <a:gd name="connsiteY47" fmla="*/ 204663 h 227022"/>
              <a:gd name="connsiteX48" fmla="*/ 336148 w 378371"/>
              <a:gd name="connsiteY48" fmla="*/ 195204 h 227022"/>
              <a:gd name="connsiteX49" fmla="*/ 335674 w 378371"/>
              <a:gd name="connsiteY49" fmla="*/ 170609 h 227022"/>
              <a:gd name="connsiteX50" fmla="*/ 355066 w 378371"/>
              <a:gd name="connsiteY50" fmla="*/ 164934 h 227022"/>
              <a:gd name="connsiteX51" fmla="*/ 356485 w 378371"/>
              <a:gd name="connsiteY51" fmla="*/ 154056 h 227022"/>
              <a:gd name="connsiteX52" fmla="*/ 370201 w 378371"/>
              <a:gd name="connsiteY52" fmla="*/ 162096 h 227022"/>
              <a:gd name="connsiteX53" fmla="*/ 377768 w 378371"/>
              <a:gd name="connsiteY53" fmla="*/ 163042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78371" h="227022">
                <a:moveTo>
                  <a:pt x="377768" y="163042"/>
                </a:moveTo>
                <a:lnTo>
                  <a:pt x="373985" y="144124"/>
                </a:lnTo>
                <a:lnTo>
                  <a:pt x="337566" y="131353"/>
                </a:lnTo>
                <a:lnTo>
                  <a:pt x="308242" y="116219"/>
                </a:lnTo>
                <a:lnTo>
                  <a:pt x="288378" y="102030"/>
                </a:lnTo>
                <a:lnTo>
                  <a:pt x="255270" y="81219"/>
                </a:lnTo>
                <a:lnTo>
                  <a:pt x="234933" y="50949"/>
                </a:lnTo>
                <a:lnTo>
                  <a:pt x="225474" y="45274"/>
                </a:lnTo>
                <a:lnTo>
                  <a:pt x="199461" y="46693"/>
                </a:lnTo>
                <a:lnTo>
                  <a:pt x="188582" y="40544"/>
                </a:lnTo>
                <a:lnTo>
                  <a:pt x="179596" y="17369"/>
                </a:lnTo>
                <a:lnTo>
                  <a:pt x="142705" y="1761"/>
                </a:lnTo>
                <a:lnTo>
                  <a:pt x="127097" y="18788"/>
                </a:lnTo>
                <a:lnTo>
                  <a:pt x="109125" y="29193"/>
                </a:lnTo>
                <a:lnTo>
                  <a:pt x="116692" y="43855"/>
                </a:lnTo>
                <a:lnTo>
                  <a:pt x="89260" y="44328"/>
                </a:lnTo>
                <a:lnTo>
                  <a:pt x="77436" y="45747"/>
                </a:lnTo>
                <a:lnTo>
                  <a:pt x="54260" y="22572"/>
                </a:lnTo>
                <a:lnTo>
                  <a:pt x="36288" y="14531"/>
                </a:lnTo>
                <a:lnTo>
                  <a:pt x="10275" y="20680"/>
                </a:lnTo>
                <a:lnTo>
                  <a:pt x="1761" y="30139"/>
                </a:lnTo>
                <a:lnTo>
                  <a:pt x="13585" y="49058"/>
                </a:lnTo>
                <a:lnTo>
                  <a:pt x="11220" y="27774"/>
                </a:lnTo>
                <a:lnTo>
                  <a:pt x="28721" y="20207"/>
                </a:lnTo>
                <a:lnTo>
                  <a:pt x="40071" y="37234"/>
                </a:lnTo>
                <a:lnTo>
                  <a:pt x="61828" y="54733"/>
                </a:lnTo>
                <a:lnTo>
                  <a:pt x="42909" y="64192"/>
                </a:lnTo>
                <a:lnTo>
                  <a:pt x="17842" y="57098"/>
                </a:lnTo>
                <a:lnTo>
                  <a:pt x="18315" y="81692"/>
                </a:lnTo>
                <a:lnTo>
                  <a:pt x="34869" y="83584"/>
                </a:lnTo>
                <a:lnTo>
                  <a:pt x="32977" y="104394"/>
                </a:lnTo>
                <a:lnTo>
                  <a:pt x="54260" y="114327"/>
                </a:lnTo>
                <a:lnTo>
                  <a:pt x="57571" y="146488"/>
                </a:lnTo>
                <a:lnTo>
                  <a:pt x="66084" y="167772"/>
                </a:lnTo>
                <a:lnTo>
                  <a:pt x="86895" y="162096"/>
                </a:lnTo>
                <a:lnTo>
                  <a:pt x="101084" y="144596"/>
                </a:lnTo>
                <a:lnTo>
                  <a:pt x="117638" y="145542"/>
                </a:lnTo>
                <a:lnTo>
                  <a:pt x="127570" y="139867"/>
                </a:lnTo>
                <a:lnTo>
                  <a:pt x="145543" y="142705"/>
                </a:lnTo>
                <a:lnTo>
                  <a:pt x="176285" y="158312"/>
                </a:lnTo>
                <a:lnTo>
                  <a:pt x="196623" y="161623"/>
                </a:lnTo>
                <a:lnTo>
                  <a:pt x="231149" y="188582"/>
                </a:lnTo>
                <a:lnTo>
                  <a:pt x="249595" y="189528"/>
                </a:lnTo>
                <a:lnTo>
                  <a:pt x="257162" y="215541"/>
                </a:lnTo>
                <a:lnTo>
                  <a:pt x="285067" y="226892"/>
                </a:lnTo>
                <a:lnTo>
                  <a:pt x="303513" y="223109"/>
                </a:lnTo>
                <a:lnTo>
                  <a:pt x="305405" y="208920"/>
                </a:lnTo>
                <a:lnTo>
                  <a:pt x="324323" y="204663"/>
                </a:lnTo>
                <a:lnTo>
                  <a:pt x="336148" y="195204"/>
                </a:lnTo>
                <a:lnTo>
                  <a:pt x="335674" y="170609"/>
                </a:lnTo>
                <a:lnTo>
                  <a:pt x="355066" y="164934"/>
                </a:lnTo>
                <a:lnTo>
                  <a:pt x="356485" y="154056"/>
                </a:lnTo>
                <a:lnTo>
                  <a:pt x="370201" y="162096"/>
                </a:lnTo>
                <a:lnTo>
                  <a:pt x="377768" y="1630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EC95F4E-30A2-47CE-B610-65E4602ECE88}"/>
              </a:ext>
            </a:extLst>
          </p:cNvPr>
          <p:cNvSpPr/>
          <p:nvPr/>
        </p:nvSpPr>
        <p:spPr>
          <a:xfrm>
            <a:off x="3347308" y="1771340"/>
            <a:ext cx="236218" cy="407101"/>
          </a:xfrm>
          <a:custGeom>
            <a:avLst/>
            <a:gdLst>
              <a:gd name="connsiteX0" fmla="*/ 102503 w 104052"/>
              <a:gd name="connsiteY0" fmla="*/ 129935 h 212834"/>
              <a:gd name="connsiteX1" fmla="*/ 93043 w 104052"/>
              <a:gd name="connsiteY1" fmla="*/ 125205 h 212834"/>
              <a:gd name="connsiteX2" fmla="*/ 85949 w 104052"/>
              <a:gd name="connsiteY2" fmla="*/ 111016 h 212834"/>
              <a:gd name="connsiteX3" fmla="*/ 72706 w 104052"/>
              <a:gd name="connsiteY3" fmla="*/ 110543 h 212834"/>
              <a:gd name="connsiteX4" fmla="*/ 67503 w 104052"/>
              <a:gd name="connsiteY4" fmla="*/ 93989 h 212834"/>
              <a:gd name="connsiteX5" fmla="*/ 83584 w 104052"/>
              <a:gd name="connsiteY5" fmla="*/ 78855 h 212834"/>
              <a:gd name="connsiteX6" fmla="*/ 85949 w 104052"/>
              <a:gd name="connsiteY6" fmla="*/ 52368 h 212834"/>
              <a:gd name="connsiteX7" fmla="*/ 76962 w 104052"/>
              <a:gd name="connsiteY7" fmla="*/ 44801 h 212834"/>
              <a:gd name="connsiteX8" fmla="*/ 76490 w 104052"/>
              <a:gd name="connsiteY8" fmla="*/ 30612 h 212834"/>
              <a:gd name="connsiteX9" fmla="*/ 88314 w 104052"/>
              <a:gd name="connsiteY9" fmla="*/ 15477 h 212834"/>
              <a:gd name="connsiteX10" fmla="*/ 86422 w 104052"/>
              <a:gd name="connsiteY10" fmla="*/ 9329 h 212834"/>
              <a:gd name="connsiteX11" fmla="*/ 65611 w 104052"/>
              <a:gd name="connsiteY11" fmla="*/ 20680 h 212834"/>
              <a:gd name="connsiteX12" fmla="*/ 66085 w 104052"/>
              <a:gd name="connsiteY12" fmla="*/ 5072 h 212834"/>
              <a:gd name="connsiteX13" fmla="*/ 48585 w 104052"/>
              <a:gd name="connsiteY13" fmla="*/ 1761 h 212834"/>
              <a:gd name="connsiteX14" fmla="*/ 22099 w 104052"/>
              <a:gd name="connsiteY14" fmla="*/ 14058 h 212834"/>
              <a:gd name="connsiteX15" fmla="*/ 17369 w 104052"/>
              <a:gd name="connsiteY15" fmla="*/ 29666 h 212834"/>
              <a:gd name="connsiteX16" fmla="*/ 22099 w 104052"/>
              <a:gd name="connsiteY16" fmla="*/ 58990 h 212834"/>
              <a:gd name="connsiteX17" fmla="*/ 16896 w 104052"/>
              <a:gd name="connsiteY17" fmla="*/ 84057 h 212834"/>
              <a:gd name="connsiteX18" fmla="*/ 1761 w 104052"/>
              <a:gd name="connsiteY18" fmla="*/ 101084 h 212834"/>
              <a:gd name="connsiteX19" fmla="*/ 4599 w 104052"/>
              <a:gd name="connsiteY19" fmla="*/ 123786 h 212834"/>
              <a:gd name="connsiteX20" fmla="*/ 25882 w 104052"/>
              <a:gd name="connsiteY20" fmla="*/ 141759 h 212834"/>
              <a:gd name="connsiteX21" fmla="*/ 25882 w 104052"/>
              <a:gd name="connsiteY21" fmla="*/ 148853 h 212834"/>
              <a:gd name="connsiteX22" fmla="*/ 41963 w 104052"/>
              <a:gd name="connsiteY22" fmla="*/ 161150 h 212834"/>
              <a:gd name="connsiteX23" fmla="*/ 54260 w 104052"/>
              <a:gd name="connsiteY23" fmla="*/ 214595 h 212834"/>
              <a:gd name="connsiteX24" fmla="*/ 66557 w 104052"/>
              <a:gd name="connsiteY24" fmla="*/ 207974 h 212834"/>
              <a:gd name="connsiteX25" fmla="*/ 68449 w 104052"/>
              <a:gd name="connsiteY25" fmla="*/ 195204 h 212834"/>
              <a:gd name="connsiteX26" fmla="*/ 65138 w 104052"/>
              <a:gd name="connsiteY26" fmla="*/ 182907 h 212834"/>
              <a:gd name="connsiteX27" fmla="*/ 82638 w 104052"/>
              <a:gd name="connsiteY27" fmla="*/ 171083 h 212834"/>
              <a:gd name="connsiteX28" fmla="*/ 89733 w 104052"/>
              <a:gd name="connsiteY28" fmla="*/ 161623 h 212834"/>
              <a:gd name="connsiteX29" fmla="*/ 102030 w 104052"/>
              <a:gd name="connsiteY29" fmla="*/ 153110 h 212834"/>
              <a:gd name="connsiteX30" fmla="*/ 102503 w 104052"/>
              <a:gd name="connsiteY30" fmla="*/ 129935 h 21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4052" h="212834">
                <a:moveTo>
                  <a:pt x="102503" y="129935"/>
                </a:moveTo>
                <a:lnTo>
                  <a:pt x="93043" y="125205"/>
                </a:lnTo>
                <a:lnTo>
                  <a:pt x="85949" y="111016"/>
                </a:lnTo>
                <a:lnTo>
                  <a:pt x="72706" y="110543"/>
                </a:lnTo>
                <a:lnTo>
                  <a:pt x="67503" y="93989"/>
                </a:lnTo>
                <a:lnTo>
                  <a:pt x="83584" y="78855"/>
                </a:lnTo>
                <a:lnTo>
                  <a:pt x="85949" y="52368"/>
                </a:lnTo>
                <a:lnTo>
                  <a:pt x="76962" y="44801"/>
                </a:lnTo>
                <a:lnTo>
                  <a:pt x="76490" y="30612"/>
                </a:lnTo>
                <a:lnTo>
                  <a:pt x="88314" y="15477"/>
                </a:lnTo>
                <a:lnTo>
                  <a:pt x="86422" y="9329"/>
                </a:lnTo>
                <a:lnTo>
                  <a:pt x="65611" y="20680"/>
                </a:lnTo>
                <a:lnTo>
                  <a:pt x="66085" y="5072"/>
                </a:lnTo>
                <a:lnTo>
                  <a:pt x="48585" y="1761"/>
                </a:lnTo>
                <a:lnTo>
                  <a:pt x="22099" y="14058"/>
                </a:lnTo>
                <a:lnTo>
                  <a:pt x="17369" y="29666"/>
                </a:lnTo>
                <a:lnTo>
                  <a:pt x="22099" y="58990"/>
                </a:lnTo>
                <a:lnTo>
                  <a:pt x="16896" y="84057"/>
                </a:lnTo>
                <a:lnTo>
                  <a:pt x="1761" y="101084"/>
                </a:lnTo>
                <a:lnTo>
                  <a:pt x="4599" y="123786"/>
                </a:lnTo>
                <a:lnTo>
                  <a:pt x="25882" y="141759"/>
                </a:lnTo>
                <a:lnTo>
                  <a:pt x="25882" y="148853"/>
                </a:lnTo>
                <a:lnTo>
                  <a:pt x="41963" y="161150"/>
                </a:lnTo>
                <a:lnTo>
                  <a:pt x="54260" y="214595"/>
                </a:lnTo>
                <a:lnTo>
                  <a:pt x="66557" y="207974"/>
                </a:lnTo>
                <a:lnTo>
                  <a:pt x="68449" y="195204"/>
                </a:lnTo>
                <a:lnTo>
                  <a:pt x="65138" y="182907"/>
                </a:lnTo>
                <a:lnTo>
                  <a:pt x="82638" y="171083"/>
                </a:lnTo>
                <a:lnTo>
                  <a:pt x="89733" y="161623"/>
                </a:lnTo>
                <a:lnTo>
                  <a:pt x="102030" y="153110"/>
                </a:lnTo>
                <a:lnTo>
                  <a:pt x="102503" y="12993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88FFFCCF-E37A-45C9-B95A-9081AFD41612}"/>
              </a:ext>
            </a:extLst>
          </p:cNvPr>
          <p:cNvSpPr/>
          <p:nvPr/>
        </p:nvSpPr>
        <p:spPr>
          <a:xfrm>
            <a:off x="4356609" y="1496321"/>
            <a:ext cx="1084461" cy="370914"/>
          </a:xfrm>
          <a:custGeom>
            <a:avLst/>
            <a:gdLst>
              <a:gd name="connsiteX0" fmla="*/ 266149 w 477694"/>
              <a:gd name="connsiteY0" fmla="*/ 25409 h 193915"/>
              <a:gd name="connsiteX1" fmla="*/ 220271 w 477694"/>
              <a:gd name="connsiteY1" fmla="*/ 4599 h 193915"/>
              <a:gd name="connsiteX2" fmla="*/ 180069 w 477694"/>
              <a:gd name="connsiteY2" fmla="*/ 5545 h 193915"/>
              <a:gd name="connsiteX3" fmla="*/ 153110 w 477694"/>
              <a:gd name="connsiteY3" fmla="*/ 13585 h 193915"/>
              <a:gd name="connsiteX4" fmla="*/ 126624 w 477694"/>
              <a:gd name="connsiteY4" fmla="*/ 32504 h 193915"/>
              <a:gd name="connsiteX5" fmla="*/ 79800 w 477694"/>
              <a:gd name="connsiteY5" fmla="*/ 28720 h 193915"/>
              <a:gd name="connsiteX6" fmla="*/ 72233 w 477694"/>
              <a:gd name="connsiteY6" fmla="*/ 51422 h 193915"/>
              <a:gd name="connsiteX7" fmla="*/ 34869 w 477694"/>
              <a:gd name="connsiteY7" fmla="*/ 52368 h 193915"/>
              <a:gd name="connsiteX8" fmla="*/ 10748 w 477694"/>
              <a:gd name="connsiteY8" fmla="*/ 81219 h 193915"/>
              <a:gd name="connsiteX9" fmla="*/ 27774 w 477694"/>
              <a:gd name="connsiteY9" fmla="*/ 95408 h 193915"/>
              <a:gd name="connsiteX10" fmla="*/ 18315 w 477694"/>
              <a:gd name="connsiteY10" fmla="*/ 119056 h 193915"/>
              <a:gd name="connsiteX11" fmla="*/ 38180 w 477694"/>
              <a:gd name="connsiteY11" fmla="*/ 136083 h 193915"/>
              <a:gd name="connsiteX12" fmla="*/ 55679 w 477694"/>
              <a:gd name="connsiteY12" fmla="*/ 166353 h 193915"/>
              <a:gd name="connsiteX13" fmla="*/ 83111 w 477694"/>
              <a:gd name="connsiteY13" fmla="*/ 165880 h 193915"/>
              <a:gd name="connsiteX14" fmla="*/ 108652 w 477694"/>
              <a:gd name="connsiteY14" fmla="*/ 182434 h 193915"/>
              <a:gd name="connsiteX15" fmla="*/ 125678 w 477694"/>
              <a:gd name="connsiteY15" fmla="*/ 178650 h 193915"/>
              <a:gd name="connsiteX16" fmla="*/ 129935 w 477694"/>
              <a:gd name="connsiteY16" fmla="*/ 165880 h 193915"/>
              <a:gd name="connsiteX17" fmla="*/ 156894 w 477694"/>
              <a:gd name="connsiteY17" fmla="*/ 166826 h 193915"/>
              <a:gd name="connsiteX18" fmla="*/ 178650 w 477694"/>
              <a:gd name="connsiteY18" fmla="*/ 183380 h 193915"/>
              <a:gd name="connsiteX19" fmla="*/ 216487 w 477694"/>
              <a:gd name="connsiteY19" fmla="*/ 180069 h 193915"/>
              <a:gd name="connsiteX20" fmla="*/ 231149 w 477694"/>
              <a:gd name="connsiteY20" fmla="*/ 162569 h 193915"/>
              <a:gd name="connsiteX21" fmla="*/ 252906 w 477694"/>
              <a:gd name="connsiteY21" fmla="*/ 169664 h 193915"/>
              <a:gd name="connsiteX22" fmla="*/ 268040 w 477694"/>
              <a:gd name="connsiteY22" fmla="*/ 166826 h 193915"/>
              <a:gd name="connsiteX23" fmla="*/ 260000 w 477694"/>
              <a:gd name="connsiteY23" fmla="*/ 178177 h 193915"/>
              <a:gd name="connsiteX24" fmla="*/ 270878 w 477694"/>
              <a:gd name="connsiteY24" fmla="*/ 192366 h 193915"/>
              <a:gd name="connsiteX25" fmla="*/ 276554 w 477694"/>
              <a:gd name="connsiteY25" fmla="*/ 185744 h 193915"/>
              <a:gd name="connsiteX26" fmla="*/ 282229 w 477694"/>
              <a:gd name="connsiteY26" fmla="*/ 178650 h 193915"/>
              <a:gd name="connsiteX27" fmla="*/ 281757 w 477694"/>
              <a:gd name="connsiteY27" fmla="*/ 161623 h 193915"/>
              <a:gd name="connsiteX28" fmla="*/ 290743 w 477694"/>
              <a:gd name="connsiteY28" fmla="*/ 167772 h 193915"/>
              <a:gd name="connsiteX29" fmla="*/ 316756 w 477694"/>
              <a:gd name="connsiteY29" fmla="*/ 159258 h 193915"/>
              <a:gd name="connsiteX30" fmla="*/ 330945 w 477694"/>
              <a:gd name="connsiteY30" fmla="*/ 164934 h 193915"/>
              <a:gd name="connsiteX31" fmla="*/ 351282 w 477694"/>
              <a:gd name="connsiteY31" fmla="*/ 164934 h 193915"/>
              <a:gd name="connsiteX32" fmla="*/ 378241 w 477694"/>
              <a:gd name="connsiteY32" fmla="*/ 153110 h 193915"/>
              <a:gd name="connsiteX33" fmla="*/ 391484 w 477694"/>
              <a:gd name="connsiteY33" fmla="*/ 154056 h 193915"/>
              <a:gd name="connsiteX34" fmla="*/ 419389 w 477694"/>
              <a:gd name="connsiteY34" fmla="*/ 148853 h 193915"/>
              <a:gd name="connsiteX35" fmla="*/ 429321 w 477694"/>
              <a:gd name="connsiteY35" fmla="*/ 144124 h 193915"/>
              <a:gd name="connsiteX36" fmla="*/ 458645 w 477694"/>
              <a:gd name="connsiteY36" fmla="*/ 148380 h 193915"/>
              <a:gd name="connsiteX37" fmla="*/ 468578 w 477694"/>
              <a:gd name="connsiteY37" fmla="*/ 155948 h 193915"/>
              <a:gd name="connsiteX38" fmla="*/ 479455 w 477694"/>
              <a:gd name="connsiteY38" fmla="*/ 150745 h 193915"/>
              <a:gd name="connsiteX39" fmla="*/ 479455 w 477694"/>
              <a:gd name="connsiteY39" fmla="*/ 150745 h 193915"/>
              <a:gd name="connsiteX40" fmla="*/ 461956 w 477694"/>
              <a:gd name="connsiteY40" fmla="*/ 126151 h 193915"/>
              <a:gd name="connsiteX41" fmla="*/ 465266 w 477694"/>
              <a:gd name="connsiteY41" fmla="*/ 116692 h 193915"/>
              <a:gd name="connsiteX42" fmla="*/ 451551 w 477694"/>
              <a:gd name="connsiteY42" fmla="*/ 82165 h 193915"/>
              <a:gd name="connsiteX43" fmla="*/ 467158 w 477694"/>
              <a:gd name="connsiteY43" fmla="*/ 73652 h 193915"/>
              <a:gd name="connsiteX44" fmla="*/ 455807 w 477694"/>
              <a:gd name="connsiteY44" fmla="*/ 64666 h 193915"/>
              <a:gd name="connsiteX45" fmla="*/ 435943 w 477694"/>
              <a:gd name="connsiteY45" fmla="*/ 57571 h 193915"/>
              <a:gd name="connsiteX46" fmla="*/ 435943 w 477694"/>
              <a:gd name="connsiteY46" fmla="*/ 42909 h 193915"/>
              <a:gd name="connsiteX47" fmla="*/ 429794 w 477694"/>
              <a:gd name="connsiteY47" fmla="*/ 32504 h 193915"/>
              <a:gd name="connsiteX48" fmla="*/ 403308 w 477694"/>
              <a:gd name="connsiteY48" fmla="*/ 18315 h 193915"/>
              <a:gd name="connsiteX49" fmla="*/ 377768 w 477694"/>
              <a:gd name="connsiteY49" fmla="*/ 19734 h 193915"/>
              <a:gd name="connsiteX50" fmla="*/ 351755 w 477694"/>
              <a:gd name="connsiteY50" fmla="*/ 34869 h 193915"/>
              <a:gd name="connsiteX51" fmla="*/ 330472 w 477694"/>
              <a:gd name="connsiteY51" fmla="*/ 32031 h 193915"/>
              <a:gd name="connsiteX52" fmla="*/ 303040 w 477694"/>
              <a:gd name="connsiteY52" fmla="*/ 36761 h 193915"/>
              <a:gd name="connsiteX53" fmla="*/ 266149 w 477694"/>
              <a:gd name="connsiteY53" fmla="*/ 25409 h 193915"/>
              <a:gd name="connsiteX54" fmla="*/ 31558 w 477694"/>
              <a:gd name="connsiteY54" fmla="*/ 44328 h 193915"/>
              <a:gd name="connsiteX55" fmla="*/ 41017 w 477694"/>
              <a:gd name="connsiteY55" fmla="*/ 35342 h 193915"/>
              <a:gd name="connsiteX56" fmla="*/ 69868 w 477694"/>
              <a:gd name="connsiteY56" fmla="*/ 33450 h 193915"/>
              <a:gd name="connsiteX57" fmla="*/ 73179 w 477694"/>
              <a:gd name="connsiteY57" fmla="*/ 26355 h 193915"/>
              <a:gd name="connsiteX58" fmla="*/ 50950 w 477694"/>
              <a:gd name="connsiteY58" fmla="*/ 16896 h 193915"/>
              <a:gd name="connsiteX59" fmla="*/ 46693 w 477694"/>
              <a:gd name="connsiteY59" fmla="*/ 5545 h 193915"/>
              <a:gd name="connsiteX60" fmla="*/ 25409 w 477694"/>
              <a:gd name="connsiteY60" fmla="*/ 1761 h 193915"/>
              <a:gd name="connsiteX61" fmla="*/ 1761 w 477694"/>
              <a:gd name="connsiteY61" fmla="*/ 11220 h 193915"/>
              <a:gd name="connsiteX62" fmla="*/ 14532 w 477694"/>
              <a:gd name="connsiteY62" fmla="*/ 18788 h 193915"/>
              <a:gd name="connsiteX63" fmla="*/ 8856 w 477694"/>
              <a:gd name="connsiteY63" fmla="*/ 37234 h 193915"/>
              <a:gd name="connsiteX64" fmla="*/ 3653 w 477694"/>
              <a:gd name="connsiteY64" fmla="*/ 40544 h 193915"/>
              <a:gd name="connsiteX65" fmla="*/ 4126 w 477694"/>
              <a:gd name="connsiteY65" fmla="*/ 46693 h 193915"/>
              <a:gd name="connsiteX66" fmla="*/ 13112 w 477694"/>
              <a:gd name="connsiteY66" fmla="*/ 60409 h 193915"/>
              <a:gd name="connsiteX67" fmla="*/ 31558 w 477694"/>
              <a:gd name="connsiteY67" fmla="*/ 44328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7694" h="193915">
                <a:moveTo>
                  <a:pt x="266149" y="25409"/>
                </a:moveTo>
                <a:lnTo>
                  <a:pt x="220271" y="4599"/>
                </a:lnTo>
                <a:lnTo>
                  <a:pt x="180069" y="5545"/>
                </a:lnTo>
                <a:lnTo>
                  <a:pt x="153110" y="13585"/>
                </a:lnTo>
                <a:lnTo>
                  <a:pt x="126624" y="32504"/>
                </a:lnTo>
                <a:lnTo>
                  <a:pt x="79800" y="28720"/>
                </a:lnTo>
                <a:lnTo>
                  <a:pt x="72233" y="51422"/>
                </a:lnTo>
                <a:lnTo>
                  <a:pt x="34869" y="52368"/>
                </a:lnTo>
                <a:lnTo>
                  <a:pt x="10748" y="81219"/>
                </a:lnTo>
                <a:lnTo>
                  <a:pt x="27774" y="95408"/>
                </a:lnTo>
                <a:lnTo>
                  <a:pt x="18315" y="119056"/>
                </a:lnTo>
                <a:lnTo>
                  <a:pt x="38180" y="136083"/>
                </a:lnTo>
                <a:lnTo>
                  <a:pt x="55679" y="166353"/>
                </a:lnTo>
                <a:lnTo>
                  <a:pt x="83111" y="165880"/>
                </a:lnTo>
                <a:lnTo>
                  <a:pt x="108652" y="182434"/>
                </a:lnTo>
                <a:lnTo>
                  <a:pt x="125678" y="178650"/>
                </a:lnTo>
                <a:lnTo>
                  <a:pt x="129935" y="165880"/>
                </a:lnTo>
                <a:lnTo>
                  <a:pt x="156894" y="166826"/>
                </a:lnTo>
                <a:lnTo>
                  <a:pt x="178650" y="183380"/>
                </a:lnTo>
                <a:lnTo>
                  <a:pt x="216487" y="180069"/>
                </a:lnTo>
                <a:lnTo>
                  <a:pt x="231149" y="162569"/>
                </a:lnTo>
                <a:lnTo>
                  <a:pt x="252906" y="169664"/>
                </a:lnTo>
                <a:lnTo>
                  <a:pt x="268040" y="166826"/>
                </a:lnTo>
                <a:lnTo>
                  <a:pt x="260000" y="178177"/>
                </a:lnTo>
                <a:lnTo>
                  <a:pt x="270878" y="192366"/>
                </a:lnTo>
                <a:lnTo>
                  <a:pt x="276554" y="185744"/>
                </a:lnTo>
                <a:lnTo>
                  <a:pt x="282229" y="178650"/>
                </a:lnTo>
                <a:lnTo>
                  <a:pt x="281757" y="161623"/>
                </a:lnTo>
                <a:lnTo>
                  <a:pt x="290743" y="167772"/>
                </a:lnTo>
                <a:lnTo>
                  <a:pt x="316756" y="159258"/>
                </a:lnTo>
                <a:lnTo>
                  <a:pt x="330945" y="164934"/>
                </a:lnTo>
                <a:lnTo>
                  <a:pt x="351282" y="164934"/>
                </a:lnTo>
                <a:lnTo>
                  <a:pt x="378241" y="153110"/>
                </a:lnTo>
                <a:lnTo>
                  <a:pt x="391484" y="154056"/>
                </a:lnTo>
                <a:lnTo>
                  <a:pt x="419389" y="148853"/>
                </a:lnTo>
                <a:lnTo>
                  <a:pt x="429321" y="144124"/>
                </a:lnTo>
                <a:lnTo>
                  <a:pt x="458645" y="148380"/>
                </a:lnTo>
                <a:lnTo>
                  <a:pt x="468578" y="155948"/>
                </a:lnTo>
                <a:lnTo>
                  <a:pt x="479455" y="150745"/>
                </a:lnTo>
                <a:lnTo>
                  <a:pt x="479455" y="150745"/>
                </a:lnTo>
                <a:lnTo>
                  <a:pt x="461956" y="126151"/>
                </a:lnTo>
                <a:lnTo>
                  <a:pt x="465266" y="116692"/>
                </a:lnTo>
                <a:lnTo>
                  <a:pt x="451551" y="82165"/>
                </a:lnTo>
                <a:lnTo>
                  <a:pt x="467158" y="73652"/>
                </a:lnTo>
                <a:lnTo>
                  <a:pt x="455807" y="64666"/>
                </a:lnTo>
                <a:lnTo>
                  <a:pt x="435943" y="57571"/>
                </a:lnTo>
                <a:lnTo>
                  <a:pt x="435943" y="42909"/>
                </a:lnTo>
                <a:lnTo>
                  <a:pt x="429794" y="32504"/>
                </a:lnTo>
                <a:lnTo>
                  <a:pt x="403308" y="18315"/>
                </a:lnTo>
                <a:lnTo>
                  <a:pt x="377768" y="19734"/>
                </a:lnTo>
                <a:lnTo>
                  <a:pt x="351755" y="34869"/>
                </a:lnTo>
                <a:lnTo>
                  <a:pt x="330472" y="32031"/>
                </a:lnTo>
                <a:lnTo>
                  <a:pt x="303040" y="36761"/>
                </a:lnTo>
                <a:lnTo>
                  <a:pt x="266149" y="25409"/>
                </a:lnTo>
                <a:close/>
                <a:moveTo>
                  <a:pt x="31558" y="44328"/>
                </a:moveTo>
                <a:lnTo>
                  <a:pt x="41017" y="35342"/>
                </a:lnTo>
                <a:lnTo>
                  <a:pt x="69868" y="33450"/>
                </a:lnTo>
                <a:lnTo>
                  <a:pt x="73179" y="26355"/>
                </a:lnTo>
                <a:lnTo>
                  <a:pt x="50950" y="16896"/>
                </a:lnTo>
                <a:lnTo>
                  <a:pt x="46693" y="5545"/>
                </a:lnTo>
                <a:lnTo>
                  <a:pt x="25409" y="1761"/>
                </a:lnTo>
                <a:lnTo>
                  <a:pt x="1761" y="11220"/>
                </a:lnTo>
                <a:lnTo>
                  <a:pt x="14532" y="18788"/>
                </a:lnTo>
                <a:lnTo>
                  <a:pt x="8856" y="37234"/>
                </a:lnTo>
                <a:lnTo>
                  <a:pt x="3653" y="40544"/>
                </a:lnTo>
                <a:lnTo>
                  <a:pt x="4126" y="46693"/>
                </a:lnTo>
                <a:lnTo>
                  <a:pt x="13112" y="60409"/>
                </a:lnTo>
                <a:lnTo>
                  <a:pt x="31558" y="443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7C3FE7F5-C212-4D14-8BBB-87C49270DD55}"/>
              </a:ext>
            </a:extLst>
          </p:cNvPr>
          <p:cNvSpPr/>
          <p:nvPr/>
        </p:nvSpPr>
        <p:spPr>
          <a:xfrm>
            <a:off x="4701275" y="3981445"/>
            <a:ext cx="644236" cy="615175"/>
          </a:xfrm>
          <a:custGeom>
            <a:avLst/>
            <a:gdLst>
              <a:gd name="connsiteX0" fmla="*/ 33922 w 283778"/>
              <a:gd name="connsiteY0" fmla="*/ 1761 h 321615"/>
              <a:gd name="connsiteX1" fmla="*/ 24463 w 283778"/>
              <a:gd name="connsiteY1" fmla="*/ 5545 h 321615"/>
              <a:gd name="connsiteX2" fmla="*/ 35342 w 283778"/>
              <a:gd name="connsiteY2" fmla="*/ 22572 h 321615"/>
              <a:gd name="connsiteX3" fmla="*/ 33450 w 283778"/>
              <a:gd name="connsiteY3" fmla="*/ 40072 h 321615"/>
              <a:gd name="connsiteX4" fmla="*/ 25882 w 283778"/>
              <a:gd name="connsiteY4" fmla="*/ 43855 h 321615"/>
              <a:gd name="connsiteX5" fmla="*/ 25882 w 283778"/>
              <a:gd name="connsiteY5" fmla="*/ 43855 h 321615"/>
              <a:gd name="connsiteX6" fmla="*/ 27301 w 283778"/>
              <a:gd name="connsiteY6" fmla="*/ 55679 h 321615"/>
              <a:gd name="connsiteX7" fmla="*/ 32977 w 283778"/>
              <a:gd name="connsiteY7" fmla="*/ 62774 h 321615"/>
              <a:gd name="connsiteX8" fmla="*/ 32977 w 283778"/>
              <a:gd name="connsiteY8" fmla="*/ 72233 h 321615"/>
              <a:gd name="connsiteX9" fmla="*/ 26355 w 283778"/>
              <a:gd name="connsiteY9" fmla="*/ 78855 h 321615"/>
              <a:gd name="connsiteX10" fmla="*/ 15950 w 283778"/>
              <a:gd name="connsiteY10" fmla="*/ 94462 h 321615"/>
              <a:gd name="connsiteX11" fmla="*/ 6017 w 283778"/>
              <a:gd name="connsiteY11" fmla="*/ 105341 h 321615"/>
              <a:gd name="connsiteX12" fmla="*/ 3180 w 283778"/>
              <a:gd name="connsiteY12" fmla="*/ 105813 h 321615"/>
              <a:gd name="connsiteX13" fmla="*/ 1761 w 283778"/>
              <a:gd name="connsiteY13" fmla="*/ 118584 h 321615"/>
              <a:gd name="connsiteX14" fmla="*/ 6964 w 283778"/>
              <a:gd name="connsiteY14" fmla="*/ 122840 h 321615"/>
              <a:gd name="connsiteX15" fmla="*/ 6017 w 283778"/>
              <a:gd name="connsiteY15" fmla="*/ 135610 h 321615"/>
              <a:gd name="connsiteX16" fmla="*/ 10747 w 283778"/>
              <a:gd name="connsiteY16" fmla="*/ 147907 h 321615"/>
              <a:gd name="connsiteX17" fmla="*/ 4599 w 283778"/>
              <a:gd name="connsiteY17" fmla="*/ 159259 h 321615"/>
              <a:gd name="connsiteX18" fmla="*/ 25882 w 283778"/>
              <a:gd name="connsiteY18" fmla="*/ 179596 h 321615"/>
              <a:gd name="connsiteX19" fmla="*/ 27301 w 283778"/>
              <a:gd name="connsiteY19" fmla="*/ 198041 h 321615"/>
              <a:gd name="connsiteX20" fmla="*/ 40071 w 283778"/>
              <a:gd name="connsiteY20" fmla="*/ 228784 h 321615"/>
              <a:gd name="connsiteX21" fmla="*/ 40071 w 283778"/>
              <a:gd name="connsiteY21" fmla="*/ 228784 h 321615"/>
              <a:gd name="connsiteX22" fmla="*/ 41490 w 283778"/>
              <a:gd name="connsiteY22" fmla="*/ 229730 h 321615"/>
              <a:gd name="connsiteX23" fmla="*/ 51895 w 283778"/>
              <a:gd name="connsiteY23" fmla="*/ 234933 h 321615"/>
              <a:gd name="connsiteX24" fmla="*/ 68449 w 283778"/>
              <a:gd name="connsiteY24" fmla="*/ 240135 h 321615"/>
              <a:gd name="connsiteX25" fmla="*/ 83584 w 283778"/>
              <a:gd name="connsiteY25" fmla="*/ 249122 h 321615"/>
              <a:gd name="connsiteX26" fmla="*/ 109124 w 283778"/>
              <a:gd name="connsiteY26" fmla="*/ 254797 h 321615"/>
              <a:gd name="connsiteX27" fmla="*/ 114326 w 283778"/>
              <a:gd name="connsiteY27" fmla="*/ 262838 h 321615"/>
              <a:gd name="connsiteX28" fmla="*/ 114326 w 283778"/>
              <a:gd name="connsiteY28" fmla="*/ 262838 h 321615"/>
              <a:gd name="connsiteX29" fmla="*/ 116218 w 283778"/>
              <a:gd name="connsiteY29" fmla="*/ 257162 h 321615"/>
              <a:gd name="connsiteX30" fmla="*/ 129462 w 283778"/>
              <a:gd name="connsiteY30" fmla="*/ 273243 h 321615"/>
              <a:gd name="connsiteX31" fmla="*/ 130880 w 283778"/>
              <a:gd name="connsiteY31" fmla="*/ 304932 h 321615"/>
              <a:gd name="connsiteX32" fmla="*/ 139394 w 283778"/>
              <a:gd name="connsiteY32" fmla="*/ 316283 h 321615"/>
              <a:gd name="connsiteX33" fmla="*/ 139394 w 283778"/>
              <a:gd name="connsiteY33" fmla="*/ 316756 h 321615"/>
              <a:gd name="connsiteX34" fmla="*/ 149326 w 283778"/>
              <a:gd name="connsiteY34" fmla="*/ 315337 h 321615"/>
              <a:gd name="connsiteX35" fmla="*/ 181014 w 283778"/>
              <a:gd name="connsiteY35" fmla="*/ 323850 h 321615"/>
              <a:gd name="connsiteX36" fmla="*/ 187636 w 283778"/>
              <a:gd name="connsiteY36" fmla="*/ 320067 h 321615"/>
              <a:gd name="connsiteX37" fmla="*/ 206082 w 283778"/>
              <a:gd name="connsiteY37" fmla="*/ 319593 h 321615"/>
              <a:gd name="connsiteX38" fmla="*/ 216014 w 283778"/>
              <a:gd name="connsiteY38" fmla="*/ 310607 h 321615"/>
              <a:gd name="connsiteX39" fmla="*/ 231622 w 283778"/>
              <a:gd name="connsiteY39" fmla="*/ 311080 h 321615"/>
              <a:gd name="connsiteX40" fmla="*/ 260945 w 283778"/>
              <a:gd name="connsiteY40" fmla="*/ 299256 h 321615"/>
              <a:gd name="connsiteX41" fmla="*/ 282702 w 283778"/>
              <a:gd name="connsiteY41" fmla="*/ 281756 h 321615"/>
              <a:gd name="connsiteX42" fmla="*/ 282702 w 283778"/>
              <a:gd name="connsiteY42" fmla="*/ 281756 h 321615"/>
              <a:gd name="connsiteX43" fmla="*/ 273242 w 283778"/>
              <a:gd name="connsiteY43" fmla="*/ 275135 h 321615"/>
              <a:gd name="connsiteX44" fmla="*/ 262837 w 283778"/>
              <a:gd name="connsiteY44" fmla="*/ 245338 h 321615"/>
              <a:gd name="connsiteX45" fmla="*/ 254324 w 283778"/>
              <a:gd name="connsiteY45" fmla="*/ 226893 h 321615"/>
              <a:gd name="connsiteX46" fmla="*/ 256216 w 283778"/>
              <a:gd name="connsiteY46" fmla="*/ 212230 h 321615"/>
              <a:gd name="connsiteX47" fmla="*/ 254797 w 283778"/>
              <a:gd name="connsiteY47" fmla="*/ 203244 h 321615"/>
              <a:gd name="connsiteX48" fmla="*/ 262837 w 283778"/>
              <a:gd name="connsiteY48" fmla="*/ 184799 h 321615"/>
              <a:gd name="connsiteX49" fmla="*/ 261892 w 283778"/>
              <a:gd name="connsiteY49" fmla="*/ 177231 h 321615"/>
              <a:gd name="connsiteX50" fmla="*/ 245338 w 283778"/>
              <a:gd name="connsiteY50" fmla="*/ 166353 h 321615"/>
              <a:gd name="connsiteX51" fmla="*/ 243919 w 283778"/>
              <a:gd name="connsiteY51" fmla="*/ 149326 h 321615"/>
              <a:gd name="connsiteX52" fmla="*/ 257162 w 283778"/>
              <a:gd name="connsiteY52" fmla="*/ 111962 h 321615"/>
              <a:gd name="connsiteX53" fmla="*/ 219325 w 283778"/>
              <a:gd name="connsiteY53" fmla="*/ 82165 h 321615"/>
              <a:gd name="connsiteX54" fmla="*/ 217433 w 283778"/>
              <a:gd name="connsiteY54" fmla="*/ 64666 h 321615"/>
              <a:gd name="connsiteX55" fmla="*/ 121894 w 283778"/>
              <a:gd name="connsiteY55" fmla="*/ 3180 h 321615"/>
              <a:gd name="connsiteX56" fmla="*/ 121894 w 283778"/>
              <a:gd name="connsiteY56" fmla="*/ 3180 h 321615"/>
              <a:gd name="connsiteX57" fmla="*/ 108651 w 283778"/>
              <a:gd name="connsiteY57" fmla="*/ 16423 h 321615"/>
              <a:gd name="connsiteX58" fmla="*/ 99665 w 283778"/>
              <a:gd name="connsiteY58" fmla="*/ 30139 h 321615"/>
              <a:gd name="connsiteX59" fmla="*/ 110070 w 283778"/>
              <a:gd name="connsiteY59" fmla="*/ 40544 h 321615"/>
              <a:gd name="connsiteX60" fmla="*/ 94935 w 283778"/>
              <a:gd name="connsiteY60" fmla="*/ 48112 h 321615"/>
              <a:gd name="connsiteX61" fmla="*/ 91624 w 283778"/>
              <a:gd name="connsiteY61" fmla="*/ 44328 h 321615"/>
              <a:gd name="connsiteX62" fmla="*/ 76489 w 283778"/>
              <a:gd name="connsiteY62" fmla="*/ 46220 h 321615"/>
              <a:gd name="connsiteX63" fmla="*/ 64665 w 283778"/>
              <a:gd name="connsiteY63" fmla="*/ 52842 h 321615"/>
              <a:gd name="connsiteX64" fmla="*/ 57098 w 283778"/>
              <a:gd name="connsiteY64" fmla="*/ 41490 h 321615"/>
              <a:gd name="connsiteX65" fmla="*/ 62300 w 283778"/>
              <a:gd name="connsiteY65" fmla="*/ 20207 h 321615"/>
              <a:gd name="connsiteX66" fmla="*/ 63247 w 283778"/>
              <a:gd name="connsiteY66" fmla="*/ 2234 h 321615"/>
              <a:gd name="connsiteX67" fmla="*/ 63247 w 283778"/>
              <a:gd name="connsiteY67" fmla="*/ 2234 h 321615"/>
              <a:gd name="connsiteX68" fmla="*/ 63247 w 283778"/>
              <a:gd name="connsiteY68" fmla="*/ 2234 h 321615"/>
              <a:gd name="connsiteX69" fmla="*/ 33922 w 283778"/>
              <a:gd name="connsiteY69" fmla="*/ 1761 h 32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3778" h="321615">
                <a:moveTo>
                  <a:pt x="33922" y="1761"/>
                </a:moveTo>
                <a:lnTo>
                  <a:pt x="24463" y="5545"/>
                </a:lnTo>
                <a:lnTo>
                  <a:pt x="35342" y="22572"/>
                </a:lnTo>
                <a:lnTo>
                  <a:pt x="33450" y="40072"/>
                </a:lnTo>
                <a:lnTo>
                  <a:pt x="25882" y="43855"/>
                </a:lnTo>
                <a:lnTo>
                  <a:pt x="25882" y="43855"/>
                </a:lnTo>
                <a:lnTo>
                  <a:pt x="27301" y="55679"/>
                </a:lnTo>
                <a:lnTo>
                  <a:pt x="32977" y="62774"/>
                </a:lnTo>
                <a:lnTo>
                  <a:pt x="32977" y="72233"/>
                </a:lnTo>
                <a:lnTo>
                  <a:pt x="26355" y="78855"/>
                </a:lnTo>
                <a:lnTo>
                  <a:pt x="15950" y="94462"/>
                </a:lnTo>
                <a:lnTo>
                  <a:pt x="6017" y="105341"/>
                </a:lnTo>
                <a:lnTo>
                  <a:pt x="3180" y="105813"/>
                </a:lnTo>
                <a:lnTo>
                  <a:pt x="1761" y="118584"/>
                </a:lnTo>
                <a:lnTo>
                  <a:pt x="6964" y="122840"/>
                </a:lnTo>
                <a:lnTo>
                  <a:pt x="6017" y="135610"/>
                </a:lnTo>
                <a:lnTo>
                  <a:pt x="10747" y="147907"/>
                </a:lnTo>
                <a:lnTo>
                  <a:pt x="4599" y="159259"/>
                </a:lnTo>
                <a:lnTo>
                  <a:pt x="25882" y="179596"/>
                </a:lnTo>
                <a:lnTo>
                  <a:pt x="27301" y="198041"/>
                </a:lnTo>
                <a:lnTo>
                  <a:pt x="40071" y="228784"/>
                </a:lnTo>
                <a:lnTo>
                  <a:pt x="40071" y="228784"/>
                </a:lnTo>
                <a:lnTo>
                  <a:pt x="41490" y="229730"/>
                </a:lnTo>
                <a:lnTo>
                  <a:pt x="51895" y="234933"/>
                </a:lnTo>
                <a:lnTo>
                  <a:pt x="68449" y="240135"/>
                </a:lnTo>
                <a:lnTo>
                  <a:pt x="83584" y="249122"/>
                </a:lnTo>
                <a:lnTo>
                  <a:pt x="109124" y="254797"/>
                </a:lnTo>
                <a:lnTo>
                  <a:pt x="114326" y="262838"/>
                </a:lnTo>
                <a:lnTo>
                  <a:pt x="114326" y="262838"/>
                </a:lnTo>
                <a:lnTo>
                  <a:pt x="116218" y="257162"/>
                </a:lnTo>
                <a:lnTo>
                  <a:pt x="129462" y="273243"/>
                </a:lnTo>
                <a:lnTo>
                  <a:pt x="130880" y="304932"/>
                </a:lnTo>
                <a:lnTo>
                  <a:pt x="139394" y="316283"/>
                </a:lnTo>
                <a:lnTo>
                  <a:pt x="139394" y="316756"/>
                </a:lnTo>
                <a:lnTo>
                  <a:pt x="149326" y="315337"/>
                </a:lnTo>
                <a:lnTo>
                  <a:pt x="181014" y="323850"/>
                </a:lnTo>
                <a:lnTo>
                  <a:pt x="187636" y="320067"/>
                </a:lnTo>
                <a:lnTo>
                  <a:pt x="206082" y="319593"/>
                </a:lnTo>
                <a:lnTo>
                  <a:pt x="216014" y="310607"/>
                </a:lnTo>
                <a:lnTo>
                  <a:pt x="231622" y="311080"/>
                </a:lnTo>
                <a:lnTo>
                  <a:pt x="260945" y="299256"/>
                </a:lnTo>
                <a:lnTo>
                  <a:pt x="282702" y="281756"/>
                </a:lnTo>
                <a:lnTo>
                  <a:pt x="282702" y="281756"/>
                </a:lnTo>
                <a:lnTo>
                  <a:pt x="273242" y="275135"/>
                </a:lnTo>
                <a:lnTo>
                  <a:pt x="262837" y="245338"/>
                </a:lnTo>
                <a:lnTo>
                  <a:pt x="254324" y="226893"/>
                </a:lnTo>
                <a:lnTo>
                  <a:pt x="256216" y="212230"/>
                </a:lnTo>
                <a:lnTo>
                  <a:pt x="254797" y="203244"/>
                </a:lnTo>
                <a:lnTo>
                  <a:pt x="262837" y="184799"/>
                </a:lnTo>
                <a:lnTo>
                  <a:pt x="261892" y="177231"/>
                </a:lnTo>
                <a:lnTo>
                  <a:pt x="245338" y="166353"/>
                </a:lnTo>
                <a:lnTo>
                  <a:pt x="243919" y="149326"/>
                </a:lnTo>
                <a:lnTo>
                  <a:pt x="257162" y="111962"/>
                </a:lnTo>
                <a:lnTo>
                  <a:pt x="219325" y="82165"/>
                </a:lnTo>
                <a:lnTo>
                  <a:pt x="217433" y="64666"/>
                </a:lnTo>
                <a:lnTo>
                  <a:pt x="121894" y="3180"/>
                </a:lnTo>
                <a:lnTo>
                  <a:pt x="121894" y="3180"/>
                </a:lnTo>
                <a:lnTo>
                  <a:pt x="108651" y="16423"/>
                </a:lnTo>
                <a:lnTo>
                  <a:pt x="99665" y="30139"/>
                </a:lnTo>
                <a:lnTo>
                  <a:pt x="110070" y="40544"/>
                </a:lnTo>
                <a:lnTo>
                  <a:pt x="94935" y="48112"/>
                </a:lnTo>
                <a:lnTo>
                  <a:pt x="91624" y="44328"/>
                </a:lnTo>
                <a:lnTo>
                  <a:pt x="76489" y="46220"/>
                </a:lnTo>
                <a:lnTo>
                  <a:pt x="64665" y="52842"/>
                </a:lnTo>
                <a:lnTo>
                  <a:pt x="57098" y="41490"/>
                </a:lnTo>
                <a:lnTo>
                  <a:pt x="62300" y="20207"/>
                </a:lnTo>
                <a:lnTo>
                  <a:pt x="63247" y="2234"/>
                </a:lnTo>
                <a:lnTo>
                  <a:pt x="63247" y="2234"/>
                </a:lnTo>
                <a:lnTo>
                  <a:pt x="63247" y="2234"/>
                </a:lnTo>
                <a:lnTo>
                  <a:pt x="3392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6B3680FD-BF4E-4DCD-B77C-73ED5DF9240C}"/>
              </a:ext>
            </a:extLst>
          </p:cNvPr>
          <p:cNvSpPr/>
          <p:nvPr/>
        </p:nvSpPr>
        <p:spPr>
          <a:xfrm>
            <a:off x="4702349" y="3678381"/>
            <a:ext cx="332855" cy="325680"/>
          </a:xfrm>
          <a:custGeom>
            <a:avLst/>
            <a:gdLst>
              <a:gd name="connsiteX0" fmla="*/ 118583 w 146619"/>
              <a:gd name="connsiteY0" fmla="*/ 1761 h 170267"/>
              <a:gd name="connsiteX1" fmla="*/ 102502 w 146619"/>
              <a:gd name="connsiteY1" fmla="*/ 15950 h 170267"/>
              <a:gd name="connsiteX2" fmla="*/ 83584 w 146619"/>
              <a:gd name="connsiteY2" fmla="*/ 15477 h 170267"/>
              <a:gd name="connsiteX3" fmla="*/ 62300 w 146619"/>
              <a:gd name="connsiteY3" fmla="*/ 22572 h 170267"/>
              <a:gd name="connsiteX4" fmla="*/ 45747 w 146619"/>
              <a:gd name="connsiteY4" fmla="*/ 15950 h 170267"/>
              <a:gd name="connsiteX5" fmla="*/ 34869 w 146619"/>
              <a:gd name="connsiteY5" fmla="*/ 23991 h 170267"/>
              <a:gd name="connsiteX6" fmla="*/ 34869 w 146619"/>
              <a:gd name="connsiteY6" fmla="*/ 23991 h 170267"/>
              <a:gd name="connsiteX7" fmla="*/ 33450 w 146619"/>
              <a:gd name="connsiteY7" fmla="*/ 59463 h 170267"/>
              <a:gd name="connsiteX8" fmla="*/ 44328 w 146619"/>
              <a:gd name="connsiteY8" fmla="*/ 63247 h 170267"/>
              <a:gd name="connsiteX9" fmla="*/ 35814 w 146619"/>
              <a:gd name="connsiteY9" fmla="*/ 74125 h 170267"/>
              <a:gd name="connsiteX10" fmla="*/ 25409 w 146619"/>
              <a:gd name="connsiteY10" fmla="*/ 82165 h 170267"/>
              <a:gd name="connsiteX11" fmla="*/ 15477 w 146619"/>
              <a:gd name="connsiteY11" fmla="*/ 97773 h 170267"/>
              <a:gd name="connsiteX12" fmla="*/ 9801 w 146619"/>
              <a:gd name="connsiteY12" fmla="*/ 111962 h 170267"/>
              <a:gd name="connsiteX13" fmla="*/ 8383 w 146619"/>
              <a:gd name="connsiteY13" fmla="*/ 136083 h 170267"/>
              <a:gd name="connsiteX14" fmla="*/ 2234 w 146619"/>
              <a:gd name="connsiteY14" fmla="*/ 147435 h 170267"/>
              <a:gd name="connsiteX15" fmla="*/ 1761 w 146619"/>
              <a:gd name="connsiteY15" fmla="*/ 170137 h 170267"/>
              <a:gd name="connsiteX16" fmla="*/ 8383 w 146619"/>
              <a:gd name="connsiteY16" fmla="*/ 172974 h 170267"/>
              <a:gd name="connsiteX17" fmla="*/ 23990 w 146619"/>
              <a:gd name="connsiteY17" fmla="*/ 163988 h 170267"/>
              <a:gd name="connsiteX18" fmla="*/ 33450 w 146619"/>
              <a:gd name="connsiteY18" fmla="*/ 160204 h 170267"/>
              <a:gd name="connsiteX19" fmla="*/ 62774 w 146619"/>
              <a:gd name="connsiteY19" fmla="*/ 160677 h 170267"/>
              <a:gd name="connsiteX20" fmla="*/ 62774 w 146619"/>
              <a:gd name="connsiteY20" fmla="*/ 160677 h 170267"/>
              <a:gd name="connsiteX21" fmla="*/ 61355 w 146619"/>
              <a:gd name="connsiteY21" fmla="*/ 148853 h 170267"/>
              <a:gd name="connsiteX22" fmla="*/ 73652 w 146619"/>
              <a:gd name="connsiteY22" fmla="*/ 131354 h 170267"/>
              <a:gd name="connsiteX23" fmla="*/ 90205 w 146619"/>
              <a:gd name="connsiteY23" fmla="*/ 127097 h 170267"/>
              <a:gd name="connsiteX24" fmla="*/ 101557 w 146619"/>
              <a:gd name="connsiteY24" fmla="*/ 120002 h 170267"/>
              <a:gd name="connsiteX25" fmla="*/ 115273 w 146619"/>
              <a:gd name="connsiteY25" fmla="*/ 125678 h 170267"/>
              <a:gd name="connsiteX26" fmla="*/ 116691 w 146619"/>
              <a:gd name="connsiteY26" fmla="*/ 128043 h 170267"/>
              <a:gd name="connsiteX27" fmla="*/ 116691 w 146619"/>
              <a:gd name="connsiteY27" fmla="*/ 126624 h 170267"/>
              <a:gd name="connsiteX28" fmla="*/ 124259 w 146619"/>
              <a:gd name="connsiteY28" fmla="*/ 114327 h 170267"/>
              <a:gd name="connsiteX29" fmla="*/ 137029 w 146619"/>
              <a:gd name="connsiteY29" fmla="*/ 94462 h 170267"/>
              <a:gd name="connsiteX30" fmla="*/ 146961 w 146619"/>
              <a:gd name="connsiteY30" fmla="*/ 72233 h 170267"/>
              <a:gd name="connsiteX31" fmla="*/ 134664 w 146619"/>
              <a:gd name="connsiteY31" fmla="*/ 37707 h 170267"/>
              <a:gd name="connsiteX32" fmla="*/ 131354 w 146619"/>
              <a:gd name="connsiteY32" fmla="*/ 22572 h 170267"/>
              <a:gd name="connsiteX33" fmla="*/ 118583 w 146619"/>
              <a:gd name="connsiteY33" fmla="*/ 1761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6619" h="170267">
                <a:moveTo>
                  <a:pt x="118583" y="1761"/>
                </a:moveTo>
                <a:lnTo>
                  <a:pt x="102502" y="15950"/>
                </a:lnTo>
                <a:lnTo>
                  <a:pt x="83584" y="15477"/>
                </a:lnTo>
                <a:lnTo>
                  <a:pt x="62300" y="22572"/>
                </a:lnTo>
                <a:lnTo>
                  <a:pt x="45747" y="15950"/>
                </a:lnTo>
                <a:lnTo>
                  <a:pt x="34869" y="23991"/>
                </a:lnTo>
                <a:lnTo>
                  <a:pt x="34869" y="23991"/>
                </a:lnTo>
                <a:lnTo>
                  <a:pt x="33450" y="59463"/>
                </a:lnTo>
                <a:lnTo>
                  <a:pt x="44328" y="63247"/>
                </a:lnTo>
                <a:lnTo>
                  <a:pt x="35814" y="74125"/>
                </a:lnTo>
                <a:lnTo>
                  <a:pt x="25409" y="82165"/>
                </a:lnTo>
                <a:lnTo>
                  <a:pt x="15477" y="97773"/>
                </a:lnTo>
                <a:lnTo>
                  <a:pt x="9801" y="111962"/>
                </a:lnTo>
                <a:lnTo>
                  <a:pt x="8383" y="136083"/>
                </a:lnTo>
                <a:lnTo>
                  <a:pt x="2234" y="147435"/>
                </a:lnTo>
                <a:lnTo>
                  <a:pt x="1761" y="170137"/>
                </a:lnTo>
                <a:lnTo>
                  <a:pt x="8383" y="172974"/>
                </a:lnTo>
                <a:lnTo>
                  <a:pt x="23990" y="163988"/>
                </a:lnTo>
                <a:lnTo>
                  <a:pt x="33450" y="160204"/>
                </a:lnTo>
                <a:lnTo>
                  <a:pt x="62774" y="160677"/>
                </a:lnTo>
                <a:lnTo>
                  <a:pt x="62774" y="160677"/>
                </a:lnTo>
                <a:lnTo>
                  <a:pt x="61355" y="148853"/>
                </a:lnTo>
                <a:lnTo>
                  <a:pt x="73652" y="131354"/>
                </a:lnTo>
                <a:lnTo>
                  <a:pt x="90205" y="127097"/>
                </a:lnTo>
                <a:lnTo>
                  <a:pt x="101557" y="120002"/>
                </a:lnTo>
                <a:lnTo>
                  <a:pt x="115273" y="125678"/>
                </a:lnTo>
                <a:lnTo>
                  <a:pt x="116691" y="128043"/>
                </a:lnTo>
                <a:lnTo>
                  <a:pt x="116691" y="126624"/>
                </a:lnTo>
                <a:lnTo>
                  <a:pt x="124259" y="114327"/>
                </a:lnTo>
                <a:lnTo>
                  <a:pt x="137029" y="94462"/>
                </a:lnTo>
                <a:lnTo>
                  <a:pt x="146961" y="72233"/>
                </a:lnTo>
                <a:lnTo>
                  <a:pt x="134664" y="37707"/>
                </a:lnTo>
                <a:lnTo>
                  <a:pt x="131354" y="22572"/>
                </a:lnTo>
                <a:lnTo>
                  <a:pt x="118583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164FCA4-8C75-4B1D-A65C-CFF6C080DC37}"/>
              </a:ext>
            </a:extLst>
          </p:cNvPr>
          <p:cNvSpPr/>
          <p:nvPr/>
        </p:nvSpPr>
        <p:spPr>
          <a:xfrm>
            <a:off x="4087104" y="927283"/>
            <a:ext cx="944877" cy="452334"/>
          </a:xfrm>
          <a:custGeom>
            <a:avLst/>
            <a:gdLst>
              <a:gd name="connsiteX0" fmla="*/ 251960 w 416208"/>
              <a:gd name="connsiteY0" fmla="*/ 1761 h 236482"/>
              <a:gd name="connsiteX1" fmla="*/ 229257 w 416208"/>
              <a:gd name="connsiteY1" fmla="*/ 4126 h 236482"/>
              <a:gd name="connsiteX2" fmla="*/ 222163 w 416208"/>
              <a:gd name="connsiteY2" fmla="*/ 2707 h 236482"/>
              <a:gd name="connsiteX3" fmla="*/ 217433 w 416208"/>
              <a:gd name="connsiteY3" fmla="*/ 9329 h 236482"/>
              <a:gd name="connsiteX4" fmla="*/ 208920 w 416208"/>
              <a:gd name="connsiteY4" fmla="*/ 8383 h 236482"/>
              <a:gd name="connsiteX5" fmla="*/ 208920 w 416208"/>
              <a:gd name="connsiteY5" fmla="*/ 8383 h 236482"/>
              <a:gd name="connsiteX6" fmla="*/ 189528 w 416208"/>
              <a:gd name="connsiteY6" fmla="*/ 9802 h 236482"/>
              <a:gd name="connsiteX7" fmla="*/ 183853 w 416208"/>
              <a:gd name="connsiteY7" fmla="*/ 16423 h 236482"/>
              <a:gd name="connsiteX8" fmla="*/ 184799 w 416208"/>
              <a:gd name="connsiteY8" fmla="*/ 31085 h 236482"/>
              <a:gd name="connsiteX9" fmla="*/ 175340 w 416208"/>
              <a:gd name="connsiteY9" fmla="*/ 28247 h 236482"/>
              <a:gd name="connsiteX10" fmla="*/ 155002 w 416208"/>
              <a:gd name="connsiteY10" fmla="*/ 29666 h 236482"/>
              <a:gd name="connsiteX11" fmla="*/ 147907 w 416208"/>
              <a:gd name="connsiteY11" fmla="*/ 22572 h 236482"/>
              <a:gd name="connsiteX12" fmla="*/ 140340 w 416208"/>
              <a:gd name="connsiteY12" fmla="*/ 27774 h 236482"/>
              <a:gd name="connsiteX13" fmla="*/ 130881 w 416208"/>
              <a:gd name="connsiteY13" fmla="*/ 23518 h 236482"/>
              <a:gd name="connsiteX14" fmla="*/ 112908 w 416208"/>
              <a:gd name="connsiteY14" fmla="*/ 23045 h 236482"/>
              <a:gd name="connsiteX15" fmla="*/ 86422 w 416208"/>
              <a:gd name="connsiteY15" fmla="*/ 15950 h 236482"/>
              <a:gd name="connsiteX16" fmla="*/ 62774 w 416208"/>
              <a:gd name="connsiteY16" fmla="*/ 13585 h 236482"/>
              <a:gd name="connsiteX17" fmla="*/ 45274 w 416208"/>
              <a:gd name="connsiteY17" fmla="*/ 14531 h 236482"/>
              <a:gd name="connsiteX18" fmla="*/ 33923 w 416208"/>
              <a:gd name="connsiteY18" fmla="*/ 22099 h 236482"/>
              <a:gd name="connsiteX19" fmla="*/ 23517 w 416208"/>
              <a:gd name="connsiteY19" fmla="*/ 23518 h 236482"/>
              <a:gd name="connsiteX20" fmla="*/ 38180 w 416208"/>
              <a:gd name="connsiteY20" fmla="*/ 48585 h 236482"/>
              <a:gd name="connsiteX21" fmla="*/ 36761 w 416208"/>
              <a:gd name="connsiteY21" fmla="*/ 57098 h 236482"/>
              <a:gd name="connsiteX22" fmla="*/ 25882 w 416208"/>
              <a:gd name="connsiteY22" fmla="*/ 60409 h 236482"/>
              <a:gd name="connsiteX23" fmla="*/ 7910 w 416208"/>
              <a:gd name="connsiteY23" fmla="*/ 84530 h 236482"/>
              <a:gd name="connsiteX24" fmla="*/ 15477 w 416208"/>
              <a:gd name="connsiteY24" fmla="*/ 97773 h 236482"/>
              <a:gd name="connsiteX25" fmla="*/ 10275 w 416208"/>
              <a:gd name="connsiteY25" fmla="*/ 95881 h 236482"/>
              <a:gd name="connsiteX26" fmla="*/ 5072 w 416208"/>
              <a:gd name="connsiteY26" fmla="*/ 103922 h 236482"/>
              <a:gd name="connsiteX27" fmla="*/ 1761 w 416208"/>
              <a:gd name="connsiteY27" fmla="*/ 115746 h 236482"/>
              <a:gd name="connsiteX28" fmla="*/ 15477 w 416208"/>
              <a:gd name="connsiteY28" fmla="*/ 123786 h 236482"/>
              <a:gd name="connsiteX29" fmla="*/ 18315 w 416208"/>
              <a:gd name="connsiteY29" fmla="*/ 131353 h 236482"/>
              <a:gd name="connsiteX30" fmla="*/ 27301 w 416208"/>
              <a:gd name="connsiteY30" fmla="*/ 125205 h 236482"/>
              <a:gd name="connsiteX31" fmla="*/ 42436 w 416208"/>
              <a:gd name="connsiteY31" fmla="*/ 128516 h 236482"/>
              <a:gd name="connsiteX32" fmla="*/ 57571 w 416208"/>
              <a:gd name="connsiteY32" fmla="*/ 128516 h 236482"/>
              <a:gd name="connsiteX33" fmla="*/ 68923 w 416208"/>
              <a:gd name="connsiteY33" fmla="*/ 135610 h 236482"/>
              <a:gd name="connsiteX34" fmla="*/ 76490 w 416208"/>
              <a:gd name="connsiteY34" fmla="*/ 131353 h 236482"/>
              <a:gd name="connsiteX35" fmla="*/ 93516 w 416208"/>
              <a:gd name="connsiteY35" fmla="*/ 128516 h 236482"/>
              <a:gd name="connsiteX36" fmla="*/ 98246 w 416208"/>
              <a:gd name="connsiteY36" fmla="*/ 121421 h 236482"/>
              <a:gd name="connsiteX37" fmla="*/ 108178 w 416208"/>
              <a:gd name="connsiteY37" fmla="*/ 121421 h 236482"/>
              <a:gd name="connsiteX38" fmla="*/ 113381 w 416208"/>
              <a:gd name="connsiteY38" fmla="*/ 117165 h 236482"/>
              <a:gd name="connsiteX39" fmla="*/ 128516 w 416208"/>
              <a:gd name="connsiteY39" fmla="*/ 114327 h 236482"/>
              <a:gd name="connsiteX40" fmla="*/ 146962 w 416208"/>
              <a:gd name="connsiteY40" fmla="*/ 123313 h 236482"/>
              <a:gd name="connsiteX41" fmla="*/ 156421 w 416208"/>
              <a:gd name="connsiteY41" fmla="*/ 124732 h 236482"/>
              <a:gd name="connsiteX42" fmla="*/ 168245 w 416208"/>
              <a:gd name="connsiteY42" fmla="*/ 132299 h 236482"/>
              <a:gd name="connsiteX43" fmla="*/ 168245 w 416208"/>
              <a:gd name="connsiteY43" fmla="*/ 142232 h 236482"/>
              <a:gd name="connsiteX44" fmla="*/ 177231 w 416208"/>
              <a:gd name="connsiteY44" fmla="*/ 147434 h 236482"/>
              <a:gd name="connsiteX45" fmla="*/ 182434 w 416208"/>
              <a:gd name="connsiteY45" fmla="*/ 159731 h 236482"/>
              <a:gd name="connsiteX46" fmla="*/ 191893 w 416208"/>
              <a:gd name="connsiteY46" fmla="*/ 166826 h 236482"/>
              <a:gd name="connsiteX47" fmla="*/ 190947 w 416208"/>
              <a:gd name="connsiteY47" fmla="*/ 171555 h 236482"/>
              <a:gd name="connsiteX48" fmla="*/ 195677 w 416208"/>
              <a:gd name="connsiteY48" fmla="*/ 174393 h 236482"/>
              <a:gd name="connsiteX49" fmla="*/ 190001 w 416208"/>
              <a:gd name="connsiteY49" fmla="*/ 176758 h 236482"/>
              <a:gd name="connsiteX50" fmla="*/ 175812 w 416208"/>
              <a:gd name="connsiteY50" fmla="*/ 175812 h 236482"/>
              <a:gd name="connsiteX51" fmla="*/ 172975 w 416208"/>
              <a:gd name="connsiteY51" fmla="*/ 171555 h 236482"/>
              <a:gd name="connsiteX52" fmla="*/ 168245 w 416208"/>
              <a:gd name="connsiteY52" fmla="*/ 173920 h 236482"/>
              <a:gd name="connsiteX53" fmla="*/ 170610 w 416208"/>
              <a:gd name="connsiteY53" fmla="*/ 179123 h 236482"/>
              <a:gd name="connsiteX54" fmla="*/ 165407 w 416208"/>
              <a:gd name="connsiteY54" fmla="*/ 188582 h 236482"/>
              <a:gd name="connsiteX55" fmla="*/ 163042 w 416208"/>
              <a:gd name="connsiteY55" fmla="*/ 198514 h 236482"/>
              <a:gd name="connsiteX56" fmla="*/ 157367 w 416208"/>
              <a:gd name="connsiteY56" fmla="*/ 201825 h 236482"/>
              <a:gd name="connsiteX57" fmla="*/ 168718 w 416208"/>
              <a:gd name="connsiteY57" fmla="*/ 207028 h 236482"/>
              <a:gd name="connsiteX58" fmla="*/ 179123 w 416208"/>
              <a:gd name="connsiteY58" fmla="*/ 202298 h 236482"/>
              <a:gd name="connsiteX59" fmla="*/ 190474 w 416208"/>
              <a:gd name="connsiteY59" fmla="*/ 207501 h 236482"/>
              <a:gd name="connsiteX60" fmla="*/ 206082 w 416208"/>
              <a:gd name="connsiteY60" fmla="*/ 185744 h 236482"/>
              <a:gd name="connsiteX61" fmla="*/ 212230 w 416208"/>
              <a:gd name="connsiteY61" fmla="*/ 169664 h 236482"/>
              <a:gd name="connsiteX62" fmla="*/ 233514 w 416208"/>
              <a:gd name="connsiteY62" fmla="*/ 165880 h 236482"/>
              <a:gd name="connsiteX63" fmla="*/ 236825 w 416208"/>
              <a:gd name="connsiteY63" fmla="*/ 177231 h 236482"/>
              <a:gd name="connsiteX64" fmla="*/ 274662 w 416208"/>
              <a:gd name="connsiteY64" fmla="*/ 184326 h 236482"/>
              <a:gd name="connsiteX65" fmla="*/ 282702 w 416208"/>
              <a:gd name="connsiteY65" fmla="*/ 190947 h 236482"/>
              <a:gd name="connsiteX66" fmla="*/ 261419 w 416208"/>
              <a:gd name="connsiteY66" fmla="*/ 200879 h 236482"/>
              <a:gd name="connsiteX67" fmla="*/ 258108 w 416208"/>
              <a:gd name="connsiteY67" fmla="*/ 206555 h 236482"/>
              <a:gd name="connsiteX68" fmla="*/ 285540 w 416208"/>
              <a:gd name="connsiteY68" fmla="*/ 215068 h 236482"/>
              <a:gd name="connsiteX69" fmla="*/ 282702 w 416208"/>
              <a:gd name="connsiteY69" fmla="*/ 228784 h 236482"/>
              <a:gd name="connsiteX70" fmla="*/ 296891 w 416208"/>
              <a:gd name="connsiteY70" fmla="*/ 234933 h 236482"/>
              <a:gd name="connsiteX71" fmla="*/ 326688 w 416208"/>
              <a:gd name="connsiteY71" fmla="*/ 217906 h 236482"/>
              <a:gd name="connsiteX72" fmla="*/ 351755 w 416208"/>
              <a:gd name="connsiteY72" fmla="*/ 212703 h 236482"/>
              <a:gd name="connsiteX73" fmla="*/ 354593 w 416208"/>
              <a:gd name="connsiteY73" fmla="*/ 202298 h 236482"/>
              <a:gd name="connsiteX74" fmla="*/ 330472 w 416208"/>
              <a:gd name="connsiteY74" fmla="*/ 204190 h 236482"/>
              <a:gd name="connsiteX75" fmla="*/ 317702 w 416208"/>
              <a:gd name="connsiteY75" fmla="*/ 197096 h 236482"/>
              <a:gd name="connsiteX76" fmla="*/ 312972 w 416208"/>
              <a:gd name="connsiteY76" fmla="*/ 178650 h 236482"/>
              <a:gd name="connsiteX77" fmla="*/ 331418 w 416208"/>
              <a:gd name="connsiteY77" fmla="*/ 167772 h 236482"/>
              <a:gd name="connsiteX78" fmla="*/ 353174 w 416208"/>
              <a:gd name="connsiteY78" fmla="*/ 166353 h 236482"/>
              <a:gd name="connsiteX79" fmla="*/ 367363 w 416208"/>
              <a:gd name="connsiteY79" fmla="*/ 156894 h 236482"/>
              <a:gd name="connsiteX80" fmla="*/ 385809 w 416208"/>
              <a:gd name="connsiteY80" fmla="*/ 154529 h 236482"/>
              <a:gd name="connsiteX81" fmla="*/ 383917 w 416208"/>
              <a:gd name="connsiteY81" fmla="*/ 141286 h 236482"/>
              <a:gd name="connsiteX82" fmla="*/ 394322 w 416208"/>
              <a:gd name="connsiteY82" fmla="*/ 133245 h 236482"/>
              <a:gd name="connsiteX83" fmla="*/ 416551 w 416208"/>
              <a:gd name="connsiteY83" fmla="*/ 130880 h 236482"/>
              <a:gd name="connsiteX84" fmla="*/ 417970 w 416208"/>
              <a:gd name="connsiteY84" fmla="*/ 120948 h 236482"/>
              <a:gd name="connsiteX85" fmla="*/ 409457 w 416208"/>
              <a:gd name="connsiteY85" fmla="*/ 104867 h 236482"/>
              <a:gd name="connsiteX86" fmla="*/ 415605 w 416208"/>
              <a:gd name="connsiteY86" fmla="*/ 89733 h 236482"/>
              <a:gd name="connsiteX87" fmla="*/ 413713 w 416208"/>
              <a:gd name="connsiteY87" fmla="*/ 80746 h 236482"/>
              <a:gd name="connsiteX88" fmla="*/ 377768 w 416208"/>
              <a:gd name="connsiteY88" fmla="*/ 71287 h 236482"/>
              <a:gd name="connsiteX89" fmla="*/ 364052 w 416208"/>
              <a:gd name="connsiteY89" fmla="*/ 71760 h 236482"/>
              <a:gd name="connsiteX90" fmla="*/ 347025 w 416208"/>
              <a:gd name="connsiteY90" fmla="*/ 58044 h 236482"/>
              <a:gd name="connsiteX91" fmla="*/ 330472 w 416208"/>
              <a:gd name="connsiteY91" fmla="*/ 62774 h 236482"/>
              <a:gd name="connsiteX92" fmla="*/ 299256 w 416208"/>
              <a:gd name="connsiteY92" fmla="*/ 52368 h 236482"/>
              <a:gd name="connsiteX93" fmla="*/ 298310 w 416208"/>
              <a:gd name="connsiteY93" fmla="*/ 46693 h 236482"/>
              <a:gd name="connsiteX94" fmla="*/ 287905 w 416208"/>
              <a:gd name="connsiteY94" fmla="*/ 33923 h 236482"/>
              <a:gd name="connsiteX95" fmla="*/ 268986 w 416208"/>
              <a:gd name="connsiteY95" fmla="*/ 32977 h 236482"/>
              <a:gd name="connsiteX96" fmla="*/ 265676 w 416208"/>
              <a:gd name="connsiteY96" fmla="*/ 23991 h 236482"/>
              <a:gd name="connsiteX97" fmla="*/ 269932 w 416208"/>
              <a:gd name="connsiteY97" fmla="*/ 17842 h 236482"/>
              <a:gd name="connsiteX98" fmla="*/ 251960 w 416208"/>
              <a:gd name="connsiteY98" fmla="*/ 1761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6208" h="236482">
                <a:moveTo>
                  <a:pt x="251960" y="1761"/>
                </a:moveTo>
                <a:lnTo>
                  <a:pt x="229257" y="4126"/>
                </a:lnTo>
                <a:lnTo>
                  <a:pt x="222163" y="2707"/>
                </a:lnTo>
                <a:lnTo>
                  <a:pt x="217433" y="9329"/>
                </a:lnTo>
                <a:lnTo>
                  <a:pt x="208920" y="8383"/>
                </a:lnTo>
                <a:lnTo>
                  <a:pt x="208920" y="8383"/>
                </a:lnTo>
                <a:lnTo>
                  <a:pt x="189528" y="9802"/>
                </a:lnTo>
                <a:lnTo>
                  <a:pt x="183853" y="16423"/>
                </a:lnTo>
                <a:lnTo>
                  <a:pt x="184799" y="31085"/>
                </a:lnTo>
                <a:lnTo>
                  <a:pt x="175340" y="28247"/>
                </a:lnTo>
                <a:lnTo>
                  <a:pt x="155002" y="29666"/>
                </a:lnTo>
                <a:lnTo>
                  <a:pt x="147907" y="22572"/>
                </a:lnTo>
                <a:lnTo>
                  <a:pt x="140340" y="27774"/>
                </a:lnTo>
                <a:lnTo>
                  <a:pt x="130881" y="23518"/>
                </a:lnTo>
                <a:lnTo>
                  <a:pt x="112908" y="23045"/>
                </a:lnTo>
                <a:lnTo>
                  <a:pt x="86422" y="15950"/>
                </a:lnTo>
                <a:lnTo>
                  <a:pt x="62774" y="13585"/>
                </a:lnTo>
                <a:lnTo>
                  <a:pt x="45274" y="14531"/>
                </a:lnTo>
                <a:lnTo>
                  <a:pt x="33923" y="22099"/>
                </a:lnTo>
                <a:lnTo>
                  <a:pt x="23517" y="23518"/>
                </a:lnTo>
                <a:lnTo>
                  <a:pt x="38180" y="48585"/>
                </a:lnTo>
                <a:lnTo>
                  <a:pt x="36761" y="57098"/>
                </a:lnTo>
                <a:lnTo>
                  <a:pt x="25882" y="60409"/>
                </a:lnTo>
                <a:lnTo>
                  <a:pt x="7910" y="84530"/>
                </a:lnTo>
                <a:lnTo>
                  <a:pt x="15477" y="97773"/>
                </a:lnTo>
                <a:lnTo>
                  <a:pt x="10275" y="95881"/>
                </a:lnTo>
                <a:lnTo>
                  <a:pt x="5072" y="103922"/>
                </a:lnTo>
                <a:lnTo>
                  <a:pt x="1761" y="115746"/>
                </a:lnTo>
                <a:lnTo>
                  <a:pt x="15477" y="123786"/>
                </a:lnTo>
                <a:lnTo>
                  <a:pt x="18315" y="131353"/>
                </a:lnTo>
                <a:lnTo>
                  <a:pt x="27301" y="125205"/>
                </a:lnTo>
                <a:lnTo>
                  <a:pt x="42436" y="128516"/>
                </a:lnTo>
                <a:lnTo>
                  <a:pt x="57571" y="128516"/>
                </a:lnTo>
                <a:lnTo>
                  <a:pt x="68923" y="135610"/>
                </a:lnTo>
                <a:lnTo>
                  <a:pt x="76490" y="131353"/>
                </a:lnTo>
                <a:lnTo>
                  <a:pt x="93516" y="128516"/>
                </a:lnTo>
                <a:lnTo>
                  <a:pt x="98246" y="121421"/>
                </a:lnTo>
                <a:lnTo>
                  <a:pt x="108178" y="121421"/>
                </a:lnTo>
                <a:lnTo>
                  <a:pt x="113381" y="117165"/>
                </a:lnTo>
                <a:lnTo>
                  <a:pt x="128516" y="114327"/>
                </a:lnTo>
                <a:lnTo>
                  <a:pt x="146962" y="123313"/>
                </a:lnTo>
                <a:lnTo>
                  <a:pt x="156421" y="124732"/>
                </a:lnTo>
                <a:lnTo>
                  <a:pt x="168245" y="132299"/>
                </a:lnTo>
                <a:lnTo>
                  <a:pt x="168245" y="142232"/>
                </a:lnTo>
                <a:lnTo>
                  <a:pt x="177231" y="147434"/>
                </a:lnTo>
                <a:lnTo>
                  <a:pt x="182434" y="159731"/>
                </a:lnTo>
                <a:lnTo>
                  <a:pt x="191893" y="166826"/>
                </a:lnTo>
                <a:lnTo>
                  <a:pt x="190947" y="171555"/>
                </a:lnTo>
                <a:lnTo>
                  <a:pt x="195677" y="174393"/>
                </a:lnTo>
                <a:lnTo>
                  <a:pt x="190001" y="176758"/>
                </a:lnTo>
                <a:lnTo>
                  <a:pt x="175812" y="175812"/>
                </a:lnTo>
                <a:lnTo>
                  <a:pt x="172975" y="171555"/>
                </a:lnTo>
                <a:lnTo>
                  <a:pt x="168245" y="173920"/>
                </a:lnTo>
                <a:lnTo>
                  <a:pt x="170610" y="179123"/>
                </a:lnTo>
                <a:lnTo>
                  <a:pt x="165407" y="188582"/>
                </a:lnTo>
                <a:lnTo>
                  <a:pt x="163042" y="198514"/>
                </a:lnTo>
                <a:lnTo>
                  <a:pt x="157367" y="201825"/>
                </a:lnTo>
                <a:lnTo>
                  <a:pt x="168718" y="207028"/>
                </a:lnTo>
                <a:lnTo>
                  <a:pt x="179123" y="202298"/>
                </a:lnTo>
                <a:lnTo>
                  <a:pt x="190474" y="207501"/>
                </a:lnTo>
                <a:lnTo>
                  <a:pt x="206082" y="185744"/>
                </a:lnTo>
                <a:lnTo>
                  <a:pt x="212230" y="169664"/>
                </a:lnTo>
                <a:lnTo>
                  <a:pt x="233514" y="165880"/>
                </a:lnTo>
                <a:lnTo>
                  <a:pt x="236825" y="177231"/>
                </a:lnTo>
                <a:lnTo>
                  <a:pt x="274662" y="184326"/>
                </a:lnTo>
                <a:lnTo>
                  <a:pt x="282702" y="190947"/>
                </a:lnTo>
                <a:lnTo>
                  <a:pt x="261419" y="200879"/>
                </a:lnTo>
                <a:lnTo>
                  <a:pt x="258108" y="206555"/>
                </a:lnTo>
                <a:lnTo>
                  <a:pt x="285540" y="215068"/>
                </a:lnTo>
                <a:lnTo>
                  <a:pt x="282702" y="228784"/>
                </a:lnTo>
                <a:lnTo>
                  <a:pt x="296891" y="234933"/>
                </a:lnTo>
                <a:lnTo>
                  <a:pt x="326688" y="217906"/>
                </a:lnTo>
                <a:lnTo>
                  <a:pt x="351755" y="212703"/>
                </a:lnTo>
                <a:lnTo>
                  <a:pt x="354593" y="202298"/>
                </a:lnTo>
                <a:lnTo>
                  <a:pt x="330472" y="204190"/>
                </a:lnTo>
                <a:lnTo>
                  <a:pt x="317702" y="197096"/>
                </a:lnTo>
                <a:lnTo>
                  <a:pt x="312972" y="178650"/>
                </a:lnTo>
                <a:lnTo>
                  <a:pt x="331418" y="167772"/>
                </a:lnTo>
                <a:lnTo>
                  <a:pt x="353174" y="166353"/>
                </a:lnTo>
                <a:lnTo>
                  <a:pt x="367363" y="156894"/>
                </a:lnTo>
                <a:lnTo>
                  <a:pt x="385809" y="154529"/>
                </a:lnTo>
                <a:lnTo>
                  <a:pt x="383917" y="141286"/>
                </a:lnTo>
                <a:lnTo>
                  <a:pt x="394322" y="133245"/>
                </a:lnTo>
                <a:lnTo>
                  <a:pt x="416551" y="130880"/>
                </a:lnTo>
                <a:lnTo>
                  <a:pt x="417970" y="120948"/>
                </a:lnTo>
                <a:lnTo>
                  <a:pt x="409457" y="104867"/>
                </a:lnTo>
                <a:lnTo>
                  <a:pt x="415605" y="89733"/>
                </a:lnTo>
                <a:lnTo>
                  <a:pt x="413713" y="80746"/>
                </a:lnTo>
                <a:lnTo>
                  <a:pt x="377768" y="71287"/>
                </a:lnTo>
                <a:lnTo>
                  <a:pt x="364052" y="71760"/>
                </a:lnTo>
                <a:lnTo>
                  <a:pt x="347025" y="58044"/>
                </a:lnTo>
                <a:lnTo>
                  <a:pt x="330472" y="62774"/>
                </a:lnTo>
                <a:lnTo>
                  <a:pt x="299256" y="52368"/>
                </a:lnTo>
                <a:lnTo>
                  <a:pt x="298310" y="46693"/>
                </a:lnTo>
                <a:lnTo>
                  <a:pt x="287905" y="33923"/>
                </a:lnTo>
                <a:lnTo>
                  <a:pt x="268986" y="32977"/>
                </a:lnTo>
                <a:lnTo>
                  <a:pt x="265676" y="23991"/>
                </a:lnTo>
                <a:lnTo>
                  <a:pt x="269932" y="17842"/>
                </a:lnTo>
                <a:lnTo>
                  <a:pt x="25196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94A210D5-5386-45E0-B4B4-F675EE02185D}"/>
              </a:ext>
            </a:extLst>
          </p:cNvPr>
          <p:cNvSpPr/>
          <p:nvPr/>
        </p:nvSpPr>
        <p:spPr>
          <a:xfrm>
            <a:off x="5942500" y="1304532"/>
            <a:ext cx="1020037" cy="479474"/>
          </a:xfrm>
          <a:custGeom>
            <a:avLst/>
            <a:gdLst>
              <a:gd name="connsiteX0" fmla="*/ 386754 w 449316"/>
              <a:gd name="connsiteY0" fmla="*/ 98246 h 250671"/>
              <a:gd name="connsiteX1" fmla="*/ 374930 w 449316"/>
              <a:gd name="connsiteY1" fmla="*/ 103921 h 250671"/>
              <a:gd name="connsiteX2" fmla="*/ 349390 w 449316"/>
              <a:gd name="connsiteY2" fmla="*/ 124259 h 250671"/>
              <a:gd name="connsiteX3" fmla="*/ 345133 w 449316"/>
              <a:gd name="connsiteY3" fmla="*/ 145542 h 250671"/>
              <a:gd name="connsiteX4" fmla="*/ 336147 w 449316"/>
              <a:gd name="connsiteY4" fmla="*/ 145542 h 250671"/>
              <a:gd name="connsiteX5" fmla="*/ 325269 w 449316"/>
              <a:gd name="connsiteY5" fmla="*/ 131353 h 250671"/>
              <a:gd name="connsiteX6" fmla="*/ 294053 w 449316"/>
              <a:gd name="connsiteY6" fmla="*/ 130407 h 250671"/>
              <a:gd name="connsiteX7" fmla="*/ 281756 w 449316"/>
              <a:gd name="connsiteY7" fmla="*/ 106759 h 250671"/>
              <a:gd name="connsiteX8" fmla="*/ 269932 w 449316"/>
              <a:gd name="connsiteY8" fmla="*/ 106286 h 250671"/>
              <a:gd name="connsiteX9" fmla="*/ 262837 w 449316"/>
              <a:gd name="connsiteY9" fmla="*/ 76963 h 250671"/>
              <a:gd name="connsiteX10" fmla="*/ 227365 w 449316"/>
              <a:gd name="connsiteY10" fmla="*/ 55679 h 250671"/>
              <a:gd name="connsiteX11" fmla="*/ 186690 w 449316"/>
              <a:gd name="connsiteY11" fmla="*/ 58044 h 250671"/>
              <a:gd name="connsiteX12" fmla="*/ 159731 w 449316"/>
              <a:gd name="connsiteY12" fmla="*/ 62301 h 250671"/>
              <a:gd name="connsiteX13" fmla="*/ 128989 w 449316"/>
              <a:gd name="connsiteY13" fmla="*/ 36288 h 250671"/>
              <a:gd name="connsiteX14" fmla="*/ 106286 w 449316"/>
              <a:gd name="connsiteY14" fmla="*/ 25409 h 250671"/>
              <a:gd name="connsiteX15" fmla="*/ 63247 w 449316"/>
              <a:gd name="connsiteY15" fmla="*/ 4126 h 250671"/>
              <a:gd name="connsiteX16" fmla="*/ 58044 w 449316"/>
              <a:gd name="connsiteY16" fmla="*/ 1761 h 250671"/>
              <a:gd name="connsiteX17" fmla="*/ 1761 w 449316"/>
              <a:gd name="connsiteY17" fmla="*/ 18788 h 250671"/>
              <a:gd name="connsiteX18" fmla="*/ 31085 w 449316"/>
              <a:gd name="connsiteY18" fmla="*/ 126624 h 250671"/>
              <a:gd name="connsiteX19" fmla="*/ 58517 w 449316"/>
              <a:gd name="connsiteY19" fmla="*/ 126151 h 250671"/>
              <a:gd name="connsiteX20" fmla="*/ 50950 w 449316"/>
              <a:gd name="connsiteY20" fmla="*/ 111489 h 250671"/>
              <a:gd name="connsiteX21" fmla="*/ 68922 w 449316"/>
              <a:gd name="connsiteY21" fmla="*/ 101084 h 250671"/>
              <a:gd name="connsiteX22" fmla="*/ 84530 w 449316"/>
              <a:gd name="connsiteY22" fmla="*/ 84057 h 250671"/>
              <a:gd name="connsiteX23" fmla="*/ 121421 w 449316"/>
              <a:gd name="connsiteY23" fmla="*/ 99665 h 250671"/>
              <a:gd name="connsiteX24" fmla="*/ 130407 w 449316"/>
              <a:gd name="connsiteY24" fmla="*/ 122840 h 250671"/>
              <a:gd name="connsiteX25" fmla="*/ 141286 w 449316"/>
              <a:gd name="connsiteY25" fmla="*/ 128989 h 250671"/>
              <a:gd name="connsiteX26" fmla="*/ 167299 w 449316"/>
              <a:gd name="connsiteY26" fmla="*/ 127570 h 250671"/>
              <a:gd name="connsiteX27" fmla="*/ 176758 w 449316"/>
              <a:gd name="connsiteY27" fmla="*/ 133245 h 250671"/>
              <a:gd name="connsiteX28" fmla="*/ 197095 w 449316"/>
              <a:gd name="connsiteY28" fmla="*/ 163515 h 250671"/>
              <a:gd name="connsiteX29" fmla="*/ 230203 w 449316"/>
              <a:gd name="connsiteY29" fmla="*/ 184325 h 250671"/>
              <a:gd name="connsiteX30" fmla="*/ 250068 w 449316"/>
              <a:gd name="connsiteY30" fmla="*/ 198514 h 250671"/>
              <a:gd name="connsiteX31" fmla="*/ 279391 w 449316"/>
              <a:gd name="connsiteY31" fmla="*/ 213649 h 250671"/>
              <a:gd name="connsiteX32" fmla="*/ 315810 w 449316"/>
              <a:gd name="connsiteY32" fmla="*/ 226419 h 250671"/>
              <a:gd name="connsiteX33" fmla="*/ 319593 w 449316"/>
              <a:gd name="connsiteY33" fmla="*/ 245338 h 250671"/>
              <a:gd name="connsiteX34" fmla="*/ 333309 w 449316"/>
              <a:gd name="connsiteY34" fmla="*/ 245338 h 250671"/>
              <a:gd name="connsiteX35" fmla="*/ 353647 w 449316"/>
              <a:gd name="connsiteY35" fmla="*/ 251959 h 250671"/>
              <a:gd name="connsiteX36" fmla="*/ 359795 w 449316"/>
              <a:gd name="connsiteY36" fmla="*/ 220744 h 250671"/>
              <a:gd name="connsiteX37" fmla="*/ 348444 w 449316"/>
              <a:gd name="connsiteY37" fmla="*/ 198514 h 250671"/>
              <a:gd name="connsiteX38" fmla="*/ 328580 w 449316"/>
              <a:gd name="connsiteY38" fmla="*/ 190947 h 250671"/>
              <a:gd name="connsiteX39" fmla="*/ 331417 w 449316"/>
              <a:gd name="connsiteY39" fmla="*/ 177704 h 250671"/>
              <a:gd name="connsiteX40" fmla="*/ 352228 w 449316"/>
              <a:gd name="connsiteY40" fmla="*/ 179123 h 250671"/>
              <a:gd name="connsiteX41" fmla="*/ 359322 w 449316"/>
              <a:gd name="connsiteY41" fmla="*/ 162569 h 250671"/>
              <a:gd name="connsiteX42" fmla="*/ 361687 w 449316"/>
              <a:gd name="connsiteY42" fmla="*/ 143651 h 250671"/>
              <a:gd name="connsiteX43" fmla="*/ 391957 w 449316"/>
              <a:gd name="connsiteY43" fmla="*/ 136556 h 250671"/>
              <a:gd name="connsiteX44" fmla="*/ 391011 w 449316"/>
              <a:gd name="connsiteY44" fmla="*/ 150272 h 250671"/>
              <a:gd name="connsiteX45" fmla="*/ 397159 w 449316"/>
              <a:gd name="connsiteY45" fmla="*/ 158785 h 250671"/>
              <a:gd name="connsiteX46" fmla="*/ 407092 w 449316"/>
              <a:gd name="connsiteY46" fmla="*/ 157840 h 250671"/>
              <a:gd name="connsiteX47" fmla="*/ 426483 w 449316"/>
              <a:gd name="connsiteY47" fmla="*/ 160677 h 250671"/>
              <a:gd name="connsiteX48" fmla="*/ 451078 w 449316"/>
              <a:gd name="connsiteY48" fmla="*/ 139394 h 250671"/>
              <a:gd name="connsiteX49" fmla="*/ 417497 w 449316"/>
              <a:gd name="connsiteY49" fmla="*/ 123786 h 250671"/>
              <a:gd name="connsiteX50" fmla="*/ 402362 w 449316"/>
              <a:gd name="connsiteY50" fmla="*/ 131353 h 250671"/>
              <a:gd name="connsiteX51" fmla="*/ 380606 w 449316"/>
              <a:gd name="connsiteY51" fmla="*/ 120475 h 250671"/>
              <a:gd name="connsiteX52" fmla="*/ 395267 w 449316"/>
              <a:gd name="connsiteY52" fmla="*/ 101084 h 250671"/>
              <a:gd name="connsiteX53" fmla="*/ 386754 w 449316"/>
              <a:gd name="connsiteY53" fmla="*/ 98246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49316" h="250671">
                <a:moveTo>
                  <a:pt x="386754" y="98246"/>
                </a:moveTo>
                <a:lnTo>
                  <a:pt x="374930" y="103921"/>
                </a:lnTo>
                <a:lnTo>
                  <a:pt x="349390" y="124259"/>
                </a:lnTo>
                <a:lnTo>
                  <a:pt x="345133" y="145542"/>
                </a:lnTo>
                <a:lnTo>
                  <a:pt x="336147" y="145542"/>
                </a:lnTo>
                <a:lnTo>
                  <a:pt x="325269" y="131353"/>
                </a:lnTo>
                <a:lnTo>
                  <a:pt x="294053" y="130407"/>
                </a:lnTo>
                <a:lnTo>
                  <a:pt x="281756" y="106759"/>
                </a:lnTo>
                <a:lnTo>
                  <a:pt x="269932" y="106286"/>
                </a:lnTo>
                <a:lnTo>
                  <a:pt x="262837" y="76963"/>
                </a:lnTo>
                <a:lnTo>
                  <a:pt x="227365" y="55679"/>
                </a:lnTo>
                <a:lnTo>
                  <a:pt x="186690" y="58044"/>
                </a:lnTo>
                <a:lnTo>
                  <a:pt x="159731" y="62301"/>
                </a:lnTo>
                <a:lnTo>
                  <a:pt x="128989" y="36288"/>
                </a:lnTo>
                <a:lnTo>
                  <a:pt x="106286" y="25409"/>
                </a:lnTo>
                <a:lnTo>
                  <a:pt x="63247" y="4126"/>
                </a:lnTo>
                <a:lnTo>
                  <a:pt x="58044" y="1761"/>
                </a:lnTo>
                <a:lnTo>
                  <a:pt x="1761" y="18788"/>
                </a:lnTo>
                <a:lnTo>
                  <a:pt x="31085" y="126624"/>
                </a:lnTo>
                <a:lnTo>
                  <a:pt x="58517" y="126151"/>
                </a:lnTo>
                <a:lnTo>
                  <a:pt x="50950" y="111489"/>
                </a:lnTo>
                <a:lnTo>
                  <a:pt x="68922" y="101084"/>
                </a:lnTo>
                <a:lnTo>
                  <a:pt x="84530" y="84057"/>
                </a:lnTo>
                <a:lnTo>
                  <a:pt x="121421" y="99665"/>
                </a:lnTo>
                <a:lnTo>
                  <a:pt x="130407" y="122840"/>
                </a:lnTo>
                <a:lnTo>
                  <a:pt x="141286" y="128989"/>
                </a:lnTo>
                <a:lnTo>
                  <a:pt x="167299" y="127570"/>
                </a:lnTo>
                <a:lnTo>
                  <a:pt x="176758" y="133245"/>
                </a:lnTo>
                <a:lnTo>
                  <a:pt x="197095" y="163515"/>
                </a:lnTo>
                <a:lnTo>
                  <a:pt x="230203" y="184325"/>
                </a:lnTo>
                <a:lnTo>
                  <a:pt x="250068" y="198514"/>
                </a:lnTo>
                <a:lnTo>
                  <a:pt x="279391" y="213649"/>
                </a:lnTo>
                <a:lnTo>
                  <a:pt x="315810" y="226419"/>
                </a:lnTo>
                <a:lnTo>
                  <a:pt x="319593" y="245338"/>
                </a:lnTo>
                <a:lnTo>
                  <a:pt x="333309" y="245338"/>
                </a:lnTo>
                <a:lnTo>
                  <a:pt x="353647" y="251959"/>
                </a:lnTo>
                <a:lnTo>
                  <a:pt x="359795" y="220744"/>
                </a:lnTo>
                <a:lnTo>
                  <a:pt x="348444" y="198514"/>
                </a:lnTo>
                <a:lnTo>
                  <a:pt x="328580" y="190947"/>
                </a:lnTo>
                <a:lnTo>
                  <a:pt x="331417" y="177704"/>
                </a:lnTo>
                <a:lnTo>
                  <a:pt x="352228" y="179123"/>
                </a:lnTo>
                <a:lnTo>
                  <a:pt x="359322" y="162569"/>
                </a:lnTo>
                <a:lnTo>
                  <a:pt x="361687" y="143651"/>
                </a:lnTo>
                <a:lnTo>
                  <a:pt x="391957" y="136556"/>
                </a:lnTo>
                <a:lnTo>
                  <a:pt x="391011" y="150272"/>
                </a:lnTo>
                <a:lnTo>
                  <a:pt x="397159" y="158785"/>
                </a:lnTo>
                <a:lnTo>
                  <a:pt x="407092" y="157840"/>
                </a:lnTo>
                <a:lnTo>
                  <a:pt x="426483" y="160677"/>
                </a:lnTo>
                <a:lnTo>
                  <a:pt x="451078" y="139394"/>
                </a:lnTo>
                <a:lnTo>
                  <a:pt x="417497" y="123786"/>
                </a:lnTo>
                <a:lnTo>
                  <a:pt x="402362" y="131353"/>
                </a:lnTo>
                <a:lnTo>
                  <a:pt x="380606" y="120475"/>
                </a:lnTo>
                <a:lnTo>
                  <a:pt x="395267" y="101084"/>
                </a:lnTo>
                <a:lnTo>
                  <a:pt x="386754" y="9824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11A057BA-4166-499E-ADD3-8354AA4D3F0D}"/>
              </a:ext>
            </a:extLst>
          </p:cNvPr>
          <p:cNvSpPr/>
          <p:nvPr/>
        </p:nvSpPr>
        <p:spPr>
          <a:xfrm>
            <a:off x="5462544" y="2829803"/>
            <a:ext cx="622759" cy="370914"/>
          </a:xfrm>
          <a:custGeom>
            <a:avLst/>
            <a:gdLst>
              <a:gd name="connsiteX0" fmla="*/ 275135 w 274319"/>
              <a:gd name="connsiteY0" fmla="*/ 72233 h 193915"/>
              <a:gd name="connsiteX1" fmla="*/ 265203 w 274319"/>
              <a:gd name="connsiteY1" fmla="*/ 51422 h 193915"/>
              <a:gd name="connsiteX2" fmla="*/ 240608 w 274319"/>
              <a:gd name="connsiteY2" fmla="*/ 1761 h 193915"/>
              <a:gd name="connsiteX3" fmla="*/ 166353 w 274319"/>
              <a:gd name="connsiteY3" fmla="*/ 13112 h 193915"/>
              <a:gd name="connsiteX4" fmla="*/ 142705 w 274319"/>
              <a:gd name="connsiteY4" fmla="*/ 26828 h 193915"/>
              <a:gd name="connsiteX5" fmla="*/ 126151 w 274319"/>
              <a:gd name="connsiteY5" fmla="*/ 58517 h 193915"/>
              <a:gd name="connsiteX6" fmla="*/ 114327 w 274319"/>
              <a:gd name="connsiteY6" fmla="*/ 63247 h 193915"/>
              <a:gd name="connsiteX7" fmla="*/ 106760 w 274319"/>
              <a:gd name="connsiteY7" fmla="*/ 53314 h 193915"/>
              <a:gd name="connsiteX8" fmla="*/ 96828 w 274319"/>
              <a:gd name="connsiteY8" fmla="*/ 54733 h 193915"/>
              <a:gd name="connsiteX9" fmla="*/ 71287 w 274319"/>
              <a:gd name="connsiteY9" fmla="*/ 51895 h 193915"/>
              <a:gd name="connsiteX10" fmla="*/ 66558 w 274319"/>
              <a:gd name="connsiteY10" fmla="*/ 48585 h 193915"/>
              <a:gd name="connsiteX11" fmla="*/ 36288 w 274319"/>
              <a:gd name="connsiteY11" fmla="*/ 49531 h 193915"/>
              <a:gd name="connsiteX12" fmla="*/ 29193 w 274319"/>
              <a:gd name="connsiteY12" fmla="*/ 52368 h 193915"/>
              <a:gd name="connsiteX13" fmla="*/ 17842 w 274319"/>
              <a:gd name="connsiteY13" fmla="*/ 44328 h 193915"/>
              <a:gd name="connsiteX14" fmla="*/ 12167 w 274319"/>
              <a:gd name="connsiteY14" fmla="*/ 58990 h 193915"/>
              <a:gd name="connsiteX15" fmla="*/ 15477 w 274319"/>
              <a:gd name="connsiteY15" fmla="*/ 71760 h 193915"/>
              <a:gd name="connsiteX16" fmla="*/ 4599 w 274319"/>
              <a:gd name="connsiteY16" fmla="*/ 81692 h 193915"/>
              <a:gd name="connsiteX17" fmla="*/ 6491 w 274319"/>
              <a:gd name="connsiteY17" fmla="*/ 94462 h 193915"/>
              <a:gd name="connsiteX18" fmla="*/ 3653 w 274319"/>
              <a:gd name="connsiteY18" fmla="*/ 100611 h 193915"/>
              <a:gd name="connsiteX19" fmla="*/ 6964 w 274319"/>
              <a:gd name="connsiteY19" fmla="*/ 114327 h 193915"/>
              <a:gd name="connsiteX20" fmla="*/ 1761 w 274319"/>
              <a:gd name="connsiteY20" fmla="*/ 115746 h 193915"/>
              <a:gd name="connsiteX21" fmla="*/ 9802 w 274319"/>
              <a:gd name="connsiteY21" fmla="*/ 128043 h 193915"/>
              <a:gd name="connsiteX22" fmla="*/ 15950 w 274319"/>
              <a:gd name="connsiteY22" fmla="*/ 150272 h 193915"/>
              <a:gd name="connsiteX23" fmla="*/ 20680 w 274319"/>
              <a:gd name="connsiteY23" fmla="*/ 159258 h 193915"/>
              <a:gd name="connsiteX24" fmla="*/ 20680 w 274319"/>
              <a:gd name="connsiteY24" fmla="*/ 175339 h 193915"/>
              <a:gd name="connsiteX25" fmla="*/ 28248 w 274319"/>
              <a:gd name="connsiteY25" fmla="*/ 193312 h 193915"/>
              <a:gd name="connsiteX26" fmla="*/ 46693 w 274319"/>
              <a:gd name="connsiteY26" fmla="*/ 194731 h 193915"/>
              <a:gd name="connsiteX27" fmla="*/ 55206 w 274319"/>
              <a:gd name="connsiteY27" fmla="*/ 190474 h 193915"/>
              <a:gd name="connsiteX28" fmla="*/ 67976 w 274319"/>
              <a:gd name="connsiteY28" fmla="*/ 191420 h 193915"/>
              <a:gd name="connsiteX29" fmla="*/ 71760 w 274319"/>
              <a:gd name="connsiteY29" fmla="*/ 183380 h 193915"/>
              <a:gd name="connsiteX30" fmla="*/ 78855 w 274319"/>
              <a:gd name="connsiteY30" fmla="*/ 181488 h 193915"/>
              <a:gd name="connsiteX31" fmla="*/ 84057 w 274319"/>
              <a:gd name="connsiteY31" fmla="*/ 173447 h 193915"/>
              <a:gd name="connsiteX32" fmla="*/ 90679 w 274319"/>
              <a:gd name="connsiteY32" fmla="*/ 171556 h 193915"/>
              <a:gd name="connsiteX33" fmla="*/ 112908 w 274319"/>
              <a:gd name="connsiteY33" fmla="*/ 170137 h 193915"/>
              <a:gd name="connsiteX34" fmla="*/ 129462 w 274319"/>
              <a:gd name="connsiteY34" fmla="*/ 164461 h 193915"/>
              <a:gd name="connsiteX35" fmla="*/ 144124 w 274319"/>
              <a:gd name="connsiteY35" fmla="*/ 151691 h 193915"/>
              <a:gd name="connsiteX36" fmla="*/ 152164 w 274319"/>
              <a:gd name="connsiteY36" fmla="*/ 153583 h 193915"/>
              <a:gd name="connsiteX37" fmla="*/ 163515 w 274319"/>
              <a:gd name="connsiteY37" fmla="*/ 152164 h 193915"/>
              <a:gd name="connsiteX38" fmla="*/ 185745 w 274319"/>
              <a:gd name="connsiteY38" fmla="*/ 130881 h 193915"/>
              <a:gd name="connsiteX39" fmla="*/ 227366 w 274319"/>
              <a:gd name="connsiteY39" fmla="*/ 116692 h 193915"/>
              <a:gd name="connsiteX40" fmla="*/ 252432 w 274319"/>
              <a:gd name="connsiteY40" fmla="*/ 103922 h 193915"/>
              <a:gd name="connsiteX41" fmla="*/ 252432 w 274319"/>
              <a:gd name="connsiteY41" fmla="*/ 93989 h 193915"/>
              <a:gd name="connsiteX42" fmla="*/ 256689 w 274319"/>
              <a:gd name="connsiteY42" fmla="*/ 80273 h 193915"/>
              <a:gd name="connsiteX43" fmla="*/ 275135 w 274319"/>
              <a:gd name="connsiteY43" fmla="*/ 72233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319" h="193915">
                <a:moveTo>
                  <a:pt x="275135" y="72233"/>
                </a:moveTo>
                <a:lnTo>
                  <a:pt x="265203" y="51422"/>
                </a:lnTo>
                <a:lnTo>
                  <a:pt x="240608" y="1761"/>
                </a:lnTo>
                <a:lnTo>
                  <a:pt x="166353" y="13112"/>
                </a:lnTo>
                <a:lnTo>
                  <a:pt x="142705" y="26828"/>
                </a:lnTo>
                <a:lnTo>
                  <a:pt x="126151" y="58517"/>
                </a:lnTo>
                <a:lnTo>
                  <a:pt x="114327" y="63247"/>
                </a:lnTo>
                <a:lnTo>
                  <a:pt x="106760" y="53314"/>
                </a:lnTo>
                <a:lnTo>
                  <a:pt x="96828" y="54733"/>
                </a:lnTo>
                <a:lnTo>
                  <a:pt x="71287" y="51895"/>
                </a:lnTo>
                <a:lnTo>
                  <a:pt x="66558" y="48585"/>
                </a:lnTo>
                <a:lnTo>
                  <a:pt x="36288" y="49531"/>
                </a:lnTo>
                <a:lnTo>
                  <a:pt x="29193" y="52368"/>
                </a:lnTo>
                <a:lnTo>
                  <a:pt x="17842" y="44328"/>
                </a:lnTo>
                <a:lnTo>
                  <a:pt x="12167" y="58990"/>
                </a:lnTo>
                <a:lnTo>
                  <a:pt x="15477" y="71760"/>
                </a:lnTo>
                <a:lnTo>
                  <a:pt x="4599" y="81692"/>
                </a:lnTo>
                <a:lnTo>
                  <a:pt x="6491" y="94462"/>
                </a:lnTo>
                <a:lnTo>
                  <a:pt x="3653" y="100611"/>
                </a:lnTo>
                <a:lnTo>
                  <a:pt x="6964" y="114327"/>
                </a:lnTo>
                <a:lnTo>
                  <a:pt x="1761" y="115746"/>
                </a:lnTo>
                <a:lnTo>
                  <a:pt x="9802" y="128043"/>
                </a:lnTo>
                <a:lnTo>
                  <a:pt x="15950" y="150272"/>
                </a:lnTo>
                <a:lnTo>
                  <a:pt x="20680" y="159258"/>
                </a:lnTo>
                <a:lnTo>
                  <a:pt x="20680" y="175339"/>
                </a:lnTo>
                <a:lnTo>
                  <a:pt x="28248" y="193312"/>
                </a:lnTo>
                <a:lnTo>
                  <a:pt x="46693" y="194731"/>
                </a:lnTo>
                <a:lnTo>
                  <a:pt x="55206" y="190474"/>
                </a:lnTo>
                <a:lnTo>
                  <a:pt x="67976" y="191420"/>
                </a:lnTo>
                <a:lnTo>
                  <a:pt x="71760" y="183380"/>
                </a:lnTo>
                <a:lnTo>
                  <a:pt x="78855" y="181488"/>
                </a:lnTo>
                <a:lnTo>
                  <a:pt x="84057" y="173447"/>
                </a:lnTo>
                <a:lnTo>
                  <a:pt x="90679" y="171556"/>
                </a:lnTo>
                <a:lnTo>
                  <a:pt x="112908" y="170137"/>
                </a:lnTo>
                <a:lnTo>
                  <a:pt x="129462" y="164461"/>
                </a:lnTo>
                <a:lnTo>
                  <a:pt x="144124" y="151691"/>
                </a:lnTo>
                <a:lnTo>
                  <a:pt x="152164" y="153583"/>
                </a:lnTo>
                <a:lnTo>
                  <a:pt x="163515" y="152164"/>
                </a:lnTo>
                <a:lnTo>
                  <a:pt x="185745" y="130881"/>
                </a:lnTo>
                <a:lnTo>
                  <a:pt x="227366" y="116692"/>
                </a:lnTo>
                <a:lnTo>
                  <a:pt x="252432" y="103922"/>
                </a:lnTo>
                <a:lnTo>
                  <a:pt x="252432" y="93989"/>
                </a:lnTo>
                <a:lnTo>
                  <a:pt x="256689" y="80273"/>
                </a:lnTo>
                <a:lnTo>
                  <a:pt x="275135" y="722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F03F5DA1-1734-4840-84A8-7BA73240BD14}"/>
              </a:ext>
            </a:extLst>
          </p:cNvPr>
          <p:cNvSpPr/>
          <p:nvPr/>
        </p:nvSpPr>
        <p:spPr>
          <a:xfrm>
            <a:off x="3869137" y="5194607"/>
            <a:ext cx="966351" cy="732781"/>
          </a:xfrm>
          <a:custGeom>
            <a:avLst/>
            <a:gdLst>
              <a:gd name="connsiteX0" fmla="*/ 393848 w 425668"/>
              <a:gd name="connsiteY0" fmla="*/ 6491 h 383101"/>
              <a:gd name="connsiteX1" fmla="*/ 380133 w 425668"/>
              <a:gd name="connsiteY1" fmla="*/ 3653 h 383101"/>
              <a:gd name="connsiteX2" fmla="*/ 371146 w 425668"/>
              <a:gd name="connsiteY2" fmla="*/ 7437 h 383101"/>
              <a:gd name="connsiteX3" fmla="*/ 358849 w 425668"/>
              <a:gd name="connsiteY3" fmla="*/ 2234 h 383101"/>
              <a:gd name="connsiteX4" fmla="*/ 348444 w 425668"/>
              <a:gd name="connsiteY4" fmla="*/ 1761 h 383101"/>
              <a:gd name="connsiteX5" fmla="*/ 310607 w 425668"/>
              <a:gd name="connsiteY5" fmla="*/ 23991 h 383101"/>
              <a:gd name="connsiteX6" fmla="*/ 286013 w 425668"/>
              <a:gd name="connsiteY6" fmla="*/ 46220 h 383101"/>
              <a:gd name="connsiteX7" fmla="*/ 276554 w 425668"/>
              <a:gd name="connsiteY7" fmla="*/ 66557 h 383101"/>
              <a:gd name="connsiteX8" fmla="*/ 268513 w 425668"/>
              <a:gd name="connsiteY8" fmla="*/ 77908 h 383101"/>
              <a:gd name="connsiteX9" fmla="*/ 254324 w 425668"/>
              <a:gd name="connsiteY9" fmla="*/ 80273 h 383101"/>
              <a:gd name="connsiteX10" fmla="*/ 248648 w 425668"/>
              <a:gd name="connsiteY10" fmla="*/ 94462 h 383101"/>
              <a:gd name="connsiteX11" fmla="*/ 245811 w 425668"/>
              <a:gd name="connsiteY11" fmla="*/ 103921 h 383101"/>
              <a:gd name="connsiteX12" fmla="*/ 228784 w 425668"/>
              <a:gd name="connsiteY12" fmla="*/ 111016 h 383101"/>
              <a:gd name="connsiteX13" fmla="*/ 207974 w 425668"/>
              <a:gd name="connsiteY13" fmla="*/ 109597 h 383101"/>
              <a:gd name="connsiteX14" fmla="*/ 196150 w 425668"/>
              <a:gd name="connsiteY14" fmla="*/ 101084 h 383101"/>
              <a:gd name="connsiteX15" fmla="*/ 185271 w 425668"/>
              <a:gd name="connsiteY15" fmla="*/ 97300 h 383101"/>
              <a:gd name="connsiteX16" fmla="*/ 172501 w 425668"/>
              <a:gd name="connsiteY16" fmla="*/ 104395 h 383101"/>
              <a:gd name="connsiteX17" fmla="*/ 165407 w 425668"/>
              <a:gd name="connsiteY17" fmla="*/ 119056 h 383101"/>
              <a:gd name="connsiteX18" fmla="*/ 152636 w 425668"/>
              <a:gd name="connsiteY18" fmla="*/ 128043 h 383101"/>
              <a:gd name="connsiteX19" fmla="*/ 139394 w 425668"/>
              <a:gd name="connsiteY19" fmla="*/ 141286 h 383101"/>
              <a:gd name="connsiteX20" fmla="*/ 120475 w 425668"/>
              <a:gd name="connsiteY20" fmla="*/ 144597 h 383101"/>
              <a:gd name="connsiteX21" fmla="*/ 115273 w 425668"/>
              <a:gd name="connsiteY21" fmla="*/ 133718 h 383101"/>
              <a:gd name="connsiteX22" fmla="*/ 118583 w 425668"/>
              <a:gd name="connsiteY22" fmla="*/ 115746 h 383101"/>
              <a:gd name="connsiteX23" fmla="*/ 104394 w 425668"/>
              <a:gd name="connsiteY23" fmla="*/ 86895 h 383101"/>
              <a:gd name="connsiteX24" fmla="*/ 97773 w 425668"/>
              <a:gd name="connsiteY24" fmla="*/ 82165 h 383101"/>
              <a:gd name="connsiteX25" fmla="*/ 92570 w 425668"/>
              <a:gd name="connsiteY25" fmla="*/ 193785 h 383101"/>
              <a:gd name="connsiteX26" fmla="*/ 68922 w 425668"/>
              <a:gd name="connsiteY26" fmla="*/ 208920 h 383101"/>
              <a:gd name="connsiteX27" fmla="*/ 55206 w 425668"/>
              <a:gd name="connsiteY27" fmla="*/ 211284 h 383101"/>
              <a:gd name="connsiteX28" fmla="*/ 39598 w 425668"/>
              <a:gd name="connsiteY28" fmla="*/ 205609 h 383101"/>
              <a:gd name="connsiteX29" fmla="*/ 28247 w 425668"/>
              <a:gd name="connsiteY29" fmla="*/ 203244 h 383101"/>
              <a:gd name="connsiteX30" fmla="*/ 24463 w 425668"/>
              <a:gd name="connsiteY30" fmla="*/ 190474 h 383101"/>
              <a:gd name="connsiteX31" fmla="*/ 14531 w 425668"/>
              <a:gd name="connsiteY31" fmla="*/ 181961 h 383101"/>
              <a:gd name="connsiteX32" fmla="*/ 1761 w 425668"/>
              <a:gd name="connsiteY32" fmla="*/ 197096 h 383101"/>
              <a:gd name="connsiteX33" fmla="*/ 18315 w 425668"/>
              <a:gd name="connsiteY33" fmla="*/ 235879 h 383101"/>
              <a:gd name="connsiteX34" fmla="*/ 18315 w 425668"/>
              <a:gd name="connsiteY34" fmla="*/ 236352 h 383101"/>
              <a:gd name="connsiteX35" fmla="*/ 30139 w 425668"/>
              <a:gd name="connsiteY35" fmla="*/ 261419 h 383101"/>
              <a:gd name="connsiteX36" fmla="*/ 45274 w 425668"/>
              <a:gd name="connsiteY36" fmla="*/ 289796 h 383101"/>
              <a:gd name="connsiteX37" fmla="*/ 44328 w 425668"/>
              <a:gd name="connsiteY37" fmla="*/ 312499 h 383101"/>
              <a:gd name="connsiteX38" fmla="*/ 36287 w 425668"/>
              <a:gd name="connsiteY38" fmla="*/ 318174 h 383101"/>
              <a:gd name="connsiteX39" fmla="*/ 42909 w 425668"/>
              <a:gd name="connsiteY39" fmla="*/ 338039 h 383101"/>
              <a:gd name="connsiteX40" fmla="*/ 41963 w 425668"/>
              <a:gd name="connsiteY40" fmla="*/ 356011 h 383101"/>
              <a:gd name="connsiteX41" fmla="*/ 44801 w 425668"/>
              <a:gd name="connsiteY41" fmla="*/ 364052 h 383101"/>
              <a:gd name="connsiteX42" fmla="*/ 46219 w 425668"/>
              <a:gd name="connsiteY42" fmla="*/ 359795 h 383101"/>
              <a:gd name="connsiteX43" fmla="*/ 56152 w 425668"/>
              <a:gd name="connsiteY43" fmla="*/ 373511 h 383101"/>
              <a:gd name="connsiteX44" fmla="*/ 64665 w 425668"/>
              <a:gd name="connsiteY44" fmla="*/ 373984 h 383101"/>
              <a:gd name="connsiteX45" fmla="*/ 74597 w 425668"/>
              <a:gd name="connsiteY45" fmla="*/ 384862 h 383101"/>
              <a:gd name="connsiteX46" fmla="*/ 85949 w 425668"/>
              <a:gd name="connsiteY46" fmla="*/ 383917 h 383101"/>
              <a:gd name="connsiteX47" fmla="*/ 102502 w 425668"/>
              <a:gd name="connsiteY47" fmla="*/ 372565 h 383101"/>
              <a:gd name="connsiteX48" fmla="*/ 124259 w 425668"/>
              <a:gd name="connsiteY48" fmla="*/ 367836 h 383101"/>
              <a:gd name="connsiteX49" fmla="*/ 150745 w 425668"/>
              <a:gd name="connsiteY49" fmla="*/ 356011 h 383101"/>
              <a:gd name="connsiteX50" fmla="*/ 161150 w 425668"/>
              <a:gd name="connsiteY50" fmla="*/ 357431 h 383101"/>
              <a:gd name="connsiteX51" fmla="*/ 176758 w 425668"/>
              <a:gd name="connsiteY51" fmla="*/ 353647 h 383101"/>
              <a:gd name="connsiteX52" fmla="*/ 203717 w 425668"/>
              <a:gd name="connsiteY52" fmla="*/ 359322 h 383101"/>
              <a:gd name="connsiteX53" fmla="*/ 216487 w 425668"/>
              <a:gd name="connsiteY53" fmla="*/ 353647 h 383101"/>
              <a:gd name="connsiteX54" fmla="*/ 231622 w 425668"/>
              <a:gd name="connsiteY54" fmla="*/ 358376 h 383101"/>
              <a:gd name="connsiteX55" fmla="*/ 235405 w 425668"/>
              <a:gd name="connsiteY55" fmla="*/ 349863 h 383101"/>
              <a:gd name="connsiteX56" fmla="*/ 248176 w 425668"/>
              <a:gd name="connsiteY56" fmla="*/ 348444 h 383101"/>
              <a:gd name="connsiteX57" fmla="*/ 275607 w 425668"/>
              <a:gd name="connsiteY57" fmla="*/ 336620 h 383101"/>
              <a:gd name="connsiteX58" fmla="*/ 295945 w 425668"/>
              <a:gd name="connsiteY58" fmla="*/ 322904 h 383101"/>
              <a:gd name="connsiteX59" fmla="*/ 315336 w 425668"/>
              <a:gd name="connsiteY59" fmla="*/ 304931 h 383101"/>
              <a:gd name="connsiteX60" fmla="*/ 347025 w 425668"/>
              <a:gd name="connsiteY60" fmla="*/ 274189 h 383101"/>
              <a:gd name="connsiteX61" fmla="*/ 363106 w 425668"/>
              <a:gd name="connsiteY61" fmla="*/ 252432 h 383101"/>
              <a:gd name="connsiteX62" fmla="*/ 371619 w 425668"/>
              <a:gd name="connsiteY62" fmla="*/ 237297 h 383101"/>
              <a:gd name="connsiteX63" fmla="*/ 383443 w 425668"/>
              <a:gd name="connsiteY63" fmla="*/ 221690 h 383101"/>
              <a:gd name="connsiteX64" fmla="*/ 389119 w 425668"/>
              <a:gd name="connsiteY64" fmla="*/ 217433 h 383101"/>
              <a:gd name="connsiteX65" fmla="*/ 407564 w 425668"/>
              <a:gd name="connsiteY65" fmla="*/ 202298 h 383101"/>
              <a:gd name="connsiteX66" fmla="*/ 415132 w 425668"/>
              <a:gd name="connsiteY66" fmla="*/ 188582 h 383101"/>
              <a:gd name="connsiteX67" fmla="*/ 420335 w 425668"/>
              <a:gd name="connsiteY67" fmla="*/ 163988 h 383101"/>
              <a:gd name="connsiteX68" fmla="*/ 428375 w 425668"/>
              <a:gd name="connsiteY68" fmla="*/ 141759 h 383101"/>
              <a:gd name="connsiteX69" fmla="*/ 408984 w 425668"/>
              <a:gd name="connsiteY69" fmla="*/ 141759 h 383101"/>
              <a:gd name="connsiteX70" fmla="*/ 402835 w 425668"/>
              <a:gd name="connsiteY70" fmla="*/ 155002 h 383101"/>
              <a:gd name="connsiteX71" fmla="*/ 387227 w 425668"/>
              <a:gd name="connsiteY71" fmla="*/ 158312 h 383101"/>
              <a:gd name="connsiteX72" fmla="*/ 373038 w 425668"/>
              <a:gd name="connsiteY72" fmla="*/ 141759 h 383101"/>
              <a:gd name="connsiteX73" fmla="*/ 373511 w 425668"/>
              <a:gd name="connsiteY73" fmla="*/ 131353 h 383101"/>
              <a:gd name="connsiteX74" fmla="*/ 381079 w 425668"/>
              <a:gd name="connsiteY74" fmla="*/ 120002 h 383101"/>
              <a:gd name="connsiteX75" fmla="*/ 384389 w 425668"/>
              <a:gd name="connsiteY75" fmla="*/ 111489 h 383101"/>
              <a:gd name="connsiteX76" fmla="*/ 391957 w 425668"/>
              <a:gd name="connsiteY76" fmla="*/ 109124 h 383101"/>
              <a:gd name="connsiteX77" fmla="*/ 404727 w 425668"/>
              <a:gd name="connsiteY77" fmla="*/ 114800 h 383101"/>
              <a:gd name="connsiteX78" fmla="*/ 402835 w 425668"/>
              <a:gd name="connsiteY78" fmla="*/ 103921 h 383101"/>
              <a:gd name="connsiteX79" fmla="*/ 409456 w 425668"/>
              <a:gd name="connsiteY79" fmla="*/ 70341 h 383101"/>
              <a:gd name="connsiteX80" fmla="*/ 404254 w 425668"/>
              <a:gd name="connsiteY80" fmla="*/ 49058 h 383101"/>
              <a:gd name="connsiteX81" fmla="*/ 393848 w 425668"/>
              <a:gd name="connsiteY81" fmla="*/ 6491 h 383101"/>
              <a:gd name="connsiteX82" fmla="*/ 298783 w 425668"/>
              <a:gd name="connsiteY82" fmla="*/ 256216 h 383101"/>
              <a:gd name="connsiteX83" fmla="*/ 289323 w 425668"/>
              <a:gd name="connsiteY83" fmla="*/ 259054 h 383101"/>
              <a:gd name="connsiteX84" fmla="*/ 271824 w 425668"/>
              <a:gd name="connsiteY84" fmla="*/ 235879 h 383101"/>
              <a:gd name="connsiteX85" fmla="*/ 286958 w 425668"/>
              <a:gd name="connsiteY85" fmla="*/ 216960 h 383101"/>
              <a:gd name="connsiteX86" fmla="*/ 301620 w 425668"/>
              <a:gd name="connsiteY86" fmla="*/ 205136 h 383101"/>
              <a:gd name="connsiteX87" fmla="*/ 313918 w 425668"/>
              <a:gd name="connsiteY87" fmla="*/ 198987 h 383101"/>
              <a:gd name="connsiteX88" fmla="*/ 324796 w 425668"/>
              <a:gd name="connsiteY88" fmla="*/ 208447 h 383101"/>
              <a:gd name="connsiteX89" fmla="*/ 332836 w 425668"/>
              <a:gd name="connsiteY89" fmla="*/ 217433 h 383101"/>
              <a:gd name="connsiteX90" fmla="*/ 323850 w 425668"/>
              <a:gd name="connsiteY90" fmla="*/ 232095 h 383101"/>
              <a:gd name="connsiteX91" fmla="*/ 318647 w 425668"/>
              <a:gd name="connsiteY91" fmla="*/ 242027 h 383101"/>
              <a:gd name="connsiteX92" fmla="*/ 303985 w 425668"/>
              <a:gd name="connsiteY92" fmla="*/ 246757 h 383101"/>
              <a:gd name="connsiteX93" fmla="*/ 298783 w 425668"/>
              <a:gd name="connsiteY93" fmla="*/ 256216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25668" h="383101">
                <a:moveTo>
                  <a:pt x="393848" y="6491"/>
                </a:moveTo>
                <a:lnTo>
                  <a:pt x="380133" y="3653"/>
                </a:lnTo>
                <a:lnTo>
                  <a:pt x="371146" y="7437"/>
                </a:lnTo>
                <a:lnTo>
                  <a:pt x="358849" y="2234"/>
                </a:lnTo>
                <a:lnTo>
                  <a:pt x="348444" y="1761"/>
                </a:lnTo>
                <a:lnTo>
                  <a:pt x="310607" y="23991"/>
                </a:lnTo>
                <a:lnTo>
                  <a:pt x="286013" y="46220"/>
                </a:lnTo>
                <a:lnTo>
                  <a:pt x="276554" y="66557"/>
                </a:lnTo>
                <a:lnTo>
                  <a:pt x="268513" y="77908"/>
                </a:lnTo>
                <a:lnTo>
                  <a:pt x="254324" y="80273"/>
                </a:lnTo>
                <a:lnTo>
                  <a:pt x="248648" y="94462"/>
                </a:lnTo>
                <a:lnTo>
                  <a:pt x="245811" y="103921"/>
                </a:lnTo>
                <a:lnTo>
                  <a:pt x="228784" y="111016"/>
                </a:lnTo>
                <a:lnTo>
                  <a:pt x="207974" y="109597"/>
                </a:lnTo>
                <a:lnTo>
                  <a:pt x="196150" y="101084"/>
                </a:lnTo>
                <a:lnTo>
                  <a:pt x="185271" y="97300"/>
                </a:lnTo>
                <a:lnTo>
                  <a:pt x="172501" y="104395"/>
                </a:lnTo>
                <a:lnTo>
                  <a:pt x="165407" y="119056"/>
                </a:lnTo>
                <a:lnTo>
                  <a:pt x="152636" y="128043"/>
                </a:lnTo>
                <a:lnTo>
                  <a:pt x="139394" y="141286"/>
                </a:lnTo>
                <a:lnTo>
                  <a:pt x="120475" y="144597"/>
                </a:lnTo>
                <a:lnTo>
                  <a:pt x="115273" y="133718"/>
                </a:lnTo>
                <a:lnTo>
                  <a:pt x="118583" y="115746"/>
                </a:lnTo>
                <a:lnTo>
                  <a:pt x="104394" y="86895"/>
                </a:lnTo>
                <a:lnTo>
                  <a:pt x="97773" y="82165"/>
                </a:lnTo>
                <a:lnTo>
                  <a:pt x="92570" y="193785"/>
                </a:lnTo>
                <a:lnTo>
                  <a:pt x="68922" y="208920"/>
                </a:lnTo>
                <a:lnTo>
                  <a:pt x="55206" y="211284"/>
                </a:lnTo>
                <a:lnTo>
                  <a:pt x="39598" y="205609"/>
                </a:lnTo>
                <a:lnTo>
                  <a:pt x="28247" y="203244"/>
                </a:lnTo>
                <a:lnTo>
                  <a:pt x="24463" y="190474"/>
                </a:lnTo>
                <a:lnTo>
                  <a:pt x="14531" y="181961"/>
                </a:lnTo>
                <a:lnTo>
                  <a:pt x="1761" y="197096"/>
                </a:lnTo>
                <a:lnTo>
                  <a:pt x="18315" y="235879"/>
                </a:lnTo>
                <a:lnTo>
                  <a:pt x="18315" y="236352"/>
                </a:lnTo>
                <a:lnTo>
                  <a:pt x="30139" y="261419"/>
                </a:lnTo>
                <a:lnTo>
                  <a:pt x="45274" y="289796"/>
                </a:lnTo>
                <a:lnTo>
                  <a:pt x="44328" y="312499"/>
                </a:lnTo>
                <a:lnTo>
                  <a:pt x="36287" y="318174"/>
                </a:lnTo>
                <a:lnTo>
                  <a:pt x="42909" y="338039"/>
                </a:lnTo>
                <a:lnTo>
                  <a:pt x="41963" y="356011"/>
                </a:lnTo>
                <a:lnTo>
                  <a:pt x="44801" y="364052"/>
                </a:lnTo>
                <a:lnTo>
                  <a:pt x="46219" y="359795"/>
                </a:lnTo>
                <a:lnTo>
                  <a:pt x="56152" y="373511"/>
                </a:lnTo>
                <a:lnTo>
                  <a:pt x="64665" y="373984"/>
                </a:lnTo>
                <a:lnTo>
                  <a:pt x="74597" y="384862"/>
                </a:lnTo>
                <a:lnTo>
                  <a:pt x="85949" y="383917"/>
                </a:lnTo>
                <a:lnTo>
                  <a:pt x="102502" y="372565"/>
                </a:lnTo>
                <a:lnTo>
                  <a:pt x="124259" y="367836"/>
                </a:lnTo>
                <a:lnTo>
                  <a:pt x="150745" y="356011"/>
                </a:lnTo>
                <a:lnTo>
                  <a:pt x="161150" y="357431"/>
                </a:lnTo>
                <a:lnTo>
                  <a:pt x="176758" y="353647"/>
                </a:lnTo>
                <a:lnTo>
                  <a:pt x="203717" y="359322"/>
                </a:lnTo>
                <a:lnTo>
                  <a:pt x="216487" y="353647"/>
                </a:lnTo>
                <a:lnTo>
                  <a:pt x="231622" y="358376"/>
                </a:lnTo>
                <a:lnTo>
                  <a:pt x="235405" y="349863"/>
                </a:lnTo>
                <a:lnTo>
                  <a:pt x="248176" y="348444"/>
                </a:lnTo>
                <a:lnTo>
                  <a:pt x="275607" y="336620"/>
                </a:lnTo>
                <a:lnTo>
                  <a:pt x="295945" y="322904"/>
                </a:lnTo>
                <a:lnTo>
                  <a:pt x="315336" y="304931"/>
                </a:lnTo>
                <a:lnTo>
                  <a:pt x="347025" y="274189"/>
                </a:lnTo>
                <a:lnTo>
                  <a:pt x="363106" y="252432"/>
                </a:lnTo>
                <a:lnTo>
                  <a:pt x="371619" y="237297"/>
                </a:lnTo>
                <a:lnTo>
                  <a:pt x="383443" y="221690"/>
                </a:lnTo>
                <a:lnTo>
                  <a:pt x="389119" y="217433"/>
                </a:lnTo>
                <a:lnTo>
                  <a:pt x="407564" y="202298"/>
                </a:lnTo>
                <a:lnTo>
                  <a:pt x="415132" y="188582"/>
                </a:lnTo>
                <a:lnTo>
                  <a:pt x="420335" y="163988"/>
                </a:lnTo>
                <a:lnTo>
                  <a:pt x="428375" y="141759"/>
                </a:lnTo>
                <a:lnTo>
                  <a:pt x="408984" y="141759"/>
                </a:lnTo>
                <a:lnTo>
                  <a:pt x="402835" y="155002"/>
                </a:lnTo>
                <a:lnTo>
                  <a:pt x="387227" y="158312"/>
                </a:lnTo>
                <a:lnTo>
                  <a:pt x="373038" y="141759"/>
                </a:lnTo>
                <a:lnTo>
                  <a:pt x="373511" y="131353"/>
                </a:lnTo>
                <a:lnTo>
                  <a:pt x="381079" y="120002"/>
                </a:lnTo>
                <a:lnTo>
                  <a:pt x="384389" y="111489"/>
                </a:lnTo>
                <a:lnTo>
                  <a:pt x="391957" y="109124"/>
                </a:lnTo>
                <a:lnTo>
                  <a:pt x="404727" y="114800"/>
                </a:lnTo>
                <a:lnTo>
                  <a:pt x="402835" y="103921"/>
                </a:lnTo>
                <a:lnTo>
                  <a:pt x="409456" y="70341"/>
                </a:lnTo>
                <a:lnTo>
                  <a:pt x="404254" y="49058"/>
                </a:lnTo>
                <a:lnTo>
                  <a:pt x="393848" y="6491"/>
                </a:lnTo>
                <a:close/>
                <a:moveTo>
                  <a:pt x="298783" y="256216"/>
                </a:moveTo>
                <a:lnTo>
                  <a:pt x="289323" y="259054"/>
                </a:lnTo>
                <a:lnTo>
                  <a:pt x="271824" y="235879"/>
                </a:lnTo>
                <a:lnTo>
                  <a:pt x="286958" y="216960"/>
                </a:lnTo>
                <a:lnTo>
                  <a:pt x="301620" y="205136"/>
                </a:lnTo>
                <a:lnTo>
                  <a:pt x="313918" y="198987"/>
                </a:lnTo>
                <a:lnTo>
                  <a:pt x="324796" y="208447"/>
                </a:lnTo>
                <a:lnTo>
                  <a:pt x="332836" y="217433"/>
                </a:lnTo>
                <a:lnTo>
                  <a:pt x="323850" y="232095"/>
                </a:lnTo>
                <a:lnTo>
                  <a:pt x="318647" y="242027"/>
                </a:lnTo>
                <a:lnTo>
                  <a:pt x="303985" y="246757"/>
                </a:lnTo>
                <a:lnTo>
                  <a:pt x="298783" y="2562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DD494780-6B70-4823-9F30-AE352BE84E29}"/>
              </a:ext>
            </a:extLst>
          </p:cNvPr>
          <p:cNvSpPr/>
          <p:nvPr/>
        </p:nvSpPr>
        <p:spPr>
          <a:xfrm>
            <a:off x="4223468" y="4397593"/>
            <a:ext cx="708659" cy="560895"/>
          </a:xfrm>
          <a:custGeom>
            <a:avLst/>
            <a:gdLst>
              <a:gd name="connsiteX0" fmla="*/ 242500 w 312156"/>
              <a:gd name="connsiteY0" fmla="*/ 11694 h 293238"/>
              <a:gd name="connsiteX1" fmla="*/ 233514 w 312156"/>
              <a:gd name="connsiteY1" fmla="*/ 9329 h 293238"/>
              <a:gd name="connsiteX2" fmla="*/ 235405 w 312156"/>
              <a:gd name="connsiteY2" fmla="*/ 3180 h 293238"/>
              <a:gd name="connsiteX3" fmla="*/ 230676 w 312156"/>
              <a:gd name="connsiteY3" fmla="*/ 1761 h 293238"/>
              <a:gd name="connsiteX4" fmla="*/ 195203 w 312156"/>
              <a:gd name="connsiteY4" fmla="*/ 6964 h 293238"/>
              <a:gd name="connsiteX5" fmla="*/ 187636 w 312156"/>
              <a:gd name="connsiteY5" fmla="*/ 10275 h 293238"/>
              <a:gd name="connsiteX6" fmla="*/ 180069 w 312156"/>
              <a:gd name="connsiteY6" fmla="*/ 29666 h 293238"/>
              <a:gd name="connsiteX7" fmla="*/ 185744 w 312156"/>
              <a:gd name="connsiteY7" fmla="*/ 42909 h 293238"/>
              <a:gd name="connsiteX8" fmla="*/ 180069 w 312156"/>
              <a:gd name="connsiteY8" fmla="*/ 78382 h 293238"/>
              <a:gd name="connsiteX9" fmla="*/ 176285 w 312156"/>
              <a:gd name="connsiteY9" fmla="*/ 108651 h 293238"/>
              <a:gd name="connsiteX10" fmla="*/ 182906 w 312156"/>
              <a:gd name="connsiteY10" fmla="*/ 113854 h 293238"/>
              <a:gd name="connsiteX11" fmla="*/ 201352 w 312156"/>
              <a:gd name="connsiteY11" fmla="*/ 125678 h 293238"/>
              <a:gd name="connsiteX12" fmla="*/ 208446 w 312156"/>
              <a:gd name="connsiteY12" fmla="*/ 120002 h 293238"/>
              <a:gd name="connsiteX13" fmla="*/ 209866 w 312156"/>
              <a:gd name="connsiteY13" fmla="*/ 152637 h 293238"/>
              <a:gd name="connsiteX14" fmla="*/ 189528 w 312156"/>
              <a:gd name="connsiteY14" fmla="*/ 152637 h 293238"/>
              <a:gd name="connsiteX15" fmla="*/ 179596 w 312156"/>
              <a:gd name="connsiteY15" fmla="*/ 136083 h 293238"/>
              <a:gd name="connsiteX16" fmla="*/ 170136 w 312156"/>
              <a:gd name="connsiteY16" fmla="*/ 122840 h 293238"/>
              <a:gd name="connsiteX17" fmla="*/ 149799 w 312156"/>
              <a:gd name="connsiteY17" fmla="*/ 119057 h 293238"/>
              <a:gd name="connsiteX18" fmla="*/ 144123 w 312156"/>
              <a:gd name="connsiteY18" fmla="*/ 102976 h 293238"/>
              <a:gd name="connsiteX19" fmla="*/ 128043 w 312156"/>
              <a:gd name="connsiteY19" fmla="*/ 112435 h 293238"/>
              <a:gd name="connsiteX20" fmla="*/ 106759 w 312156"/>
              <a:gd name="connsiteY20" fmla="*/ 108178 h 293238"/>
              <a:gd name="connsiteX21" fmla="*/ 98246 w 312156"/>
              <a:gd name="connsiteY21" fmla="*/ 94935 h 293238"/>
              <a:gd name="connsiteX22" fmla="*/ 81692 w 312156"/>
              <a:gd name="connsiteY22" fmla="*/ 92098 h 293238"/>
              <a:gd name="connsiteX23" fmla="*/ 69395 w 312156"/>
              <a:gd name="connsiteY23" fmla="*/ 92570 h 293238"/>
              <a:gd name="connsiteX24" fmla="*/ 67976 w 312156"/>
              <a:gd name="connsiteY24" fmla="*/ 83111 h 293238"/>
              <a:gd name="connsiteX25" fmla="*/ 58990 w 312156"/>
              <a:gd name="connsiteY25" fmla="*/ 82638 h 293238"/>
              <a:gd name="connsiteX26" fmla="*/ 61355 w 312156"/>
              <a:gd name="connsiteY26" fmla="*/ 92098 h 293238"/>
              <a:gd name="connsiteX27" fmla="*/ 58044 w 312156"/>
              <a:gd name="connsiteY27" fmla="*/ 106287 h 293238"/>
              <a:gd name="connsiteX28" fmla="*/ 62300 w 312156"/>
              <a:gd name="connsiteY28" fmla="*/ 120475 h 293238"/>
              <a:gd name="connsiteX29" fmla="*/ 58044 w 312156"/>
              <a:gd name="connsiteY29" fmla="*/ 131826 h 293238"/>
              <a:gd name="connsiteX30" fmla="*/ 60408 w 312156"/>
              <a:gd name="connsiteY30" fmla="*/ 142232 h 293238"/>
              <a:gd name="connsiteX31" fmla="*/ 5545 w 312156"/>
              <a:gd name="connsiteY31" fmla="*/ 141759 h 293238"/>
              <a:gd name="connsiteX32" fmla="*/ 1761 w 312156"/>
              <a:gd name="connsiteY32" fmla="*/ 237771 h 293238"/>
              <a:gd name="connsiteX33" fmla="*/ 18788 w 312156"/>
              <a:gd name="connsiteY33" fmla="*/ 262365 h 293238"/>
              <a:gd name="connsiteX34" fmla="*/ 35342 w 312156"/>
              <a:gd name="connsiteY34" fmla="*/ 281283 h 293238"/>
              <a:gd name="connsiteX35" fmla="*/ 57098 w 312156"/>
              <a:gd name="connsiteY35" fmla="*/ 274189 h 293238"/>
              <a:gd name="connsiteX36" fmla="*/ 74124 w 312156"/>
              <a:gd name="connsiteY36" fmla="*/ 276081 h 293238"/>
              <a:gd name="connsiteX37" fmla="*/ 84057 w 312156"/>
              <a:gd name="connsiteY37" fmla="*/ 282702 h 293238"/>
              <a:gd name="connsiteX38" fmla="*/ 84057 w 312156"/>
              <a:gd name="connsiteY38" fmla="*/ 285067 h 293238"/>
              <a:gd name="connsiteX39" fmla="*/ 88786 w 312156"/>
              <a:gd name="connsiteY39" fmla="*/ 287432 h 293238"/>
              <a:gd name="connsiteX40" fmla="*/ 118110 w 312156"/>
              <a:gd name="connsiteY40" fmla="*/ 290743 h 293238"/>
              <a:gd name="connsiteX41" fmla="*/ 126151 w 312156"/>
              <a:gd name="connsiteY41" fmla="*/ 294054 h 293238"/>
              <a:gd name="connsiteX42" fmla="*/ 135137 w 312156"/>
              <a:gd name="connsiteY42" fmla="*/ 293580 h 293238"/>
              <a:gd name="connsiteX43" fmla="*/ 150272 w 312156"/>
              <a:gd name="connsiteY43" fmla="*/ 274189 h 293238"/>
              <a:gd name="connsiteX44" fmla="*/ 174393 w 312156"/>
              <a:gd name="connsiteY44" fmla="*/ 249122 h 293238"/>
              <a:gd name="connsiteX45" fmla="*/ 183853 w 312156"/>
              <a:gd name="connsiteY45" fmla="*/ 246757 h 293238"/>
              <a:gd name="connsiteX46" fmla="*/ 187163 w 312156"/>
              <a:gd name="connsiteY46" fmla="*/ 236352 h 293238"/>
              <a:gd name="connsiteX47" fmla="*/ 202771 w 312156"/>
              <a:gd name="connsiteY47" fmla="*/ 224528 h 293238"/>
              <a:gd name="connsiteX48" fmla="*/ 222635 w 312156"/>
              <a:gd name="connsiteY48" fmla="*/ 220271 h 293238"/>
              <a:gd name="connsiteX49" fmla="*/ 221216 w 312156"/>
              <a:gd name="connsiteY49" fmla="*/ 198987 h 293238"/>
              <a:gd name="connsiteX50" fmla="*/ 302094 w 312156"/>
              <a:gd name="connsiteY50" fmla="*/ 174393 h 293238"/>
              <a:gd name="connsiteX51" fmla="*/ 288378 w 312156"/>
              <a:gd name="connsiteY51" fmla="*/ 166353 h 293238"/>
              <a:gd name="connsiteX52" fmla="*/ 297364 w 312156"/>
              <a:gd name="connsiteY52" fmla="*/ 138448 h 293238"/>
              <a:gd name="connsiteX53" fmla="*/ 305877 w 312156"/>
              <a:gd name="connsiteY53" fmla="*/ 128043 h 293238"/>
              <a:gd name="connsiteX54" fmla="*/ 301620 w 312156"/>
              <a:gd name="connsiteY54" fmla="*/ 102976 h 293238"/>
              <a:gd name="connsiteX55" fmla="*/ 307296 w 312156"/>
              <a:gd name="connsiteY55" fmla="*/ 78855 h 293238"/>
              <a:gd name="connsiteX56" fmla="*/ 312026 w 312156"/>
              <a:gd name="connsiteY56" fmla="*/ 70341 h 293238"/>
              <a:gd name="connsiteX57" fmla="*/ 306350 w 312156"/>
              <a:gd name="connsiteY57" fmla="*/ 44801 h 293238"/>
              <a:gd name="connsiteX58" fmla="*/ 294053 w 312156"/>
              <a:gd name="connsiteY58" fmla="*/ 31558 h 293238"/>
              <a:gd name="connsiteX59" fmla="*/ 278918 w 312156"/>
              <a:gd name="connsiteY59" fmla="*/ 22572 h 293238"/>
              <a:gd name="connsiteX60" fmla="*/ 262365 w 312156"/>
              <a:gd name="connsiteY60" fmla="*/ 17369 h 293238"/>
              <a:gd name="connsiteX61" fmla="*/ 251959 w 312156"/>
              <a:gd name="connsiteY61" fmla="*/ 12166 h 293238"/>
              <a:gd name="connsiteX62" fmla="*/ 250540 w 312156"/>
              <a:gd name="connsiteY62" fmla="*/ 11220 h 293238"/>
              <a:gd name="connsiteX63" fmla="*/ 250540 w 312156"/>
              <a:gd name="connsiteY63" fmla="*/ 11220 h 293238"/>
              <a:gd name="connsiteX64" fmla="*/ 252905 w 312156"/>
              <a:gd name="connsiteY64" fmla="*/ 16423 h 293238"/>
              <a:gd name="connsiteX65" fmla="*/ 248176 w 312156"/>
              <a:gd name="connsiteY65" fmla="*/ 18315 h 293238"/>
              <a:gd name="connsiteX66" fmla="*/ 242500 w 312156"/>
              <a:gd name="connsiteY66" fmla="*/ 11694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12156" h="293238">
                <a:moveTo>
                  <a:pt x="242500" y="11694"/>
                </a:moveTo>
                <a:lnTo>
                  <a:pt x="233514" y="9329"/>
                </a:lnTo>
                <a:lnTo>
                  <a:pt x="235405" y="3180"/>
                </a:lnTo>
                <a:lnTo>
                  <a:pt x="230676" y="1761"/>
                </a:lnTo>
                <a:lnTo>
                  <a:pt x="195203" y="6964"/>
                </a:lnTo>
                <a:lnTo>
                  <a:pt x="187636" y="10275"/>
                </a:lnTo>
                <a:lnTo>
                  <a:pt x="180069" y="29666"/>
                </a:lnTo>
                <a:lnTo>
                  <a:pt x="185744" y="42909"/>
                </a:lnTo>
                <a:lnTo>
                  <a:pt x="180069" y="78382"/>
                </a:lnTo>
                <a:lnTo>
                  <a:pt x="176285" y="108651"/>
                </a:lnTo>
                <a:lnTo>
                  <a:pt x="182906" y="113854"/>
                </a:lnTo>
                <a:lnTo>
                  <a:pt x="201352" y="125678"/>
                </a:lnTo>
                <a:lnTo>
                  <a:pt x="208446" y="120002"/>
                </a:lnTo>
                <a:lnTo>
                  <a:pt x="209866" y="152637"/>
                </a:lnTo>
                <a:lnTo>
                  <a:pt x="189528" y="152637"/>
                </a:lnTo>
                <a:lnTo>
                  <a:pt x="179596" y="136083"/>
                </a:lnTo>
                <a:lnTo>
                  <a:pt x="170136" y="122840"/>
                </a:lnTo>
                <a:lnTo>
                  <a:pt x="149799" y="119057"/>
                </a:lnTo>
                <a:lnTo>
                  <a:pt x="144123" y="102976"/>
                </a:lnTo>
                <a:lnTo>
                  <a:pt x="128043" y="112435"/>
                </a:lnTo>
                <a:lnTo>
                  <a:pt x="106759" y="108178"/>
                </a:lnTo>
                <a:lnTo>
                  <a:pt x="98246" y="94935"/>
                </a:lnTo>
                <a:lnTo>
                  <a:pt x="81692" y="92098"/>
                </a:lnTo>
                <a:lnTo>
                  <a:pt x="69395" y="92570"/>
                </a:lnTo>
                <a:lnTo>
                  <a:pt x="67976" y="83111"/>
                </a:lnTo>
                <a:lnTo>
                  <a:pt x="58990" y="82638"/>
                </a:lnTo>
                <a:lnTo>
                  <a:pt x="61355" y="92098"/>
                </a:lnTo>
                <a:lnTo>
                  <a:pt x="58044" y="106287"/>
                </a:lnTo>
                <a:lnTo>
                  <a:pt x="62300" y="120475"/>
                </a:lnTo>
                <a:lnTo>
                  <a:pt x="58044" y="131826"/>
                </a:lnTo>
                <a:lnTo>
                  <a:pt x="60408" y="142232"/>
                </a:lnTo>
                <a:lnTo>
                  <a:pt x="5545" y="141759"/>
                </a:lnTo>
                <a:lnTo>
                  <a:pt x="1761" y="237771"/>
                </a:lnTo>
                <a:lnTo>
                  <a:pt x="18788" y="262365"/>
                </a:lnTo>
                <a:lnTo>
                  <a:pt x="35342" y="281283"/>
                </a:lnTo>
                <a:lnTo>
                  <a:pt x="57098" y="274189"/>
                </a:lnTo>
                <a:lnTo>
                  <a:pt x="74124" y="276081"/>
                </a:lnTo>
                <a:lnTo>
                  <a:pt x="84057" y="282702"/>
                </a:lnTo>
                <a:lnTo>
                  <a:pt x="84057" y="285067"/>
                </a:lnTo>
                <a:lnTo>
                  <a:pt x="88786" y="287432"/>
                </a:lnTo>
                <a:lnTo>
                  <a:pt x="118110" y="290743"/>
                </a:lnTo>
                <a:lnTo>
                  <a:pt x="126151" y="294054"/>
                </a:lnTo>
                <a:lnTo>
                  <a:pt x="135137" y="293580"/>
                </a:lnTo>
                <a:lnTo>
                  <a:pt x="150272" y="274189"/>
                </a:lnTo>
                <a:lnTo>
                  <a:pt x="174393" y="249122"/>
                </a:lnTo>
                <a:lnTo>
                  <a:pt x="183853" y="246757"/>
                </a:lnTo>
                <a:lnTo>
                  <a:pt x="187163" y="236352"/>
                </a:lnTo>
                <a:lnTo>
                  <a:pt x="202771" y="224528"/>
                </a:lnTo>
                <a:lnTo>
                  <a:pt x="222635" y="220271"/>
                </a:lnTo>
                <a:lnTo>
                  <a:pt x="221216" y="198987"/>
                </a:lnTo>
                <a:lnTo>
                  <a:pt x="302094" y="174393"/>
                </a:lnTo>
                <a:lnTo>
                  <a:pt x="288378" y="166353"/>
                </a:lnTo>
                <a:lnTo>
                  <a:pt x="297364" y="138448"/>
                </a:lnTo>
                <a:lnTo>
                  <a:pt x="305877" y="128043"/>
                </a:lnTo>
                <a:lnTo>
                  <a:pt x="301620" y="102976"/>
                </a:lnTo>
                <a:lnTo>
                  <a:pt x="307296" y="78855"/>
                </a:lnTo>
                <a:lnTo>
                  <a:pt x="312026" y="70341"/>
                </a:lnTo>
                <a:lnTo>
                  <a:pt x="306350" y="44801"/>
                </a:lnTo>
                <a:lnTo>
                  <a:pt x="294053" y="31558"/>
                </a:lnTo>
                <a:lnTo>
                  <a:pt x="278918" y="22572"/>
                </a:lnTo>
                <a:lnTo>
                  <a:pt x="262365" y="17369"/>
                </a:lnTo>
                <a:lnTo>
                  <a:pt x="251959" y="12166"/>
                </a:lnTo>
                <a:lnTo>
                  <a:pt x="250540" y="11220"/>
                </a:lnTo>
                <a:lnTo>
                  <a:pt x="250540" y="11220"/>
                </a:lnTo>
                <a:lnTo>
                  <a:pt x="252905" y="16423"/>
                </a:lnTo>
                <a:lnTo>
                  <a:pt x="248176" y="18315"/>
                </a:lnTo>
                <a:lnTo>
                  <a:pt x="242500" y="1169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CF3CAB9C-C137-4C9D-86D3-6708DAF01ED4}"/>
              </a:ext>
            </a:extLst>
          </p:cNvPr>
          <p:cNvSpPr/>
          <p:nvPr/>
        </p:nvSpPr>
        <p:spPr>
          <a:xfrm>
            <a:off x="4421032" y="4815551"/>
            <a:ext cx="461703" cy="389009"/>
          </a:xfrm>
          <a:custGeom>
            <a:avLst/>
            <a:gdLst>
              <a:gd name="connsiteX0" fmla="*/ 150745 w 203374"/>
              <a:gd name="connsiteY0" fmla="*/ 204663 h 203374"/>
              <a:gd name="connsiteX1" fmla="*/ 180069 w 203374"/>
              <a:gd name="connsiteY1" fmla="*/ 170610 h 203374"/>
              <a:gd name="connsiteX2" fmla="*/ 187637 w 203374"/>
              <a:gd name="connsiteY2" fmla="*/ 148853 h 203374"/>
              <a:gd name="connsiteX3" fmla="*/ 191893 w 203374"/>
              <a:gd name="connsiteY3" fmla="*/ 146015 h 203374"/>
              <a:gd name="connsiteX4" fmla="*/ 195677 w 203374"/>
              <a:gd name="connsiteY4" fmla="*/ 128516 h 203374"/>
              <a:gd name="connsiteX5" fmla="*/ 191893 w 203374"/>
              <a:gd name="connsiteY5" fmla="*/ 119529 h 203374"/>
              <a:gd name="connsiteX6" fmla="*/ 194258 w 203374"/>
              <a:gd name="connsiteY6" fmla="*/ 97300 h 203374"/>
              <a:gd name="connsiteX7" fmla="*/ 200406 w 203374"/>
              <a:gd name="connsiteY7" fmla="*/ 76490 h 203374"/>
              <a:gd name="connsiteX8" fmla="*/ 201825 w 203374"/>
              <a:gd name="connsiteY8" fmla="*/ 38180 h 203374"/>
              <a:gd name="connsiteX9" fmla="*/ 188582 w 203374"/>
              <a:gd name="connsiteY9" fmla="*/ 28720 h 203374"/>
              <a:gd name="connsiteX10" fmla="*/ 176285 w 203374"/>
              <a:gd name="connsiteY10" fmla="*/ 26355 h 203374"/>
              <a:gd name="connsiteX11" fmla="*/ 171083 w 203374"/>
              <a:gd name="connsiteY11" fmla="*/ 18788 h 203374"/>
              <a:gd name="connsiteX12" fmla="*/ 158786 w 203374"/>
              <a:gd name="connsiteY12" fmla="*/ 12639 h 203374"/>
              <a:gd name="connsiteX13" fmla="*/ 137030 w 203374"/>
              <a:gd name="connsiteY13" fmla="*/ 13112 h 203374"/>
              <a:gd name="connsiteX14" fmla="*/ 135610 w 203374"/>
              <a:gd name="connsiteY14" fmla="*/ 1761 h 203374"/>
              <a:gd name="connsiteX15" fmla="*/ 115746 w 203374"/>
              <a:gd name="connsiteY15" fmla="*/ 6018 h 203374"/>
              <a:gd name="connsiteX16" fmla="*/ 100138 w 203374"/>
              <a:gd name="connsiteY16" fmla="*/ 17842 h 203374"/>
              <a:gd name="connsiteX17" fmla="*/ 96828 w 203374"/>
              <a:gd name="connsiteY17" fmla="*/ 28247 h 203374"/>
              <a:gd name="connsiteX18" fmla="*/ 87368 w 203374"/>
              <a:gd name="connsiteY18" fmla="*/ 30612 h 203374"/>
              <a:gd name="connsiteX19" fmla="*/ 63247 w 203374"/>
              <a:gd name="connsiteY19" fmla="*/ 55679 h 203374"/>
              <a:gd name="connsiteX20" fmla="*/ 48112 w 203374"/>
              <a:gd name="connsiteY20" fmla="*/ 75071 h 203374"/>
              <a:gd name="connsiteX21" fmla="*/ 39126 w 203374"/>
              <a:gd name="connsiteY21" fmla="*/ 75544 h 203374"/>
              <a:gd name="connsiteX22" fmla="*/ 31085 w 203374"/>
              <a:gd name="connsiteY22" fmla="*/ 72233 h 203374"/>
              <a:gd name="connsiteX23" fmla="*/ 1761 w 203374"/>
              <a:gd name="connsiteY23" fmla="*/ 68922 h 203374"/>
              <a:gd name="connsiteX24" fmla="*/ 10748 w 203374"/>
              <a:gd name="connsiteY24" fmla="*/ 93043 h 203374"/>
              <a:gd name="connsiteX25" fmla="*/ 15950 w 203374"/>
              <a:gd name="connsiteY25" fmla="*/ 98246 h 203374"/>
              <a:gd name="connsiteX26" fmla="*/ 23518 w 203374"/>
              <a:gd name="connsiteY26" fmla="*/ 115746 h 203374"/>
              <a:gd name="connsiteX27" fmla="*/ 51896 w 203374"/>
              <a:gd name="connsiteY27" fmla="*/ 148853 h 203374"/>
              <a:gd name="connsiteX28" fmla="*/ 62774 w 203374"/>
              <a:gd name="connsiteY28" fmla="*/ 152164 h 203374"/>
              <a:gd name="connsiteX29" fmla="*/ 62301 w 203374"/>
              <a:gd name="connsiteY29" fmla="*/ 162569 h 203374"/>
              <a:gd name="connsiteX30" fmla="*/ 69395 w 203374"/>
              <a:gd name="connsiteY30" fmla="*/ 181961 h 203374"/>
              <a:gd name="connsiteX31" fmla="*/ 89260 w 203374"/>
              <a:gd name="connsiteY31" fmla="*/ 186217 h 203374"/>
              <a:gd name="connsiteX32" fmla="*/ 105341 w 203374"/>
              <a:gd name="connsiteY32" fmla="*/ 199933 h 203374"/>
              <a:gd name="connsiteX33" fmla="*/ 115746 w 203374"/>
              <a:gd name="connsiteY33" fmla="*/ 200406 h 203374"/>
              <a:gd name="connsiteX34" fmla="*/ 128043 w 203374"/>
              <a:gd name="connsiteY34" fmla="*/ 205609 h 203374"/>
              <a:gd name="connsiteX35" fmla="*/ 137030 w 203374"/>
              <a:gd name="connsiteY35" fmla="*/ 201825 h 203374"/>
              <a:gd name="connsiteX36" fmla="*/ 150745 w 203374"/>
              <a:gd name="connsiteY36" fmla="*/ 204663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3374" h="203374">
                <a:moveTo>
                  <a:pt x="150745" y="204663"/>
                </a:moveTo>
                <a:lnTo>
                  <a:pt x="180069" y="170610"/>
                </a:lnTo>
                <a:lnTo>
                  <a:pt x="187637" y="148853"/>
                </a:lnTo>
                <a:lnTo>
                  <a:pt x="191893" y="146015"/>
                </a:lnTo>
                <a:lnTo>
                  <a:pt x="195677" y="128516"/>
                </a:lnTo>
                <a:lnTo>
                  <a:pt x="191893" y="119529"/>
                </a:lnTo>
                <a:lnTo>
                  <a:pt x="194258" y="97300"/>
                </a:lnTo>
                <a:lnTo>
                  <a:pt x="200406" y="76490"/>
                </a:lnTo>
                <a:lnTo>
                  <a:pt x="201825" y="38180"/>
                </a:lnTo>
                <a:lnTo>
                  <a:pt x="188582" y="28720"/>
                </a:lnTo>
                <a:lnTo>
                  <a:pt x="176285" y="26355"/>
                </a:lnTo>
                <a:lnTo>
                  <a:pt x="171083" y="18788"/>
                </a:lnTo>
                <a:lnTo>
                  <a:pt x="158786" y="12639"/>
                </a:lnTo>
                <a:lnTo>
                  <a:pt x="137030" y="13112"/>
                </a:lnTo>
                <a:lnTo>
                  <a:pt x="135610" y="1761"/>
                </a:lnTo>
                <a:lnTo>
                  <a:pt x="115746" y="6018"/>
                </a:lnTo>
                <a:lnTo>
                  <a:pt x="100138" y="17842"/>
                </a:lnTo>
                <a:lnTo>
                  <a:pt x="96828" y="28247"/>
                </a:lnTo>
                <a:lnTo>
                  <a:pt x="87368" y="30612"/>
                </a:lnTo>
                <a:lnTo>
                  <a:pt x="63247" y="55679"/>
                </a:lnTo>
                <a:lnTo>
                  <a:pt x="48112" y="75071"/>
                </a:lnTo>
                <a:lnTo>
                  <a:pt x="39126" y="75544"/>
                </a:lnTo>
                <a:lnTo>
                  <a:pt x="31085" y="72233"/>
                </a:lnTo>
                <a:lnTo>
                  <a:pt x="1761" y="68922"/>
                </a:lnTo>
                <a:lnTo>
                  <a:pt x="10748" y="93043"/>
                </a:lnTo>
                <a:lnTo>
                  <a:pt x="15950" y="98246"/>
                </a:lnTo>
                <a:lnTo>
                  <a:pt x="23518" y="115746"/>
                </a:lnTo>
                <a:lnTo>
                  <a:pt x="51896" y="148853"/>
                </a:lnTo>
                <a:lnTo>
                  <a:pt x="62774" y="152164"/>
                </a:lnTo>
                <a:lnTo>
                  <a:pt x="62301" y="162569"/>
                </a:lnTo>
                <a:lnTo>
                  <a:pt x="69395" y="181961"/>
                </a:lnTo>
                <a:lnTo>
                  <a:pt x="89260" y="186217"/>
                </a:lnTo>
                <a:lnTo>
                  <a:pt x="105341" y="199933"/>
                </a:lnTo>
                <a:lnTo>
                  <a:pt x="115746" y="200406"/>
                </a:lnTo>
                <a:lnTo>
                  <a:pt x="128043" y="205609"/>
                </a:lnTo>
                <a:lnTo>
                  <a:pt x="137030" y="201825"/>
                </a:lnTo>
                <a:lnTo>
                  <a:pt x="150745" y="20466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5E15346-E1A0-45B2-BEEA-94CAB7B2FDC5}"/>
              </a:ext>
            </a:extLst>
          </p:cNvPr>
          <p:cNvSpPr/>
          <p:nvPr/>
        </p:nvSpPr>
        <p:spPr>
          <a:xfrm>
            <a:off x="5389532" y="3231476"/>
            <a:ext cx="601284" cy="787061"/>
          </a:xfrm>
          <a:custGeom>
            <a:avLst/>
            <a:gdLst>
              <a:gd name="connsiteX0" fmla="*/ 79800 w 264860"/>
              <a:gd name="connsiteY0" fmla="*/ 49058 h 411479"/>
              <a:gd name="connsiteX1" fmla="*/ 67503 w 264860"/>
              <a:gd name="connsiteY1" fmla="*/ 36288 h 411479"/>
              <a:gd name="connsiteX2" fmla="*/ 61827 w 264860"/>
              <a:gd name="connsiteY2" fmla="*/ 23990 h 411479"/>
              <a:gd name="connsiteX3" fmla="*/ 53314 w 264860"/>
              <a:gd name="connsiteY3" fmla="*/ 18315 h 411479"/>
              <a:gd name="connsiteX4" fmla="*/ 43855 w 264860"/>
              <a:gd name="connsiteY4" fmla="*/ 34396 h 411479"/>
              <a:gd name="connsiteX5" fmla="*/ 38652 w 264860"/>
              <a:gd name="connsiteY5" fmla="*/ 45274 h 411479"/>
              <a:gd name="connsiteX6" fmla="*/ 49058 w 264860"/>
              <a:gd name="connsiteY6" fmla="*/ 61828 h 411479"/>
              <a:gd name="connsiteX7" fmla="*/ 58990 w 264860"/>
              <a:gd name="connsiteY7" fmla="*/ 76490 h 411479"/>
              <a:gd name="connsiteX8" fmla="*/ 69395 w 264860"/>
              <a:gd name="connsiteY8" fmla="*/ 86895 h 411479"/>
              <a:gd name="connsiteX9" fmla="*/ 156893 w 264860"/>
              <a:gd name="connsiteY9" fmla="*/ 122840 h 411479"/>
              <a:gd name="connsiteX10" fmla="*/ 179596 w 264860"/>
              <a:gd name="connsiteY10" fmla="*/ 122367 h 411479"/>
              <a:gd name="connsiteX11" fmla="*/ 106759 w 264860"/>
              <a:gd name="connsiteY11" fmla="*/ 212703 h 411479"/>
              <a:gd name="connsiteX12" fmla="*/ 71760 w 264860"/>
              <a:gd name="connsiteY12" fmla="*/ 214122 h 411479"/>
              <a:gd name="connsiteX13" fmla="*/ 48585 w 264860"/>
              <a:gd name="connsiteY13" fmla="*/ 235406 h 411479"/>
              <a:gd name="connsiteX14" fmla="*/ 31558 w 264860"/>
              <a:gd name="connsiteY14" fmla="*/ 235879 h 411479"/>
              <a:gd name="connsiteX15" fmla="*/ 24463 w 264860"/>
              <a:gd name="connsiteY15" fmla="*/ 245338 h 411479"/>
              <a:gd name="connsiteX16" fmla="*/ 1761 w 264860"/>
              <a:gd name="connsiteY16" fmla="*/ 279391 h 411479"/>
              <a:gd name="connsiteX17" fmla="*/ 2707 w 264860"/>
              <a:gd name="connsiteY17" fmla="*/ 389119 h 411479"/>
              <a:gd name="connsiteX18" fmla="*/ 18315 w 264860"/>
              <a:gd name="connsiteY18" fmla="*/ 414186 h 411479"/>
              <a:gd name="connsiteX19" fmla="*/ 24463 w 264860"/>
              <a:gd name="connsiteY19" fmla="*/ 407092 h 411479"/>
              <a:gd name="connsiteX20" fmla="*/ 30612 w 264860"/>
              <a:gd name="connsiteY20" fmla="*/ 391011 h 411479"/>
              <a:gd name="connsiteX21" fmla="*/ 59463 w 264860"/>
              <a:gd name="connsiteY21" fmla="*/ 354593 h 411479"/>
              <a:gd name="connsiteX22" fmla="*/ 84530 w 264860"/>
              <a:gd name="connsiteY22" fmla="*/ 331890 h 411479"/>
              <a:gd name="connsiteX23" fmla="*/ 123786 w 264860"/>
              <a:gd name="connsiteY23" fmla="*/ 301621 h 411479"/>
              <a:gd name="connsiteX24" fmla="*/ 150272 w 264860"/>
              <a:gd name="connsiteY24" fmla="*/ 277499 h 411479"/>
              <a:gd name="connsiteX25" fmla="*/ 180541 w 264860"/>
              <a:gd name="connsiteY25" fmla="*/ 236352 h 411479"/>
              <a:gd name="connsiteX26" fmla="*/ 202771 w 264860"/>
              <a:gd name="connsiteY26" fmla="*/ 202771 h 411479"/>
              <a:gd name="connsiteX27" fmla="*/ 224527 w 264860"/>
              <a:gd name="connsiteY27" fmla="*/ 158785 h 411479"/>
              <a:gd name="connsiteX28" fmla="*/ 239662 w 264860"/>
              <a:gd name="connsiteY28" fmla="*/ 120002 h 411479"/>
              <a:gd name="connsiteX29" fmla="*/ 251486 w 264860"/>
              <a:gd name="connsiteY29" fmla="*/ 86422 h 411479"/>
              <a:gd name="connsiteX30" fmla="*/ 257635 w 264860"/>
              <a:gd name="connsiteY30" fmla="*/ 54260 h 411479"/>
              <a:gd name="connsiteX31" fmla="*/ 262837 w 264860"/>
              <a:gd name="connsiteY31" fmla="*/ 43382 h 411479"/>
              <a:gd name="connsiteX32" fmla="*/ 261892 w 264860"/>
              <a:gd name="connsiteY32" fmla="*/ 27301 h 411479"/>
              <a:gd name="connsiteX33" fmla="*/ 263784 w 264860"/>
              <a:gd name="connsiteY33" fmla="*/ 9802 h 411479"/>
              <a:gd name="connsiteX34" fmla="*/ 262837 w 264860"/>
              <a:gd name="connsiteY34" fmla="*/ 1761 h 411479"/>
              <a:gd name="connsiteX35" fmla="*/ 252905 w 264860"/>
              <a:gd name="connsiteY35" fmla="*/ 1761 h 411479"/>
              <a:gd name="connsiteX36" fmla="*/ 240608 w 264860"/>
              <a:gd name="connsiteY36" fmla="*/ 12166 h 411479"/>
              <a:gd name="connsiteX37" fmla="*/ 226892 w 264860"/>
              <a:gd name="connsiteY37" fmla="*/ 15004 h 411479"/>
              <a:gd name="connsiteX38" fmla="*/ 215068 w 264860"/>
              <a:gd name="connsiteY38" fmla="*/ 19261 h 411479"/>
              <a:gd name="connsiteX39" fmla="*/ 206555 w 264860"/>
              <a:gd name="connsiteY39" fmla="*/ 20207 h 411479"/>
              <a:gd name="connsiteX40" fmla="*/ 206555 w 264860"/>
              <a:gd name="connsiteY40" fmla="*/ 20207 h 411479"/>
              <a:gd name="connsiteX41" fmla="*/ 191420 w 264860"/>
              <a:gd name="connsiteY41" fmla="*/ 21153 h 411479"/>
              <a:gd name="connsiteX42" fmla="*/ 182433 w 264860"/>
              <a:gd name="connsiteY42" fmla="*/ 26355 h 411479"/>
              <a:gd name="connsiteX43" fmla="*/ 169191 w 264860"/>
              <a:gd name="connsiteY43" fmla="*/ 28720 h 411479"/>
              <a:gd name="connsiteX44" fmla="*/ 146488 w 264860"/>
              <a:gd name="connsiteY44" fmla="*/ 37706 h 411479"/>
              <a:gd name="connsiteX45" fmla="*/ 117638 w 264860"/>
              <a:gd name="connsiteY45" fmla="*/ 41490 h 411479"/>
              <a:gd name="connsiteX46" fmla="*/ 93043 w 264860"/>
              <a:gd name="connsiteY46" fmla="*/ 49058 h 411479"/>
              <a:gd name="connsiteX47" fmla="*/ 79800 w 264860"/>
              <a:gd name="connsiteY47" fmla="*/ 49058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4860" h="411479">
                <a:moveTo>
                  <a:pt x="79800" y="49058"/>
                </a:moveTo>
                <a:lnTo>
                  <a:pt x="67503" y="36288"/>
                </a:lnTo>
                <a:lnTo>
                  <a:pt x="61827" y="23990"/>
                </a:lnTo>
                <a:lnTo>
                  <a:pt x="53314" y="18315"/>
                </a:lnTo>
                <a:lnTo>
                  <a:pt x="43855" y="34396"/>
                </a:lnTo>
                <a:lnTo>
                  <a:pt x="38652" y="45274"/>
                </a:lnTo>
                <a:lnTo>
                  <a:pt x="49058" y="61828"/>
                </a:lnTo>
                <a:lnTo>
                  <a:pt x="58990" y="76490"/>
                </a:lnTo>
                <a:lnTo>
                  <a:pt x="69395" y="86895"/>
                </a:lnTo>
                <a:lnTo>
                  <a:pt x="156893" y="122840"/>
                </a:lnTo>
                <a:lnTo>
                  <a:pt x="179596" y="122367"/>
                </a:lnTo>
                <a:lnTo>
                  <a:pt x="106759" y="212703"/>
                </a:lnTo>
                <a:lnTo>
                  <a:pt x="71760" y="214122"/>
                </a:lnTo>
                <a:lnTo>
                  <a:pt x="48585" y="235406"/>
                </a:lnTo>
                <a:lnTo>
                  <a:pt x="31558" y="235879"/>
                </a:lnTo>
                <a:lnTo>
                  <a:pt x="24463" y="245338"/>
                </a:lnTo>
                <a:lnTo>
                  <a:pt x="1761" y="279391"/>
                </a:lnTo>
                <a:lnTo>
                  <a:pt x="2707" y="389119"/>
                </a:lnTo>
                <a:lnTo>
                  <a:pt x="18315" y="414186"/>
                </a:lnTo>
                <a:lnTo>
                  <a:pt x="24463" y="407092"/>
                </a:lnTo>
                <a:lnTo>
                  <a:pt x="30612" y="391011"/>
                </a:lnTo>
                <a:lnTo>
                  <a:pt x="59463" y="354593"/>
                </a:lnTo>
                <a:lnTo>
                  <a:pt x="84530" y="331890"/>
                </a:lnTo>
                <a:lnTo>
                  <a:pt x="123786" y="301621"/>
                </a:lnTo>
                <a:lnTo>
                  <a:pt x="150272" y="277499"/>
                </a:lnTo>
                <a:lnTo>
                  <a:pt x="180541" y="236352"/>
                </a:lnTo>
                <a:lnTo>
                  <a:pt x="202771" y="202771"/>
                </a:lnTo>
                <a:lnTo>
                  <a:pt x="224527" y="158785"/>
                </a:lnTo>
                <a:lnTo>
                  <a:pt x="239662" y="120002"/>
                </a:lnTo>
                <a:lnTo>
                  <a:pt x="251486" y="86422"/>
                </a:lnTo>
                <a:lnTo>
                  <a:pt x="257635" y="54260"/>
                </a:lnTo>
                <a:lnTo>
                  <a:pt x="262837" y="43382"/>
                </a:lnTo>
                <a:lnTo>
                  <a:pt x="261892" y="27301"/>
                </a:lnTo>
                <a:lnTo>
                  <a:pt x="263784" y="9802"/>
                </a:lnTo>
                <a:lnTo>
                  <a:pt x="262837" y="1761"/>
                </a:lnTo>
                <a:lnTo>
                  <a:pt x="252905" y="1761"/>
                </a:lnTo>
                <a:lnTo>
                  <a:pt x="240608" y="12166"/>
                </a:lnTo>
                <a:lnTo>
                  <a:pt x="226892" y="15004"/>
                </a:lnTo>
                <a:lnTo>
                  <a:pt x="215068" y="19261"/>
                </a:lnTo>
                <a:lnTo>
                  <a:pt x="206555" y="20207"/>
                </a:lnTo>
                <a:lnTo>
                  <a:pt x="206555" y="20207"/>
                </a:lnTo>
                <a:lnTo>
                  <a:pt x="191420" y="21153"/>
                </a:lnTo>
                <a:lnTo>
                  <a:pt x="182433" y="26355"/>
                </a:lnTo>
                <a:lnTo>
                  <a:pt x="169191" y="28720"/>
                </a:lnTo>
                <a:lnTo>
                  <a:pt x="146488" y="37706"/>
                </a:lnTo>
                <a:lnTo>
                  <a:pt x="117638" y="41490"/>
                </a:lnTo>
                <a:lnTo>
                  <a:pt x="93043" y="49058"/>
                </a:lnTo>
                <a:lnTo>
                  <a:pt x="79800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DBDB58C7-62FA-4301-B83B-F3D1EB3F9D46}"/>
              </a:ext>
            </a:extLst>
          </p:cNvPr>
          <p:cNvSpPr/>
          <p:nvPr/>
        </p:nvSpPr>
        <p:spPr>
          <a:xfrm>
            <a:off x="2732065" y="991969"/>
            <a:ext cx="773081" cy="551847"/>
          </a:xfrm>
          <a:custGeom>
            <a:avLst/>
            <a:gdLst>
              <a:gd name="connsiteX0" fmla="*/ 340404 w 340534"/>
              <a:gd name="connsiteY0" fmla="*/ 264729 h 288508"/>
              <a:gd name="connsiteX1" fmla="*/ 335201 w 340534"/>
              <a:gd name="connsiteY1" fmla="*/ 240135 h 288508"/>
              <a:gd name="connsiteX2" fmla="*/ 320067 w 340534"/>
              <a:gd name="connsiteY2" fmla="*/ 251014 h 288508"/>
              <a:gd name="connsiteX3" fmla="*/ 315337 w 340534"/>
              <a:gd name="connsiteY3" fmla="*/ 261892 h 288508"/>
              <a:gd name="connsiteX4" fmla="*/ 321958 w 340534"/>
              <a:gd name="connsiteY4" fmla="*/ 281756 h 288508"/>
              <a:gd name="connsiteX5" fmla="*/ 333309 w 340534"/>
              <a:gd name="connsiteY5" fmla="*/ 287432 h 288508"/>
              <a:gd name="connsiteX6" fmla="*/ 340404 w 340534"/>
              <a:gd name="connsiteY6" fmla="*/ 264729 h 288508"/>
              <a:gd name="connsiteX7" fmla="*/ 191420 w 340534"/>
              <a:gd name="connsiteY7" fmla="*/ 23991 h 288508"/>
              <a:gd name="connsiteX8" fmla="*/ 180069 w 340534"/>
              <a:gd name="connsiteY8" fmla="*/ 12639 h 288508"/>
              <a:gd name="connsiteX9" fmla="*/ 169664 w 340534"/>
              <a:gd name="connsiteY9" fmla="*/ 12166 h 288508"/>
              <a:gd name="connsiteX10" fmla="*/ 166353 w 340534"/>
              <a:gd name="connsiteY10" fmla="*/ 1761 h 288508"/>
              <a:gd name="connsiteX11" fmla="*/ 146015 w 340534"/>
              <a:gd name="connsiteY11" fmla="*/ 7437 h 288508"/>
              <a:gd name="connsiteX12" fmla="*/ 139394 w 340534"/>
              <a:gd name="connsiteY12" fmla="*/ 31558 h 288508"/>
              <a:gd name="connsiteX13" fmla="*/ 85949 w 340534"/>
              <a:gd name="connsiteY13" fmla="*/ 54260 h 288508"/>
              <a:gd name="connsiteX14" fmla="*/ 64193 w 340534"/>
              <a:gd name="connsiteY14" fmla="*/ 41963 h 288508"/>
              <a:gd name="connsiteX15" fmla="*/ 70814 w 340534"/>
              <a:gd name="connsiteY15" fmla="*/ 75071 h 288508"/>
              <a:gd name="connsiteX16" fmla="*/ 32031 w 340534"/>
              <a:gd name="connsiteY16" fmla="*/ 67503 h 288508"/>
              <a:gd name="connsiteX17" fmla="*/ 1761 w 340534"/>
              <a:gd name="connsiteY17" fmla="*/ 73652 h 288508"/>
              <a:gd name="connsiteX18" fmla="*/ 3653 w 340534"/>
              <a:gd name="connsiteY18" fmla="*/ 95408 h 288508"/>
              <a:gd name="connsiteX19" fmla="*/ 39126 w 340534"/>
              <a:gd name="connsiteY19" fmla="*/ 106759 h 288508"/>
              <a:gd name="connsiteX20" fmla="*/ 56152 w 340534"/>
              <a:gd name="connsiteY20" fmla="*/ 121421 h 288508"/>
              <a:gd name="connsiteX21" fmla="*/ 80273 w 340534"/>
              <a:gd name="connsiteY21" fmla="*/ 152164 h 288508"/>
              <a:gd name="connsiteX22" fmla="*/ 75544 w 340534"/>
              <a:gd name="connsiteY22" fmla="*/ 210339 h 288508"/>
              <a:gd name="connsiteX23" fmla="*/ 62774 w 340534"/>
              <a:gd name="connsiteY23" fmla="*/ 227838 h 288508"/>
              <a:gd name="connsiteX24" fmla="*/ 72233 w 340534"/>
              <a:gd name="connsiteY24" fmla="*/ 239189 h 288508"/>
              <a:gd name="connsiteX25" fmla="*/ 116692 w 340534"/>
              <a:gd name="connsiteY25" fmla="*/ 252432 h 288508"/>
              <a:gd name="connsiteX26" fmla="*/ 125678 w 340534"/>
              <a:gd name="connsiteY26" fmla="*/ 246284 h 288508"/>
              <a:gd name="connsiteX27" fmla="*/ 152637 w 340534"/>
              <a:gd name="connsiteY27" fmla="*/ 259527 h 288508"/>
              <a:gd name="connsiteX28" fmla="*/ 181015 w 340534"/>
              <a:gd name="connsiteY28" fmla="*/ 255743 h 288508"/>
              <a:gd name="connsiteX29" fmla="*/ 183380 w 340534"/>
              <a:gd name="connsiteY29" fmla="*/ 238244 h 288508"/>
              <a:gd name="connsiteX30" fmla="*/ 218379 w 340534"/>
              <a:gd name="connsiteY30" fmla="*/ 228784 h 288508"/>
              <a:gd name="connsiteX31" fmla="*/ 265676 w 340534"/>
              <a:gd name="connsiteY31" fmla="*/ 236352 h 288508"/>
              <a:gd name="connsiteX32" fmla="*/ 286959 w 340534"/>
              <a:gd name="connsiteY32" fmla="*/ 220271 h 288508"/>
              <a:gd name="connsiteX33" fmla="*/ 289324 w 340534"/>
              <a:gd name="connsiteY33" fmla="*/ 207501 h 288508"/>
              <a:gd name="connsiteX34" fmla="*/ 276554 w 340534"/>
              <a:gd name="connsiteY34" fmla="*/ 203717 h 288508"/>
              <a:gd name="connsiteX35" fmla="*/ 269459 w 340534"/>
              <a:gd name="connsiteY35" fmla="*/ 181015 h 288508"/>
              <a:gd name="connsiteX36" fmla="*/ 277500 w 340534"/>
              <a:gd name="connsiteY36" fmla="*/ 172501 h 288508"/>
              <a:gd name="connsiteX37" fmla="*/ 269932 w 340534"/>
              <a:gd name="connsiteY37" fmla="*/ 161150 h 288508"/>
              <a:gd name="connsiteX38" fmla="*/ 270878 w 340534"/>
              <a:gd name="connsiteY38" fmla="*/ 153110 h 288508"/>
              <a:gd name="connsiteX39" fmla="*/ 262365 w 340534"/>
              <a:gd name="connsiteY39" fmla="*/ 140340 h 288508"/>
              <a:gd name="connsiteX40" fmla="*/ 251014 w 340534"/>
              <a:gd name="connsiteY40" fmla="*/ 144596 h 288508"/>
              <a:gd name="connsiteX41" fmla="*/ 251014 w 340534"/>
              <a:gd name="connsiteY41" fmla="*/ 131354 h 288508"/>
              <a:gd name="connsiteX42" fmla="*/ 267567 w 340534"/>
              <a:gd name="connsiteY42" fmla="*/ 114800 h 288508"/>
              <a:gd name="connsiteX43" fmla="*/ 266621 w 340534"/>
              <a:gd name="connsiteY43" fmla="*/ 107232 h 288508"/>
              <a:gd name="connsiteX44" fmla="*/ 277500 w 340534"/>
              <a:gd name="connsiteY44" fmla="*/ 110070 h 288508"/>
              <a:gd name="connsiteX45" fmla="*/ 283648 w 340534"/>
              <a:gd name="connsiteY45" fmla="*/ 105340 h 288508"/>
              <a:gd name="connsiteX46" fmla="*/ 286013 w 340534"/>
              <a:gd name="connsiteY46" fmla="*/ 84057 h 288508"/>
              <a:gd name="connsiteX47" fmla="*/ 296891 w 340534"/>
              <a:gd name="connsiteY47" fmla="*/ 64193 h 288508"/>
              <a:gd name="connsiteX48" fmla="*/ 263311 w 340534"/>
              <a:gd name="connsiteY48" fmla="*/ 58517 h 288508"/>
              <a:gd name="connsiteX49" fmla="*/ 251960 w 340534"/>
              <a:gd name="connsiteY49" fmla="*/ 50950 h 288508"/>
              <a:gd name="connsiteX50" fmla="*/ 245338 w 340534"/>
              <a:gd name="connsiteY50" fmla="*/ 51423 h 288508"/>
              <a:gd name="connsiteX51" fmla="*/ 240135 w 340534"/>
              <a:gd name="connsiteY51" fmla="*/ 49058 h 288508"/>
              <a:gd name="connsiteX52" fmla="*/ 219325 w 340534"/>
              <a:gd name="connsiteY52" fmla="*/ 35815 h 288508"/>
              <a:gd name="connsiteX53" fmla="*/ 207501 w 340534"/>
              <a:gd name="connsiteY53" fmla="*/ 37707 h 288508"/>
              <a:gd name="connsiteX54" fmla="*/ 191420 w 340534"/>
              <a:gd name="connsiteY54" fmla="*/ 23991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0534" h="288508">
                <a:moveTo>
                  <a:pt x="340404" y="264729"/>
                </a:moveTo>
                <a:lnTo>
                  <a:pt x="335201" y="240135"/>
                </a:lnTo>
                <a:lnTo>
                  <a:pt x="320067" y="251014"/>
                </a:lnTo>
                <a:lnTo>
                  <a:pt x="315337" y="261892"/>
                </a:lnTo>
                <a:lnTo>
                  <a:pt x="321958" y="281756"/>
                </a:lnTo>
                <a:lnTo>
                  <a:pt x="333309" y="287432"/>
                </a:lnTo>
                <a:lnTo>
                  <a:pt x="340404" y="264729"/>
                </a:lnTo>
                <a:close/>
                <a:moveTo>
                  <a:pt x="191420" y="23991"/>
                </a:moveTo>
                <a:lnTo>
                  <a:pt x="180069" y="12639"/>
                </a:lnTo>
                <a:lnTo>
                  <a:pt x="169664" y="12166"/>
                </a:lnTo>
                <a:lnTo>
                  <a:pt x="166353" y="1761"/>
                </a:lnTo>
                <a:lnTo>
                  <a:pt x="146015" y="7437"/>
                </a:lnTo>
                <a:lnTo>
                  <a:pt x="139394" y="31558"/>
                </a:lnTo>
                <a:lnTo>
                  <a:pt x="85949" y="54260"/>
                </a:lnTo>
                <a:lnTo>
                  <a:pt x="64193" y="41963"/>
                </a:lnTo>
                <a:lnTo>
                  <a:pt x="70814" y="75071"/>
                </a:lnTo>
                <a:lnTo>
                  <a:pt x="32031" y="67503"/>
                </a:lnTo>
                <a:lnTo>
                  <a:pt x="1761" y="73652"/>
                </a:lnTo>
                <a:lnTo>
                  <a:pt x="3653" y="95408"/>
                </a:lnTo>
                <a:lnTo>
                  <a:pt x="39126" y="106759"/>
                </a:lnTo>
                <a:lnTo>
                  <a:pt x="56152" y="121421"/>
                </a:lnTo>
                <a:lnTo>
                  <a:pt x="80273" y="152164"/>
                </a:lnTo>
                <a:lnTo>
                  <a:pt x="75544" y="210339"/>
                </a:lnTo>
                <a:lnTo>
                  <a:pt x="62774" y="227838"/>
                </a:lnTo>
                <a:lnTo>
                  <a:pt x="72233" y="239189"/>
                </a:lnTo>
                <a:lnTo>
                  <a:pt x="116692" y="252432"/>
                </a:lnTo>
                <a:lnTo>
                  <a:pt x="125678" y="246284"/>
                </a:lnTo>
                <a:lnTo>
                  <a:pt x="152637" y="259527"/>
                </a:lnTo>
                <a:lnTo>
                  <a:pt x="181015" y="255743"/>
                </a:lnTo>
                <a:lnTo>
                  <a:pt x="183380" y="238244"/>
                </a:lnTo>
                <a:lnTo>
                  <a:pt x="218379" y="228784"/>
                </a:lnTo>
                <a:lnTo>
                  <a:pt x="265676" y="236352"/>
                </a:lnTo>
                <a:lnTo>
                  <a:pt x="286959" y="220271"/>
                </a:lnTo>
                <a:lnTo>
                  <a:pt x="289324" y="207501"/>
                </a:lnTo>
                <a:lnTo>
                  <a:pt x="276554" y="203717"/>
                </a:lnTo>
                <a:lnTo>
                  <a:pt x="269459" y="181015"/>
                </a:lnTo>
                <a:lnTo>
                  <a:pt x="277500" y="172501"/>
                </a:lnTo>
                <a:lnTo>
                  <a:pt x="269932" y="161150"/>
                </a:lnTo>
                <a:lnTo>
                  <a:pt x="270878" y="153110"/>
                </a:lnTo>
                <a:lnTo>
                  <a:pt x="262365" y="140340"/>
                </a:lnTo>
                <a:lnTo>
                  <a:pt x="251014" y="144596"/>
                </a:lnTo>
                <a:lnTo>
                  <a:pt x="251014" y="131354"/>
                </a:lnTo>
                <a:lnTo>
                  <a:pt x="267567" y="114800"/>
                </a:lnTo>
                <a:lnTo>
                  <a:pt x="266621" y="107232"/>
                </a:lnTo>
                <a:lnTo>
                  <a:pt x="277500" y="110070"/>
                </a:lnTo>
                <a:lnTo>
                  <a:pt x="283648" y="105340"/>
                </a:lnTo>
                <a:lnTo>
                  <a:pt x="286013" y="84057"/>
                </a:lnTo>
                <a:lnTo>
                  <a:pt x="296891" y="64193"/>
                </a:lnTo>
                <a:lnTo>
                  <a:pt x="263311" y="58517"/>
                </a:lnTo>
                <a:lnTo>
                  <a:pt x="251960" y="50950"/>
                </a:lnTo>
                <a:lnTo>
                  <a:pt x="245338" y="51423"/>
                </a:lnTo>
                <a:lnTo>
                  <a:pt x="240135" y="49058"/>
                </a:lnTo>
                <a:lnTo>
                  <a:pt x="219325" y="35815"/>
                </a:lnTo>
                <a:lnTo>
                  <a:pt x="207501" y="37707"/>
                </a:lnTo>
                <a:lnTo>
                  <a:pt x="191420" y="239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B178B236-1CEE-40A1-B959-D7F22E9FE338}"/>
              </a:ext>
            </a:extLst>
          </p:cNvPr>
          <p:cNvSpPr/>
          <p:nvPr/>
        </p:nvSpPr>
        <p:spPr>
          <a:xfrm>
            <a:off x="2403504" y="1406759"/>
            <a:ext cx="762344" cy="452334"/>
          </a:xfrm>
          <a:custGeom>
            <a:avLst/>
            <a:gdLst>
              <a:gd name="connsiteX0" fmla="*/ 267567 w 335804"/>
              <a:gd name="connsiteY0" fmla="*/ 151691 h 236482"/>
              <a:gd name="connsiteX1" fmla="*/ 267567 w 335804"/>
              <a:gd name="connsiteY1" fmla="*/ 150745 h 236482"/>
              <a:gd name="connsiteX2" fmla="*/ 265203 w 335804"/>
              <a:gd name="connsiteY2" fmla="*/ 150745 h 236482"/>
              <a:gd name="connsiteX3" fmla="*/ 263784 w 335804"/>
              <a:gd name="connsiteY3" fmla="*/ 148853 h 236482"/>
              <a:gd name="connsiteX4" fmla="*/ 263311 w 335804"/>
              <a:gd name="connsiteY4" fmla="*/ 149799 h 236482"/>
              <a:gd name="connsiteX5" fmla="*/ 262838 w 335804"/>
              <a:gd name="connsiteY5" fmla="*/ 150745 h 236482"/>
              <a:gd name="connsiteX6" fmla="*/ 262838 w 335804"/>
              <a:gd name="connsiteY6" fmla="*/ 151691 h 236482"/>
              <a:gd name="connsiteX7" fmla="*/ 265203 w 335804"/>
              <a:gd name="connsiteY7" fmla="*/ 151691 h 236482"/>
              <a:gd name="connsiteX8" fmla="*/ 267095 w 335804"/>
              <a:gd name="connsiteY8" fmla="*/ 152164 h 236482"/>
              <a:gd name="connsiteX9" fmla="*/ 267567 w 335804"/>
              <a:gd name="connsiteY9" fmla="*/ 151691 h 236482"/>
              <a:gd name="connsiteX10" fmla="*/ 263784 w 335804"/>
              <a:gd name="connsiteY10" fmla="*/ 144124 h 236482"/>
              <a:gd name="connsiteX11" fmla="*/ 265203 w 335804"/>
              <a:gd name="connsiteY11" fmla="*/ 144124 h 236482"/>
              <a:gd name="connsiteX12" fmla="*/ 268040 w 335804"/>
              <a:gd name="connsiteY12" fmla="*/ 140813 h 236482"/>
              <a:gd name="connsiteX13" fmla="*/ 268040 w 335804"/>
              <a:gd name="connsiteY13" fmla="*/ 139394 h 236482"/>
              <a:gd name="connsiteX14" fmla="*/ 266621 w 335804"/>
              <a:gd name="connsiteY14" fmla="*/ 138448 h 236482"/>
              <a:gd name="connsiteX15" fmla="*/ 261419 w 335804"/>
              <a:gd name="connsiteY15" fmla="*/ 139394 h 236482"/>
              <a:gd name="connsiteX16" fmla="*/ 260473 w 335804"/>
              <a:gd name="connsiteY16" fmla="*/ 140813 h 236482"/>
              <a:gd name="connsiteX17" fmla="*/ 260473 w 335804"/>
              <a:gd name="connsiteY17" fmla="*/ 142232 h 236482"/>
              <a:gd name="connsiteX18" fmla="*/ 259054 w 335804"/>
              <a:gd name="connsiteY18" fmla="*/ 142705 h 236482"/>
              <a:gd name="connsiteX19" fmla="*/ 258581 w 335804"/>
              <a:gd name="connsiteY19" fmla="*/ 144597 h 236482"/>
              <a:gd name="connsiteX20" fmla="*/ 259054 w 335804"/>
              <a:gd name="connsiteY20" fmla="*/ 145542 h 236482"/>
              <a:gd name="connsiteX21" fmla="*/ 262838 w 335804"/>
              <a:gd name="connsiteY21" fmla="*/ 146015 h 236482"/>
              <a:gd name="connsiteX22" fmla="*/ 263784 w 335804"/>
              <a:gd name="connsiteY22" fmla="*/ 144124 h 236482"/>
              <a:gd name="connsiteX23" fmla="*/ 182434 w 335804"/>
              <a:gd name="connsiteY23" fmla="*/ 11220 h 236482"/>
              <a:gd name="connsiteX24" fmla="*/ 143651 w 335804"/>
              <a:gd name="connsiteY24" fmla="*/ 10275 h 236482"/>
              <a:gd name="connsiteX25" fmla="*/ 123786 w 335804"/>
              <a:gd name="connsiteY25" fmla="*/ 11693 h 236482"/>
              <a:gd name="connsiteX26" fmla="*/ 98246 w 335804"/>
              <a:gd name="connsiteY26" fmla="*/ 6964 h 236482"/>
              <a:gd name="connsiteX27" fmla="*/ 66085 w 335804"/>
              <a:gd name="connsiteY27" fmla="*/ 6964 h 236482"/>
              <a:gd name="connsiteX28" fmla="*/ 36761 w 335804"/>
              <a:gd name="connsiteY28" fmla="*/ 1761 h 236482"/>
              <a:gd name="connsiteX29" fmla="*/ 1761 w 335804"/>
              <a:gd name="connsiteY29" fmla="*/ 23045 h 236482"/>
              <a:gd name="connsiteX30" fmla="*/ 11220 w 335804"/>
              <a:gd name="connsiteY30" fmla="*/ 35342 h 236482"/>
              <a:gd name="connsiteX31" fmla="*/ 9329 w 335804"/>
              <a:gd name="connsiteY31" fmla="*/ 56152 h 236482"/>
              <a:gd name="connsiteX32" fmla="*/ 18315 w 335804"/>
              <a:gd name="connsiteY32" fmla="*/ 48585 h 236482"/>
              <a:gd name="connsiteX33" fmla="*/ 28247 w 335804"/>
              <a:gd name="connsiteY33" fmla="*/ 44328 h 236482"/>
              <a:gd name="connsiteX34" fmla="*/ 33923 w 335804"/>
              <a:gd name="connsiteY34" fmla="*/ 58990 h 236482"/>
              <a:gd name="connsiteX35" fmla="*/ 48112 w 335804"/>
              <a:gd name="connsiteY35" fmla="*/ 58990 h 236482"/>
              <a:gd name="connsiteX36" fmla="*/ 52368 w 335804"/>
              <a:gd name="connsiteY36" fmla="*/ 55206 h 236482"/>
              <a:gd name="connsiteX37" fmla="*/ 66557 w 335804"/>
              <a:gd name="connsiteY37" fmla="*/ 56152 h 236482"/>
              <a:gd name="connsiteX38" fmla="*/ 72706 w 335804"/>
              <a:gd name="connsiteY38" fmla="*/ 70814 h 236482"/>
              <a:gd name="connsiteX39" fmla="*/ 61355 w 335804"/>
              <a:gd name="connsiteY39" fmla="*/ 78854 h 236482"/>
              <a:gd name="connsiteX40" fmla="*/ 60409 w 335804"/>
              <a:gd name="connsiteY40" fmla="*/ 102030 h 236482"/>
              <a:gd name="connsiteX41" fmla="*/ 56152 w 335804"/>
              <a:gd name="connsiteY41" fmla="*/ 106286 h 236482"/>
              <a:gd name="connsiteX42" fmla="*/ 54733 w 335804"/>
              <a:gd name="connsiteY42" fmla="*/ 120475 h 236482"/>
              <a:gd name="connsiteX43" fmla="*/ 44328 w 335804"/>
              <a:gd name="connsiteY43" fmla="*/ 122840 h 236482"/>
              <a:gd name="connsiteX44" fmla="*/ 53787 w 335804"/>
              <a:gd name="connsiteY44" fmla="*/ 140813 h 236482"/>
              <a:gd name="connsiteX45" fmla="*/ 46220 w 335804"/>
              <a:gd name="connsiteY45" fmla="*/ 161150 h 236482"/>
              <a:gd name="connsiteX46" fmla="*/ 54733 w 335804"/>
              <a:gd name="connsiteY46" fmla="*/ 170137 h 236482"/>
              <a:gd name="connsiteX47" fmla="*/ 50950 w 335804"/>
              <a:gd name="connsiteY47" fmla="*/ 178177 h 236482"/>
              <a:gd name="connsiteX48" fmla="*/ 41490 w 335804"/>
              <a:gd name="connsiteY48" fmla="*/ 190001 h 236482"/>
              <a:gd name="connsiteX49" fmla="*/ 43382 w 335804"/>
              <a:gd name="connsiteY49" fmla="*/ 199933 h 236482"/>
              <a:gd name="connsiteX50" fmla="*/ 66085 w 335804"/>
              <a:gd name="connsiteY50" fmla="*/ 204663 h 236482"/>
              <a:gd name="connsiteX51" fmla="*/ 72706 w 335804"/>
              <a:gd name="connsiteY51" fmla="*/ 222163 h 236482"/>
              <a:gd name="connsiteX52" fmla="*/ 82165 w 335804"/>
              <a:gd name="connsiteY52" fmla="*/ 232568 h 236482"/>
              <a:gd name="connsiteX53" fmla="*/ 93989 w 335804"/>
              <a:gd name="connsiteY53" fmla="*/ 235406 h 236482"/>
              <a:gd name="connsiteX54" fmla="*/ 103922 w 335804"/>
              <a:gd name="connsiteY54" fmla="*/ 223582 h 236482"/>
              <a:gd name="connsiteX55" fmla="*/ 119529 w 335804"/>
              <a:gd name="connsiteY55" fmla="*/ 212703 h 236482"/>
              <a:gd name="connsiteX56" fmla="*/ 143178 w 335804"/>
              <a:gd name="connsiteY56" fmla="*/ 213176 h 236482"/>
              <a:gd name="connsiteX57" fmla="*/ 174866 w 335804"/>
              <a:gd name="connsiteY57" fmla="*/ 213176 h 236482"/>
              <a:gd name="connsiteX58" fmla="*/ 192839 w 335804"/>
              <a:gd name="connsiteY58" fmla="*/ 189528 h 236482"/>
              <a:gd name="connsiteX59" fmla="*/ 211284 w 335804"/>
              <a:gd name="connsiteY59" fmla="*/ 183380 h 236482"/>
              <a:gd name="connsiteX60" fmla="*/ 216960 w 335804"/>
              <a:gd name="connsiteY60" fmla="*/ 163515 h 236482"/>
              <a:gd name="connsiteX61" fmla="*/ 231149 w 335804"/>
              <a:gd name="connsiteY61" fmla="*/ 149799 h 236482"/>
              <a:gd name="connsiteX62" fmla="*/ 221690 w 335804"/>
              <a:gd name="connsiteY62" fmla="*/ 132299 h 236482"/>
              <a:gd name="connsiteX63" fmla="*/ 231149 w 335804"/>
              <a:gd name="connsiteY63" fmla="*/ 108178 h 236482"/>
              <a:gd name="connsiteX64" fmla="*/ 245811 w 335804"/>
              <a:gd name="connsiteY64" fmla="*/ 91624 h 236482"/>
              <a:gd name="connsiteX65" fmla="*/ 248176 w 335804"/>
              <a:gd name="connsiteY65" fmla="*/ 81692 h 236482"/>
              <a:gd name="connsiteX66" fmla="*/ 279391 w 335804"/>
              <a:gd name="connsiteY66" fmla="*/ 75544 h 236482"/>
              <a:gd name="connsiteX67" fmla="*/ 302094 w 335804"/>
              <a:gd name="connsiteY67" fmla="*/ 55679 h 236482"/>
              <a:gd name="connsiteX68" fmla="*/ 300675 w 335804"/>
              <a:gd name="connsiteY68" fmla="*/ 39125 h 236482"/>
              <a:gd name="connsiteX69" fmla="*/ 272297 w 335804"/>
              <a:gd name="connsiteY69" fmla="*/ 42909 h 236482"/>
              <a:gd name="connsiteX70" fmla="*/ 245338 w 335804"/>
              <a:gd name="connsiteY70" fmla="*/ 29666 h 236482"/>
              <a:gd name="connsiteX71" fmla="*/ 236352 w 335804"/>
              <a:gd name="connsiteY71" fmla="*/ 35815 h 236482"/>
              <a:gd name="connsiteX72" fmla="*/ 191893 w 335804"/>
              <a:gd name="connsiteY72" fmla="*/ 22572 h 236482"/>
              <a:gd name="connsiteX73" fmla="*/ 182434 w 335804"/>
              <a:gd name="connsiteY73" fmla="*/ 11220 h 236482"/>
              <a:gd name="connsiteX74" fmla="*/ 305405 w 335804"/>
              <a:gd name="connsiteY74" fmla="*/ 118111 h 236482"/>
              <a:gd name="connsiteX75" fmla="*/ 305877 w 335804"/>
              <a:gd name="connsiteY75" fmla="*/ 116692 h 236482"/>
              <a:gd name="connsiteX76" fmla="*/ 306351 w 335804"/>
              <a:gd name="connsiteY76" fmla="*/ 115746 h 236482"/>
              <a:gd name="connsiteX77" fmla="*/ 306823 w 335804"/>
              <a:gd name="connsiteY77" fmla="*/ 115273 h 236482"/>
              <a:gd name="connsiteX78" fmla="*/ 305877 w 335804"/>
              <a:gd name="connsiteY78" fmla="*/ 114327 h 236482"/>
              <a:gd name="connsiteX79" fmla="*/ 305877 w 335804"/>
              <a:gd name="connsiteY79" fmla="*/ 113854 h 236482"/>
              <a:gd name="connsiteX80" fmla="*/ 306823 w 335804"/>
              <a:gd name="connsiteY80" fmla="*/ 112908 h 236482"/>
              <a:gd name="connsiteX81" fmla="*/ 305877 w 335804"/>
              <a:gd name="connsiteY81" fmla="*/ 112435 h 236482"/>
              <a:gd name="connsiteX82" fmla="*/ 299729 w 335804"/>
              <a:gd name="connsiteY82" fmla="*/ 114327 h 236482"/>
              <a:gd name="connsiteX83" fmla="*/ 296418 w 335804"/>
              <a:gd name="connsiteY83" fmla="*/ 116219 h 236482"/>
              <a:gd name="connsiteX84" fmla="*/ 286486 w 335804"/>
              <a:gd name="connsiteY84" fmla="*/ 123313 h 236482"/>
              <a:gd name="connsiteX85" fmla="*/ 286486 w 335804"/>
              <a:gd name="connsiteY85" fmla="*/ 124732 h 236482"/>
              <a:gd name="connsiteX86" fmla="*/ 286959 w 335804"/>
              <a:gd name="connsiteY86" fmla="*/ 125678 h 236482"/>
              <a:gd name="connsiteX87" fmla="*/ 288851 w 335804"/>
              <a:gd name="connsiteY87" fmla="*/ 125678 h 236482"/>
              <a:gd name="connsiteX88" fmla="*/ 289797 w 335804"/>
              <a:gd name="connsiteY88" fmla="*/ 127570 h 236482"/>
              <a:gd name="connsiteX89" fmla="*/ 291688 w 335804"/>
              <a:gd name="connsiteY89" fmla="*/ 125678 h 236482"/>
              <a:gd name="connsiteX90" fmla="*/ 293108 w 335804"/>
              <a:gd name="connsiteY90" fmla="*/ 125205 h 236482"/>
              <a:gd name="connsiteX91" fmla="*/ 294526 w 335804"/>
              <a:gd name="connsiteY91" fmla="*/ 125678 h 236482"/>
              <a:gd name="connsiteX92" fmla="*/ 295945 w 335804"/>
              <a:gd name="connsiteY92" fmla="*/ 126624 h 236482"/>
              <a:gd name="connsiteX93" fmla="*/ 296418 w 335804"/>
              <a:gd name="connsiteY93" fmla="*/ 129462 h 236482"/>
              <a:gd name="connsiteX94" fmla="*/ 296891 w 335804"/>
              <a:gd name="connsiteY94" fmla="*/ 130408 h 236482"/>
              <a:gd name="connsiteX95" fmla="*/ 299729 w 335804"/>
              <a:gd name="connsiteY95" fmla="*/ 130880 h 236482"/>
              <a:gd name="connsiteX96" fmla="*/ 303986 w 335804"/>
              <a:gd name="connsiteY96" fmla="*/ 132772 h 236482"/>
              <a:gd name="connsiteX97" fmla="*/ 305877 w 335804"/>
              <a:gd name="connsiteY97" fmla="*/ 131826 h 236482"/>
              <a:gd name="connsiteX98" fmla="*/ 308242 w 335804"/>
              <a:gd name="connsiteY98" fmla="*/ 130408 h 236482"/>
              <a:gd name="connsiteX99" fmla="*/ 309188 w 335804"/>
              <a:gd name="connsiteY99" fmla="*/ 127570 h 236482"/>
              <a:gd name="connsiteX100" fmla="*/ 310607 w 335804"/>
              <a:gd name="connsiteY100" fmla="*/ 125205 h 236482"/>
              <a:gd name="connsiteX101" fmla="*/ 312026 w 335804"/>
              <a:gd name="connsiteY101" fmla="*/ 122840 h 236482"/>
              <a:gd name="connsiteX102" fmla="*/ 313445 w 335804"/>
              <a:gd name="connsiteY102" fmla="*/ 120948 h 236482"/>
              <a:gd name="connsiteX103" fmla="*/ 312972 w 335804"/>
              <a:gd name="connsiteY103" fmla="*/ 119056 h 236482"/>
              <a:gd name="connsiteX104" fmla="*/ 311553 w 335804"/>
              <a:gd name="connsiteY104" fmla="*/ 118584 h 236482"/>
              <a:gd name="connsiteX105" fmla="*/ 310134 w 335804"/>
              <a:gd name="connsiteY105" fmla="*/ 118111 h 236482"/>
              <a:gd name="connsiteX106" fmla="*/ 307769 w 335804"/>
              <a:gd name="connsiteY106" fmla="*/ 119056 h 236482"/>
              <a:gd name="connsiteX107" fmla="*/ 305405 w 335804"/>
              <a:gd name="connsiteY107" fmla="*/ 118111 h 236482"/>
              <a:gd name="connsiteX108" fmla="*/ 333782 w 335804"/>
              <a:gd name="connsiteY108" fmla="*/ 116692 h 236482"/>
              <a:gd name="connsiteX109" fmla="*/ 334255 w 335804"/>
              <a:gd name="connsiteY109" fmla="*/ 114800 h 236482"/>
              <a:gd name="connsiteX110" fmla="*/ 334255 w 335804"/>
              <a:gd name="connsiteY110" fmla="*/ 114327 h 236482"/>
              <a:gd name="connsiteX111" fmla="*/ 331890 w 335804"/>
              <a:gd name="connsiteY111" fmla="*/ 111016 h 236482"/>
              <a:gd name="connsiteX112" fmla="*/ 327634 w 335804"/>
              <a:gd name="connsiteY112" fmla="*/ 109597 h 236482"/>
              <a:gd name="connsiteX113" fmla="*/ 322904 w 335804"/>
              <a:gd name="connsiteY113" fmla="*/ 110070 h 236482"/>
              <a:gd name="connsiteX114" fmla="*/ 322431 w 335804"/>
              <a:gd name="connsiteY114" fmla="*/ 110543 h 236482"/>
              <a:gd name="connsiteX115" fmla="*/ 322431 w 335804"/>
              <a:gd name="connsiteY115" fmla="*/ 112435 h 236482"/>
              <a:gd name="connsiteX116" fmla="*/ 322904 w 335804"/>
              <a:gd name="connsiteY116" fmla="*/ 112908 h 236482"/>
              <a:gd name="connsiteX117" fmla="*/ 325742 w 335804"/>
              <a:gd name="connsiteY117" fmla="*/ 113381 h 236482"/>
              <a:gd name="connsiteX118" fmla="*/ 333310 w 335804"/>
              <a:gd name="connsiteY118" fmla="*/ 116692 h 236482"/>
              <a:gd name="connsiteX119" fmla="*/ 333782 w 335804"/>
              <a:gd name="connsiteY119" fmla="*/ 11669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35804" h="236482">
                <a:moveTo>
                  <a:pt x="267567" y="151691"/>
                </a:moveTo>
                <a:lnTo>
                  <a:pt x="267567" y="150745"/>
                </a:lnTo>
                <a:lnTo>
                  <a:pt x="265203" y="150745"/>
                </a:lnTo>
                <a:lnTo>
                  <a:pt x="263784" y="148853"/>
                </a:lnTo>
                <a:lnTo>
                  <a:pt x="263311" y="149799"/>
                </a:lnTo>
                <a:lnTo>
                  <a:pt x="262838" y="150745"/>
                </a:lnTo>
                <a:lnTo>
                  <a:pt x="262838" y="151691"/>
                </a:lnTo>
                <a:lnTo>
                  <a:pt x="265203" y="151691"/>
                </a:lnTo>
                <a:lnTo>
                  <a:pt x="267095" y="152164"/>
                </a:lnTo>
                <a:lnTo>
                  <a:pt x="267567" y="151691"/>
                </a:lnTo>
                <a:close/>
                <a:moveTo>
                  <a:pt x="263784" y="144124"/>
                </a:moveTo>
                <a:lnTo>
                  <a:pt x="265203" y="144124"/>
                </a:lnTo>
                <a:lnTo>
                  <a:pt x="268040" y="140813"/>
                </a:lnTo>
                <a:lnTo>
                  <a:pt x="268040" y="139394"/>
                </a:lnTo>
                <a:lnTo>
                  <a:pt x="266621" y="138448"/>
                </a:lnTo>
                <a:lnTo>
                  <a:pt x="261419" y="139394"/>
                </a:lnTo>
                <a:lnTo>
                  <a:pt x="260473" y="140813"/>
                </a:lnTo>
                <a:lnTo>
                  <a:pt x="260473" y="142232"/>
                </a:lnTo>
                <a:lnTo>
                  <a:pt x="259054" y="142705"/>
                </a:lnTo>
                <a:lnTo>
                  <a:pt x="258581" y="144597"/>
                </a:lnTo>
                <a:lnTo>
                  <a:pt x="259054" y="145542"/>
                </a:lnTo>
                <a:lnTo>
                  <a:pt x="262838" y="146015"/>
                </a:lnTo>
                <a:lnTo>
                  <a:pt x="263784" y="144124"/>
                </a:lnTo>
                <a:close/>
                <a:moveTo>
                  <a:pt x="182434" y="11220"/>
                </a:moveTo>
                <a:lnTo>
                  <a:pt x="143651" y="10275"/>
                </a:lnTo>
                <a:lnTo>
                  <a:pt x="123786" y="11693"/>
                </a:lnTo>
                <a:lnTo>
                  <a:pt x="98246" y="6964"/>
                </a:lnTo>
                <a:lnTo>
                  <a:pt x="66085" y="6964"/>
                </a:lnTo>
                <a:lnTo>
                  <a:pt x="36761" y="1761"/>
                </a:lnTo>
                <a:lnTo>
                  <a:pt x="1761" y="23045"/>
                </a:lnTo>
                <a:lnTo>
                  <a:pt x="11220" y="35342"/>
                </a:lnTo>
                <a:lnTo>
                  <a:pt x="9329" y="56152"/>
                </a:lnTo>
                <a:lnTo>
                  <a:pt x="18315" y="48585"/>
                </a:lnTo>
                <a:lnTo>
                  <a:pt x="28247" y="44328"/>
                </a:lnTo>
                <a:lnTo>
                  <a:pt x="33923" y="58990"/>
                </a:lnTo>
                <a:lnTo>
                  <a:pt x="48112" y="58990"/>
                </a:lnTo>
                <a:lnTo>
                  <a:pt x="52368" y="55206"/>
                </a:lnTo>
                <a:lnTo>
                  <a:pt x="66557" y="56152"/>
                </a:lnTo>
                <a:lnTo>
                  <a:pt x="72706" y="70814"/>
                </a:lnTo>
                <a:lnTo>
                  <a:pt x="61355" y="78854"/>
                </a:lnTo>
                <a:lnTo>
                  <a:pt x="60409" y="102030"/>
                </a:lnTo>
                <a:lnTo>
                  <a:pt x="56152" y="106286"/>
                </a:lnTo>
                <a:lnTo>
                  <a:pt x="54733" y="120475"/>
                </a:lnTo>
                <a:lnTo>
                  <a:pt x="44328" y="122840"/>
                </a:lnTo>
                <a:lnTo>
                  <a:pt x="53787" y="140813"/>
                </a:lnTo>
                <a:lnTo>
                  <a:pt x="46220" y="161150"/>
                </a:lnTo>
                <a:lnTo>
                  <a:pt x="54733" y="170137"/>
                </a:lnTo>
                <a:lnTo>
                  <a:pt x="50950" y="178177"/>
                </a:lnTo>
                <a:lnTo>
                  <a:pt x="41490" y="190001"/>
                </a:lnTo>
                <a:lnTo>
                  <a:pt x="43382" y="199933"/>
                </a:lnTo>
                <a:lnTo>
                  <a:pt x="66085" y="204663"/>
                </a:lnTo>
                <a:lnTo>
                  <a:pt x="72706" y="222163"/>
                </a:lnTo>
                <a:lnTo>
                  <a:pt x="82165" y="232568"/>
                </a:lnTo>
                <a:lnTo>
                  <a:pt x="93989" y="235406"/>
                </a:lnTo>
                <a:lnTo>
                  <a:pt x="103922" y="223582"/>
                </a:lnTo>
                <a:lnTo>
                  <a:pt x="119529" y="212703"/>
                </a:lnTo>
                <a:lnTo>
                  <a:pt x="143178" y="213176"/>
                </a:lnTo>
                <a:lnTo>
                  <a:pt x="174866" y="213176"/>
                </a:lnTo>
                <a:lnTo>
                  <a:pt x="192839" y="189528"/>
                </a:lnTo>
                <a:lnTo>
                  <a:pt x="211284" y="183380"/>
                </a:lnTo>
                <a:lnTo>
                  <a:pt x="216960" y="163515"/>
                </a:lnTo>
                <a:lnTo>
                  <a:pt x="231149" y="149799"/>
                </a:lnTo>
                <a:lnTo>
                  <a:pt x="221690" y="132299"/>
                </a:lnTo>
                <a:lnTo>
                  <a:pt x="231149" y="108178"/>
                </a:lnTo>
                <a:lnTo>
                  <a:pt x="245811" y="91624"/>
                </a:lnTo>
                <a:lnTo>
                  <a:pt x="248176" y="81692"/>
                </a:lnTo>
                <a:lnTo>
                  <a:pt x="279391" y="75544"/>
                </a:lnTo>
                <a:lnTo>
                  <a:pt x="302094" y="55679"/>
                </a:lnTo>
                <a:lnTo>
                  <a:pt x="300675" y="39125"/>
                </a:lnTo>
                <a:lnTo>
                  <a:pt x="272297" y="42909"/>
                </a:lnTo>
                <a:lnTo>
                  <a:pt x="245338" y="29666"/>
                </a:lnTo>
                <a:lnTo>
                  <a:pt x="236352" y="35815"/>
                </a:lnTo>
                <a:lnTo>
                  <a:pt x="191893" y="22572"/>
                </a:lnTo>
                <a:lnTo>
                  <a:pt x="182434" y="11220"/>
                </a:lnTo>
                <a:close/>
                <a:moveTo>
                  <a:pt x="305405" y="118111"/>
                </a:moveTo>
                <a:lnTo>
                  <a:pt x="305877" y="116692"/>
                </a:lnTo>
                <a:lnTo>
                  <a:pt x="306351" y="115746"/>
                </a:lnTo>
                <a:lnTo>
                  <a:pt x="306823" y="115273"/>
                </a:lnTo>
                <a:lnTo>
                  <a:pt x="305877" y="114327"/>
                </a:lnTo>
                <a:lnTo>
                  <a:pt x="305877" y="113854"/>
                </a:lnTo>
                <a:lnTo>
                  <a:pt x="306823" y="112908"/>
                </a:lnTo>
                <a:lnTo>
                  <a:pt x="305877" y="112435"/>
                </a:lnTo>
                <a:lnTo>
                  <a:pt x="299729" y="114327"/>
                </a:lnTo>
                <a:lnTo>
                  <a:pt x="296418" y="116219"/>
                </a:lnTo>
                <a:lnTo>
                  <a:pt x="286486" y="123313"/>
                </a:lnTo>
                <a:lnTo>
                  <a:pt x="286486" y="124732"/>
                </a:lnTo>
                <a:lnTo>
                  <a:pt x="286959" y="125678"/>
                </a:lnTo>
                <a:lnTo>
                  <a:pt x="288851" y="125678"/>
                </a:lnTo>
                <a:lnTo>
                  <a:pt x="289797" y="127570"/>
                </a:lnTo>
                <a:lnTo>
                  <a:pt x="291688" y="125678"/>
                </a:lnTo>
                <a:lnTo>
                  <a:pt x="293108" y="125205"/>
                </a:lnTo>
                <a:lnTo>
                  <a:pt x="294526" y="125678"/>
                </a:lnTo>
                <a:lnTo>
                  <a:pt x="295945" y="126624"/>
                </a:lnTo>
                <a:lnTo>
                  <a:pt x="296418" y="129462"/>
                </a:lnTo>
                <a:lnTo>
                  <a:pt x="296891" y="130408"/>
                </a:lnTo>
                <a:lnTo>
                  <a:pt x="299729" y="130880"/>
                </a:lnTo>
                <a:lnTo>
                  <a:pt x="303986" y="132772"/>
                </a:lnTo>
                <a:lnTo>
                  <a:pt x="305877" y="131826"/>
                </a:lnTo>
                <a:lnTo>
                  <a:pt x="308242" y="130408"/>
                </a:lnTo>
                <a:lnTo>
                  <a:pt x="309188" y="127570"/>
                </a:lnTo>
                <a:lnTo>
                  <a:pt x="310607" y="125205"/>
                </a:lnTo>
                <a:lnTo>
                  <a:pt x="312026" y="122840"/>
                </a:lnTo>
                <a:lnTo>
                  <a:pt x="313445" y="120948"/>
                </a:lnTo>
                <a:lnTo>
                  <a:pt x="312972" y="119056"/>
                </a:lnTo>
                <a:lnTo>
                  <a:pt x="311553" y="118584"/>
                </a:lnTo>
                <a:lnTo>
                  <a:pt x="310134" y="118111"/>
                </a:lnTo>
                <a:lnTo>
                  <a:pt x="307769" y="119056"/>
                </a:lnTo>
                <a:lnTo>
                  <a:pt x="305405" y="118111"/>
                </a:lnTo>
                <a:close/>
                <a:moveTo>
                  <a:pt x="333782" y="116692"/>
                </a:moveTo>
                <a:lnTo>
                  <a:pt x="334255" y="114800"/>
                </a:lnTo>
                <a:lnTo>
                  <a:pt x="334255" y="114327"/>
                </a:lnTo>
                <a:lnTo>
                  <a:pt x="331890" y="111016"/>
                </a:lnTo>
                <a:lnTo>
                  <a:pt x="327634" y="109597"/>
                </a:lnTo>
                <a:lnTo>
                  <a:pt x="322904" y="110070"/>
                </a:lnTo>
                <a:lnTo>
                  <a:pt x="322431" y="110543"/>
                </a:lnTo>
                <a:lnTo>
                  <a:pt x="322431" y="112435"/>
                </a:lnTo>
                <a:lnTo>
                  <a:pt x="322904" y="112908"/>
                </a:lnTo>
                <a:lnTo>
                  <a:pt x="325742" y="113381"/>
                </a:lnTo>
                <a:lnTo>
                  <a:pt x="333310" y="116692"/>
                </a:lnTo>
                <a:lnTo>
                  <a:pt x="333782" y="11669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6EDA9566-0944-48CD-875B-A201F1BFB1F8}"/>
              </a:ext>
            </a:extLst>
          </p:cNvPr>
          <p:cNvSpPr/>
          <p:nvPr/>
        </p:nvSpPr>
        <p:spPr>
          <a:xfrm>
            <a:off x="2995127" y="1468276"/>
            <a:ext cx="21473" cy="18093"/>
          </a:xfrm>
          <a:custGeom>
            <a:avLst/>
            <a:gdLst>
              <a:gd name="connsiteX0" fmla="*/ 8856 w 9459"/>
              <a:gd name="connsiteY0" fmla="*/ 6018 h 9459"/>
              <a:gd name="connsiteX1" fmla="*/ 9329 w 9459"/>
              <a:gd name="connsiteY1" fmla="*/ 5072 h 9459"/>
              <a:gd name="connsiteX2" fmla="*/ 9801 w 9459"/>
              <a:gd name="connsiteY2" fmla="*/ 4126 h 9459"/>
              <a:gd name="connsiteX3" fmla="*/ 9801 w 9459"/>
              <a:gd name="connsiteY3" fmla="*/ 3653 h 9459"/>
              <a:gd name="connsiteX4" fmla="*/ 8856 w 9459"/>
              <a:gd name="connsiteY4" fmla="*/ 3180 h 9459"/>
              <a:gd name="connsiteX5" fmla="*/ 5545 w 9459"/>
              <a:gd name="connsiteY5" fmla="*/ 2234 h 9459"/>
              <a:gd name="connsiteX6" fmla="*/ 4126 w 9459"/>
              <a:gd name="connsiteY6" fmla="*/ 1761 h 9459"/>
              <a:gd name="connsiteX7" fmla="*/ 3180 w 9459"/>
              <a:gd name="connsiteY7" fmla="*/ 2234 h 9459"/>
              <a:gd name="connsiteX8" fmla="*/ 2234 w 9459"/>
              <a:gd name="connsiteY8" fmla="*/ 3180 h 9459"/>
              <a:gd name="connsiteX9" fmla="*/ 1761 w 9459"/>
              <a:gd name="connsiteY9" fmla="*/ 4599 h 9459"/>
              <a:gd name="connsiteX10" fmla="*/ 2234 w 9459"/>
              <a:gd name="connsiteY10" fmla="*/ 5072 h 9459"/>
              <a:gd name="connsiteX11" fmla="*/ 2234 w 9459"/>
              <a:gd name="connsiteY11" fmla="*/ 6018 h 9459"/>
              <a:gd name="connsiteX12" fmla="*/ 2234 w 9459"/>
              <a:gd name="connsiteY12" fmla="*/ 6964 h 9459"/>
              <a:gd name="connsiteX13" fmla="*/ 2707 w 9459"/>
              <a:gd name="connsiteY13" fmla="*/ 7910 h 9459"/>
              <a:gd name="connsiteX14" fmla="*/ 3653 w 9459"/>
              <a:gd name="connsiteY14" fmla="*/ 7910 h 9459"/>
              <a:gd name="connsiteX15" fmla="*/ 4599 w 9459"/>
              <a:gd name="connsiteY15" fmla="*/ 7910 h 9459"/>
              <a:gd name="connsiteX16" fmla="*/ 6018 w 9459"/>
              <a:gd name="connsiteY16" fmla="*/ 7437 h 9459"/>
              <a:gd name="connsiteX17" fmla="*/ 8383 w 9459"/>
              <a:gd name="connsiteY17" fmla="*/ 6018 h 9459"/>
              <a:gd name="connsiteX18" fmla="*/ 8856 w 9459"/>
              <a:gd name="connsiteY18" fmla="*/ 6018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59" h="9459">
                <a:moveTo>
                  <a:pt x="8856" y="6018"/>
                </a:moveTo>
                <a:lnTo>
                  <a:pt x="9329" y="5072"/>
                </a:lnTo>
                <a:lnTo>
                  <a:pt x="9801" y="4126"/>
                </a:lnTo>
                <a:lnTo>
                  <a:pt x="9801" y="3653"/>
                </a:lnTo>
                <a:lnTo>
                  <a:pt x="8856" y="3180"/>
                </a:lnTo>
                <a:lnTo>
                  <a:pt x="5545" y="2234"/>
                </a:lnTo>
                <a:lnTo>
                  <a:pt x="4126" y="1761"/>
                </a:lnTo>
                <a:lnTo>
                  <a:pt x="3180" y="2234"/>
                </a:lnTo>
                <a:lnTo>
                  <a:pt x="2234" y="3180"/>
                </a:lnTo>
                <a:lnTo>
                  <a:pt x="1761" y="4599"/>
                </a:lnTo>
                <a:lnTo>
                  <a:pt x="2234" y="5072"/>
                </a:lnTo>
                <a:lnTo>
                  <a:pt x="2234" y="6018"/>
                </a:lnTo>
                <a:lnTo>
                  <a:pt x="2234" y="6964"/>
                </a:lnTo>
                <a:lnTo>
                  <a:pt x="2707" y="7910"/>
                </a:lnTo>
                <a:lnTo>
                  <a:pt x="3653" y="7910"/>
                </a:lnTo>
                <a:lnTo>
                  <a:pt x="4599" y="7910"/>
                </a:lnTo>
                <a:lnTo>
                  <a:pt x="6018" y="7437"/>
                </a:lnTo>
                <a:lnTo>
                  <a:pt x="8383" y="6018"/>
                </a:lnTo>
                <a:lnTo>
                  <a:pt x="8856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26EA456-3573-46AF-9143-0959D8B53F16}"/>
              </a:ext>
            </a:extLst>
          </p:cNvPr>
          <p:cNvSpPr/>
          <p:nvPr/>
        </p:nvSpPr>
        <p:spPr>
          <a:xfrm>
            <a:off x="5509789" y="4577622"/>
            <a:ext cx="75161" cy="63327"/>
          </a:xfrm>
          <a:custGeom>
            <a:avLst/>
            <a:gdLst>
              <a:gd name="connsiteX0" fmla="*/ 15950 w 33107"/>
              <a:gd name="connsiteY0" fmla="*/ 30139 h 33107"/>
              <a:gd name="connsiteX1" fmla="*/ 14058 w 33107"/>
              <a:gd name="connsiteY1" fmla="*/ 28247 h 33107"/>
              <a:gd name="connsiteX2" fmla="*/ 12167 w 33107"/>
              <a:gd name="connsiteY2" fmla="*/ 28247 h 33107"/>
              <a:gd name="connsiteX3" fmla="*/ 12167 w 33107"/>
              <a:gd name="connsiteY3" fmla="*/ 29193 h 33107"/>
              <a:gd name="connsiteX4" fmla="*/ 12640 w 33107"/>
              <a:gd name="connsiteY4" fmla="*/ 31085 h 33107"/>
              <a:gd name="connsiteX5" fmla="*/ 17842 w 33107"/>
              <a:gd name="connsiteY5" fmla="*/ 32031 h 33107"/>
              <a:gd name="connsiteX6" fmla="*/ 15950 w 33107"/>
              <a:gd name="connsiteY6" fmla="*/ 30139 h 33107"/>
              <a:gd name="connsiteX7" fmla="*/ 34396 w 33107"/>
              <a:gd name="connsiteY7" fmla="*/ 23045 h 33107"/>
              <a:gd name="connsiteX8" fmla="*/ 33923 w 33107"/>
              <a:gd name="connsiteY8" fmla="*/ 23045 h 33107"/>
              <a:gd name="connsiteX9" fmla="*/ 32977 w 33107"/>
              <a:gd name="connsiteY9" fmla="*/ 23517 h 33107"/>
              <a:gd name="connsiteX10" fmla="*/ 32504 w 33107"/>
              <a:gd name="connsiteY10" fmla="*/ 24463 h 33107"/>
              <a:gd name="connsiteX11" fmla="*/ 32031 w 33107"/>
              <a:gd name="connsiteY11" fmla="*/ 25882 h 33107"/>
              <a:gd name="connsiteX12" fmla="*/ 30612 w 33107"/>
              <a:gd name="connsiteY12" fmla="*/ 25882 h 33107"/>
              <a:gd name="connsiteX13" fmla="*/ 29666 w 33107"/>
              <a:gd name="connsiteY13" fmla="*/ 25882 h 33107"/>
              <a:gd name="connsiteX14" fmla="*/ 27774 w 33107"/>
              <a:gd name="connsiteY14" fmla="*/ 25882 h 33107"/>
              <a:gd name="connsiteX15" fmla="*/ 31558 w 33107"/>
              <a:gd name="connsiteY15" fmla="*/ 28247 h 33107"/>
              <a:gd name="connsiteX16" fmla="*/ 33923 w 33107"/>
              <a:gd name="connsiteY16" fmla="*/ 30612 h 33107"/>
              <a:gd name="connsiteX17" fmla="*/ 34869 w 33107"/>
              <a:gd name="connsiteY17" fmla="*/ 31558 h 33107"/>
              <a:gd name="connsiteX18" fmla="*/ 35342 w 33107"/>
              <a:gd name="connsiteY18" fmla="*/ 30612 h 33107"/>
              <a:gd name="connsiteX19" fmla="*/ 35815 w 33107"/>
              <a:gd name="connsiteY19" fmla="*/ 27301 h 33107"/>
              <a:gd name="connsiteX20" fmla="*/ 34396 w 33107"/>
              <a:gd name="connsiteY20" fmla="*/ 23045 h 33107"/>
              <a:gd name="connsiteX21" fmla="*/ 7910 w 33107"/>
              <a:gd name="connsiteY21" fmla="*/ 17842 h 33107"/>
              <a:gd name="connsiteX22" fmla="*/ 8856 w 33107"/>
              <a:gd name="connsiteY22" fmla="*/ 16423 h 33107"/>
              <a:gd name="connsiteX23" fmla="*/ 7910 w 33107"/>
              <a:gd name="connsiteY23" fmla="*/ 13112 h 33107"/>
              <a:gd name="connsiteX24" fmla="*/ 6018 w 33107"/>
              <a:gd name="connsiteY24" fmla="*/ 9329 h 33107"/>
              <a:gd name="connsiteX25" fmla="*/ 6491 w 33107"/>
              <a:gd name="connsiteY25" fmla="*/ 2707 h 33107"/>
              <a:gd name="connsiteX26" fmla="*/ 5545 w 33107"/>
              <a:gd name="connsiteY26" fmla="*/ 1761 h 33107"/>
              <a:gd name="connsiteX27" fmla="*/ 4126 w 33107"/>
              <a:gd name="connsiteY27" fmla="*/ 1761 h 33107"/>
              <a:gd name="connsiteX28" fmla="*/ 3653 w 33107"/>
              <a:gd name="connsiteY28" fmla="*/ 2234 h 33107"/>
              <a:gd name="connsiteX29" fmla="*/ 3180 w 33107"/>
              <a:gd name="connsiteY29" fmla="*/ 3653 h 33107"/>
              <a:gd name="connsiteX30" fmla="*/ 1761 w 33107"/>
              <a:gd name="connsiteY30" fmla="*/ 13112 h 33107"/>
              <a:gd name="connsiteX31" fmla="*/ 3653 w 33107"/>
              <a:gd name="connsiteY31" fmla="*/ 15950 h 33107"/>
              <a:gd name="connsiteX32" fmla="*/ 5072 w 33107"/>
              <a:gd name="connsiteY32" fmla="*/ 16423 h 33107"/>
              <a:gd name="connsiteX33" fmla="*/ 7437 w 33107"/>
              <a:gd name="connsiteY33" fmla="*/ 18315 h 33107"/>
              <a:gd name="connsiteX34" fmla="*/ 7910 w 33107"/>
              <a:gd name="connsiteY34" fmla="*/ 17842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107" h="33107">
                <a:moveTo>
                  <a:pt x="15950" y="30139"/>
                </a:moveTo>
                <a:lnTo>
                  <a:pt x="14058" y="28247"/>
                </a:lnTo>
                <a:lnTo>
                  <a:pt x="12167" y="28247"/>
                </a:lnTo>
                <a:lnTo>
                  <a:pt x="12167" y="29193"/>
                </a:lnTo>
                <a:lnTo>
                  <a:pt x="12640" y="31085"/>
                </a:lnTo>
                <a:lnTo>
                  <a:pt x="17842" y="32031"/>
                </a:lnTo>
                <a:lnTo>
                  <a:pt x="15950" y="30139"/>
                </a:lnTo>
                <a:close/>
                <a:moveTo>
                  <a:pt x="34396" y="23045"/>
                </a:moveTo>
                <a:lnTo>
                  <a:pt x="33923" y="23045"/>
                </a:lnTo>
                <a:lnTo>
                  <a:pt x="32977" y="23517"/>
                </a:lnTo>
                <a:lnTo>
                  <a:pt x="32504" y="24463"/>
                </a:lnTo>
                <a:lnTo>
                  <a:pt x="32031" y="25882"/>
                </a:lnTo>
                <a:lnTo>
                  <a:pt x="30612" y="25882"/>
                </a:lnTo>
                <a:lnTo>
                  <a:pt x="29666" y="25882"/>
                </a:lnTo>
                <a:lnTo>
                  <a:pt x="27774" y="25882"/>
                </a:lnTo>
                <a:lnTo>
                  <a:pt x="31558" y="28247"/>
                </a:lnTo>
                <a:lnTo>
                  <a:pt x="33923" y="30612"/>
                </a:lnTo>
                <a:lnTo>
                  <a:pt x="34869" y="31558"/>
                </a:lnTo>
                <a:lnTo>
                  <a:pt x="35342" y="30612"/>
                </a:lnTo>
                <a:lnTo>
                  <a:pt x="35815" y="27301"/>
                </a:lnTo>
                <a:lnTo>
                  <a:pt x="34396" y="23045"/>
                </a:lnTo>
                <a:close/>
                <a:moveTo>
                  <a:pt x="7910" y="17842"/>
                </a:moveTo>
                <a:lnTo>
                  <a:pt x="8856" y="16423"/>
                </a:lnTo>
                <a:lnTo>
                  <a:pt x="7910" y="13112"/>
                </a:lnTo>
                <a:lnTo>
                  <a:pt x="6018" y="9329"/>
                </a:lnTo>
                <a:lnTo>
                  <a:pt x="6491" y="2707"/>
                </a:lnTo>
                <a:lnTo>
                  <a:pt x="5545" y="1761"/>
                </a:lnTo>
                <a:lnTo>
                  <a:pt x="4126" y="1761"/>
                </a:lnTo>
                <a:lnTo>
                  <a:pt x="3653" y="2234"/>
                </a:lnTo>
                <a:lnTo>
                  <a:pt x="3180" y="3653"/>
                </a:lnTo>
                <a:lnTo>
                  <a:pt x="1761" y="13112"/>
                </a:lnTo>
                <a:lnTo>
                  <a:pt x="3653" y="15950"/>
                </a:lnTo>
                <a:lnTo>
                  <a:pt x="5072" y="16423"/>
                </a:lnTo>
                <a:lnTo>
                  <a:pt x="7437" y="18315"/>
                </a:lnTo>
                <a:lnTo>
                  <a:pt x="7910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AD57768F-0F49-4416-AE59-4F7CB80B3F27}"/>
              </a:ext>
            </a:extLst>
          </p:cNvPr>
          <p:cNvSpPr/>
          <p:nvPr/>
        </p:nvSpPr>
        <p:spPr>
          <a:xfrm>
            <a:off x="2567784" y="389911"/>
            <a:ext cx="53685" cy="54280"/>
          </a:xfrm>
          <a:custGeom>
            <a:avLst/>
            <a:gdLst>
              <a:gd name="connsiteX0" fmla="*/ 15477 w 23648"/>
              <a:gd name="connsiteY0" fmla="*/ 26828 h 28377"/>
              <a:gd name="connsiteX1" fmla="*/ 15477 w 23648"/>
              <a:gd name="connsiteY1" fmla="*/ 25409 h 28377"/>
              <a:gd name="connsiteX2" fmla="*/ 15004 w 23648"/>
              <a:gd name="connsiteY2" fmla="*/ 23991 h 28377"/>
              <a:gd name="connsiteX3" fmla="*/ 15004 w 23648"/>
              <a:gd name="connsiteY3" fmla="*/ 23045 h 28377"/>
              <a:gd name="connsiteX4" fmla="*/ 14531 w 23648"/>
              <a:gd name="connsiteY4" fmla="*/ 23045 h 28377"/>
              <a:gd name="connsiteX5" fmla="*/ 12166 w 23648"/>
              <a:gd name="connsiteY5" fmla="*/ 22572 h 28377"/>
              <a:gd name="connsiteX6" fmla="*/ 11694 w 23648"/>
              <a:gd name="connsiteY6" fmla="*/ 21626 h 28377"/>
              <a:gd name="connsiteX7" fmla="*/ 11220 w 23648"/>
              <a:gd name="connsiteY7" fmla="*/ 21626 h 28377"/>
              <a:gd name="connsiteX8" fmla="*/ 11220 w 23648"/>
              <a:gd name="connsiteY8" fmla="*/ 22572 h 28377"/>
              <a:gd name="connsiteX9" fmla="*/ 11694 w 23648"/>
              <a:gd name="connsiteY9" fmla="*/ 24463 h 28377"/>
              <a:gd name="connsiteX10" fmla="*/ 14058 w 23648"/>
              <a:gd name="connsiteY10" fmla="*/ 26355 h 28377"/>
              <a:gd name="connsiteX11" fmla="*/ 15477 w 23648"/>
              <a:gd name="connsiteY11" fmla="*/ 27301 h 28377"/>
              <a:gd name="connsiteX12" fmla="*/ 15950 w 23648"/>
              <a:gd name="connsiteY12" fmla="*/ 27301 h 28377"/>
              <a:gd name="connsiteX13" fmla="*/ 15477 w 23648"/>
              <a:gd name="connsiteY13" fmla="*/ 26828 h 28377"/>
              <a:gd name="connsiteX14" fmla="*/ 17842 w 23648"/>
              <a:gd name="connsiteY14" fmla="*/ 16896 h 28377"/>
              <a:gd name="connsiteX15" fmla="*/ 17842 w 23648"/>
              <a:gd name="connsiteY15" fmla="*/ 16423 h 28377"/>
              <a:gd name="connsiteX16" fmla="*/ 16896 w 23648"/>
              <a:gd name="connsiteY16" fmla="*/ 15477 h 28377"/>
              <a:gd name="connsiteX17" fmla="*/ 14531 w 23648"/>
              <a:gd name="connsiteY17" fmla="*/ 14531 h 28377"/>
              <a:gd name="connsiteX18" fmla="*/ 13585 w 23648"/>
              <a:gd name="connsiteY18" fmla="*/ 14058 h 28377"/>
              <a:gd name="connsiteX19" fmla="*/ 12640 w 23648"/>
              <a:gd name="connsiteY19" fmla="*/ 14531 h 28377"/>
              <a:gd name="connsiteX20" fmla="*/ 12640 w 23648"/>
              <a:gd name="connsiteY20" fmla="*/ 15477 h 28377"/>
              <a:gd name="connsiteX21" fmla="*/ 13112 w 23648"/>
              <a:gd name="connsiteY21" fmla="*/ 15950 h 28377"/>
              <a:gd name="connsiteX22" fmla="*/ 15004 w 23648"/>
              <a:gd name="connsiteY22" fmla="*/ 16423 h 28377"/>
              <a:gd name="connsiteX23" fmla="*/ 16896 w 23648"/>
              <a:gd name="connsiteY23" fmla="*/ 17842 h 28377"/>
              <a:gd name="connsiteX24" fmla="*/ 17369 w 23648"/>
              <a:gd name="connsiteY24" fmla="*/ 17842 h 28377"/>
              <a:gd name="connsiteX25" fmla="*/ 17842 w 23648"/>
              <a:gd name="connsiteY25" fmla="*/ 16896 h 28377"/>
              <a:gd name="connsiteX26" fmla="*/ 6491 w 23648"/>
              <a:gd name="connsiteY26" fmla="*/ 7910 h 28377"/>
              <a:gd name="connsiteX27" fmla="*/ 5545 w 23648"/>
              <a:gd name="connsiteY27" fmla="*/ 7437 h 28377"/>
              <a:gd name="connsiteX28" fmla="*/ 3180 w 23648"/>
              <a:gd name="connsiteY28" fmla="*/ 7910 h 28377"/>
              <a:gd name="connsiteX29" fmla="*/ 1761 w 23648"/>
              <a:gd name="connsiteY29" fmla="*/ 7910 h 28377"/>
              <a:gd name="connsiteX30" fmla="*/ 2234 w 23648"/>
              <a:gd name="connsiteY30" fmla="*/ 9329 h 28377"/>
              <a:gd name="connsiteX31" fmla="*/ 5072 w 23648"/>
              <a:gd name="connsiteY31" fmla="*/ 10275 h 28377"/>
              <a:gd name="connsiteX32" fmla="*/ 6491 w 23648"/>
              <a:gd name="connsiteY32" fmla="*/ 10275 h 28377"/>
              <a:gd name="connsiteX33" fmla="*/ 7910 w 23648"/>
              <a:gd name="connsiteY33" fmla="*/ 10275 h 28377"/>
              <a:gd name="connsiteX34" fmla="*/ 8856 w 23648"/>
              <a:gd name="connsiteY34" fmla="*/ 9802 h 28377"/>
              <a:gd name="connsiteX35" fmla="*/ 8383 w 23648"/>
              <a:gd name="connsiteY35" fmla="*/ 8856 h 28377"/>
              <a:gd name="connsiteX36" fmla="*/ 6491 w 23648"/>
              <a:gd name="connsiteY36" fmla="*/ 7910 h 28377"/>
              <a:gd name="connsiteX37" fmla="*/ 18315 w 23648"/>
              <a:gd name="connsiteY37" fmla="*/ 5545 h 28377"/>
              <a:gd name="connsiteX38" fmla="*/ 14531 w 23648"/>
              <a:gd name="connsiteY38" fmla="*/ 4599 h 28377"/>
              <a:gd name="connsiteX39" fmla="*/ 11694 w 23648"/>
              <a:gd name="connsiteY39" fmla="*/ 3180 h 28377"/>
              <a:gd name="connsiteX40" fmla="*/ 6964 w 23648"/>
              <a:gd name="connsiteY40" fmla="*/ 3653 h 28377"/>
              <a:gd name="connsiteX41" fmla="*/ 10275 w 23648"/>
              <a:gd name="connsiteY41" fmla="*/ 8856 h 28377"/>
              <a:gd name="connsiteX42" fmla="*/ 14058 w 23648"/>
              <a:gd name="connsiteY42" fmla="*/ 12166 h 28377"/>
              <a:gd name="connsiteX43" fmla="*/ 15950 w 23648"/>
              <a:gd name="connsiteY43" fmla="*/ 13112 h 28377"/>
              <a:gd name="connsiteX44" fmla="*/ 15950 w 23648"/>
              <a:gd name="connsiteY44" fmla="*/ 12639 h 28377"/>
              <a:gd name="connsiteX45" fmla="*/ 15950 w 23648"/>
              <a:gd name="connsiteY45" fmla="*/ 11693 h 28377"/>
              <a:gd name="connsiteX46" fmla="*/ 14058 w 23648"/>
              <a:gd name="connsiteY46" fmla="*/ 9329 h 28377"/>
              <a:gd name="connsiteX47" fmla="*/ 13585 w 23648"/>
              <a:gd name="connsiteY47" fmla="*/ 8856 h 28377"/>
              <a:gd name="connsiteX48" fmla="*/ 13585 w 23648"/>
              <a:gd name="connsiteY48" fmla="*/ 8383 h 28377"/>
              <a:gd name="connsiteX49" fmla="*/ 14058 w 23648"/>
              <a:gd name="connsiteY49" fmla="*/ 7910 h 28377"/>
              <a:gd name="connsiteX50" fmla="*/ 15004 w 23648"/>
              <a:gd name="connsiteY50" fmla="*/ 7910 h 28377"/>
              <a:gd name="connsiteX51" fmla="*/ 16423 w 23648"/>
              <a:gd name="connsiteY51" fmla="*/ 8856 h 28377"/>
              <a:gd name="connsiteX52" fmla="*/ 17369 w 23648"/>
              <a:gd name="connsiteY52" fmla="*/ 8856 h 28377"/>
              <a:gd name="connsiteX53" fmla="*/ 18315 w 23648"/>
              <a:gd name="connsiteY53" fmla="*/ 5545 h 28377"/>
              <a:gd name="connsiteX54" fmla="*/ 23045 w 23648"/>
              <a:gd name="connsiteY54" fmla="*/ 4599 h 28377"/>
              <a:gd name="connsiteX55" fmla="*/ 21626 w 23648"/>
              <a:gd name="connsiteY55" fmla="*/ 3653 h 28377"/>
              <a:gd name="connsiteX56" fmla="*/ 19734 w 23648"/>
              <a:gd name="connsiteY56" fmla="*/ 1761 h 28377"/>
              <a:gd name="connsiteX57" fmla="*/ 19734 w 23648"/>
              <a:gd name="connsiteY57" fmla="*/ 4126 h 28377"/>
              <a:gd name="connsiteX58" fmla="*/ 19734 w 23648"/>
              <a:gd name="connsiteY58" fmla="*/ 5545 h 28377"/>
              <a:gd name="connsiteX59" fmla="*/ 19734 w 23648"/>
              <a:gd name="connsiteY59" fmla="*/ 6018 h 28377"/>
              <a:gd name="connsiteX60" fmla="*/ 20207 w 23648"/>
              <a:gd name="connsiteY60" fmla="*/ 6018 h 28377"/>
              <a:gd name="connsiteX61" fmla="*/ 21626 w 23648"/>
              <a:gd name="connsiteY61" fmla="*/ 6491 h 28377"/>
              <a:gd name="connsiteX62" fmla="*/ 23045 w 23648"/>
              <a:gd name="connsiteY62" fmla="*/ 4599 h 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3648" h="28377">
                <a:moveTo>
                  <a:pt x="15477" y="26828"/>
                </a:moveTo>
                <a:lnTo>
                  <a:pt x="15477" y="25409"/>
                </a:lnTo>
                <a:lnTo>
                  <a:pt x="15004" y="23991"/>
                </a:lnTo>
                <a:lnTo>
                  <a:pt x="15004" y="23045"/>
                </a:lnTo>
                <a:lnTo>
                  <a:pt x="14531" y="23045"/>
                </a:lnTo>
                <a:lnTo>
                  <a:pt x="12166" y="22572"/>
                </a:lnTo>
                <a:lnTo>
                  <a:pt x="11694" y="21626"/>
                </a:lnTo>
                <a:lnTo>
                  <a:pt x="11220" y="21626"/>
                </a:lnTo>
                <a:lnTo>
                  <a:pt x="11220" y="22572"/>
                </a:lnTo>
                <a:lnTo>
                  <a:pt x="11694" y="24463"/>
                </a:lnTo>
                <a:lnTo>
                  <a:pt x="14058" y="26355"/>
                </a:lnTo>
                <a:lnTo>
                  <a:pt x="15477" y="27301"/>
                </a:lnTo>
                <a:lnTo>
                  <a:pt x="15950" y="27301"/>
                </a:lnTo>
                <a:lnTo>
                  <a:pt x="15477" y="26828"/>
                </a:lnTo>
                <a:close/>
                <a:moveTo>
                  <a:pt x="17842" y="16896"/>
                </a:moveTo>
                <a:lnTo>
                  <a:pt x="17842" y="16423"/>
                </a:lnTo>
                <a:lnTo>
                  <a:pt x="16896" y="15477"/>
                </a:lnTo>
                <a:lnTo>
                  <a:pt x="14531" y="14531"/>
                </a:lnTo>
                <a:lnTo>
                  <a:pt x="13585" y="14058"/>
                </a:lnTo>
                <a:lnTo>
                  <a:pt x="12640" y="14531"/>
                </a:lnTo>
                <a:lnTo>
                  <a:pt x="12640" y="15477"/>
                </a:lnTo>
                <a:lnTo>
                  <a:pt x="13112" y="15950"/>
                </a:lnTo>
                <a:lnTo>
                  <a:pt x="15004" y="16423"/>
                </a:lnTo>
                <a:lnTo>
                  <a:pt x="16896" y="17842"/>
                </a:lnTo>
                <a:lnTo>
                  <a:pt x="17369" y="17842"/>
                </a:lnTo>
                <a:lnTo>
                  <a:pt x="17842" y="16896"/>
                </a:lnTo>
                <a:close/>
                <a:moveTo>
                  <a:pt x="6491" y="7910"/>
                </a:moveTo>
                <a:lnTo>
                  <a:pt x="5545" y="7437"/>
                </a:lnTo>
                <a:lnTo>
                  <a:pt x="3180" y="7910"/>
                </a:lnTo>
                <a:lnTo>
                  <a:pt x="1761" y="7910"/>
                </a:lnTo>
                <a:lnTo>
                  <a:pt x="2234" y="9329"/>
                </a:lnTo>
                <a:lnTo>
                  <a:pt x="5072" y="10275"/>
                </a:lnTo>
                <a:lnTo>
                  <a:pt x="6491" y="10275"/>
                </a:lnTo>
                <a:lnTo>
                  <a:pt x="7910" y="10275"/>
                </a:lnTo>
                <a:lnTo>
                  <a:pt x="8856" y="9802"/>
                </a:lnTo>
                <a:lnTo>
                  <a:pt x="8383" y="8856"/>
                </a:lnTo>
                <a:lnTo>
                  <a:pt x="6491" y="7910"/>
                </a:lnTo>
                <a:close/>
                <a:moveTo>
                  <a:pt x="18315" y="5545"/>
                </a:moveTo>
                <a:lnTo>
                  <a:pt x="14531" y="4599"/>
                </a:lnTo>
                <a:lnTo>
                  <a:pt x="11694" y="3180"/>
                </a:lnTo>
                <a:lnTo>
                  <a:pt x="6964" y="3653"/>
                </a:lnTo>
                <a:lnTo>
                  <a:pt x="10275" y="8856"/>
                </a:lnTo>
                <a:lnTo>
                  <a:pt x="14058" y="12166"/>
                </a:lnTo>
                <a:lnTo>
                  <a:pt x="15950" y="13112"/>
                </a:lnTo>
                <a:lnTo>
                  <a:pt x="15950" y="12639"/>
                </a:lnTo>
                <a:lnTo>
                  <a:pt x="15950" y="11693"/>
                </a:lnTo>
                <a:lnTo>
                  <a:pt x="14058" y="9329"/>
                </a:lnTo>
                <a:lnTo>
                  <a:pt x="13585" y="8856"/>
                </a:lnTo>
                <a:lnTo>
                  <a:pt x="13585" y="8383"/>
                </a:lnTo>
                <a:lnTo>
                  <a:pt x="14058" y="7910"/>
                </a:lnTo>
                <a:lnTo>
                  <a:pt x="15004" y="7910"/>
                </a:lnTo>
                <a:lnTo>
                  <a:pt x="16423" y="8856"/>
                </a:lnTo>
                <a:lnTo>
                  <a:pt x="17369" y="8856"/>
                </a:lnTo>
                <a:lnTo>
                  <a:pt x="18315" y="5545"/>
                </a:lnTo>
                <a:close/>
                <a:moveTo>
                  <a:pt x="23045" y="4599"/>
                </a:moveTo>
                <a:lnTo>
                  <a:pt x="21626" y="3653"/>
                </a:lnTo>
                <a:lnTo>
                  <a:pt x="19734" y="1761"/>
                </a:lnTo>
                <a:lnTo>
                  <a:pt x="19734" y="4126"/>
                </a:lnTo>
                <a:lnTo>
                  <a:pt x="19734" y="5545"/>
                </a:lnTo>
                <a:lnTo>
                  <a:pt x="19734" y="6018"/>
                </a:lnTo>
                <a:lnTo>
                  <a:pt x="20207" y="6018"/>
                </a:lnTo>
                <a:lnTo>
                  <a:pt x="21626" y="6491"/>
                </a:lnTo>
                <a:lnTo>
                  <a:pt x="23045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2EE69318-E3AC-4D21-9010-8D0D4D2448E9}"/>
              </a:ext>
            </a:extLst>
          </p:cNvPr>
          <p:cNvSpPr/>
          <p:nvPr/>
        </p:nvSpPr>
        <p:spPr>
          <a:xfrm>
            <a:off x="3423543" y="1209541"/>
            <a:ext cx="10738" cy="18093"/>
          </a:xfrm>
          <a:custGeom>
            <a:avLst/>
            <a:gdLst>
              <a:gd name="connsiteX0" fmla="*/ 4599 w 4729"/>
              <a:gd name="connsiteY0" fmla="*/ 8383 h 9459"/>
              <a:gd name="connsiteX1" fmla="*/ 4599 w 4729"/>
              <a:gd name="connsiteY1" fmla="*/ 7437 h 9459"/>
              <a:gd name="connsiteX2" fmla="*/ 5072 w 4729"/>
              <a:gd name="connsiteY2" fmla="*/ 6491 h 9459"/>
              <a:gd name="connsiteX3" fmla="*/ 4599 w 4729"/>
              <a:gd name="connsiteY3" fmla="*/ 6018 h 9459"/>
              <a:gd name="connsiteX4" fmla="*/ 4126 w 4729"/>
              <a:gd name="connsiteY4" fmla="*/ 5072 h 9459"/>
              <a:gd name="connsiteX5" fmla="*/ 3653 w 4729"/>
              <a:gd name="connsiteY5" fmla="*/ 4599 h 9459"/>
              <a:gd name="connsiteX6" fmla="*/ 3653 w 4729"/>
              <a:gd name="connsiteY6" fmla="*/ 3653 h 9459"/>
              <a:gd name="connsiteX7" fmla="*/ 3180 w 4729"/>
              <a:gd name="connsiteY7" fmla="*/ 3180 h 9459"/>
              <a:gd name="connsiteX8" fmla="*/ 3180 w 4729"/>
              <a:gd name="connsiteY8" fmla="*/ 2234 h 9459"/>
              <a:gd name="connsiteX9" fmla="*/ 2707 w 4729"/>
              <a:gd name="connsiteY9" fmla="*/ 1761 h 9459"/>
              <a:gd name="connsiteX10" fmla="*/ 1761 w 4729"/>
              <a:gd name="connsiteY10" fmla="*/ 4599 h 9459"/>
              <a:gd name="connsiteX11" fmla="*/ 1761 w 4729"/>
              <a:gd name="connsiteY11" fmla="*/ 6964 h 9459"/>
              <a:gd name="connsiteX12" fmla="*/ 2234 w 4729"/>
              <a:gd name="connsiteY12" fmla="*/ 7910 h 9459"/>
              <a:gd name="connsiteX13" fmla="*/ 2707 w 4729"/>
              <a:gd name="connsiteY13" fmla="*/ 7910 h 9459"/>
              <a:gd name="connsiteX14" fmla="*/ 4599 w 4729"/>
              <a:gd name="connsiteY14" fmla="*/ 8383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4599" y="8383"/>
                </a:moveTo>
                <a:lnTo>
                  <a:pt x="4599" y="7437"/>
                </a:lnTo>
                <a:lnTo>
                  <a:pt x="5072" y="6491"/>
                </a:lnTo>
                <a:lnTo>
                  <a:pt x="4599" y="6018"/>
                </a:lnTo>
                <a:lnTo>
                  <a:pt x="4126" y="5072"/>
                </a:lnTo>
                <a:lnTo>
                  <a:pt x="3653" y="4599"/>
                </a:lnTo>
                <a:lnTo>
                  <a:pt x="3653" y="3653"/>
                </a:lnTo>
                <a:lnTo>
                  <a:pt x="3180" y="3180"/>
                </a:lnTo>
                <a:lnTo>
                  <a:pt x="3180" y="2234"/>
                </a:lnTo>
                <a:lnTo>
                  <a:pt x="2707" y="1761"/>
                </a:lnTo>
                <a:lnTo>
                  <a:pt x="1761" y="4599"/>
                </a:lnTo>
                <a:lnTo>
                  <a:pt x="1761" y="6964"/>
                </a:lnTo>
                <a:lnTo>
                  <a:pt x="2234" y="7910"/>
                </a:lnTo>
                <a:lnTo>
                  <a:pt x="2707" y="7910"/>
                </a:lnTo>
                <a:lnTo>
                  <a:pt x="4599" y="838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73C6E3C-1B81-465C-A984-BC648923BE7B}"/>
              </a:ext>
            </a:extLst>
          </p:cNvPr>
          <p:cNvSpPr/>
          <p:nvPr/>
        </p:nvSpPr>
        <p:spPr>
          <a:xfrm>
            <a:off x="7343710" y="3678381"/>
            <a:ext cx="10738" cy="63327"/>
          </a:xfrm>
          <a:custGeom>
            <a:avLst/>
            <a:gdLst>
              <a:gd name="connsiteX0" fmla="*/ 2707 w 4729"/>
              <a:gd name="connsiteY0" fmla="*/ 32504 h 33107"/>
              <a:gd name="connsiteX1" fmla="*/ 3180 w 4729"/>
              <a:gd name="connsiteY1" fmla="*/ 32031 h 33107"/>
              <a:gd name="connsiteX2" fmla="*/ 3180 w 4729"/>
              <a:gd name="connsiteY2" fmla="*/ 31085 h 33107"/>
              <a:gd name="connsiteX3" fmla="*/ 2707 w 4729"/>
              <a:gd name="connsiteY3" fmla="*/ 30612 h 33107"/>
              <a:gd name="connsiteX4" fmla="*/ 2234 w 4729"/>
              <a:gd name="connsiteY4" fmla="*/ 30612 h 33107"/>
              <a:gd name="connsiteX5" fmla="*/ 1761 w 4729"/>
              <a:gd name="connsiteY5" fmla="*/ 31558 h 33107"/>
              <a:gd name="connsiteX6" fmla="*/ 1761 w 4729"/>
              <a:gd name="connsiteY6" fmla="*/ 32031 h 33107"/>
              <a:gd name="connsiteX7" fmla="*/ 1761 w 4729"/>
              <a:gd name="connsiteY7" fmla="*/ 32504 h 33107"/>
              <a:gd name="connsiteX8" fmla="*/ 2707 w 4729"/>
              <a:gd name="connsiteY8" fmla="*/ 32504 h 33107"/>
              <a:gd name="connsiteX9" fmla="*/ 4126 w 4729"/>
              <a:gd name="connsiteY9" fmla="*/ 4599 h 33107"/>
              <a:gd name="connsiteX10" fmla="*/ 4599 w 4729"/>
              <a:gd name="connsiteY10" fmla="*/ 3653 h 33107"/>
              <a:gd name="connsiteX11" fmla="*/ 4599 w 4729"/>
              <a:gd name="connsiteY11" fmla="*/ 3180 h 33107"/>
              <a:gd name="connsiteX12" fmla="*/ 4599 w 4729"/>
              <a:gd name="connsiteY12" fmla="*/ 2707 h 33107"/>
              <a:gd name="connsiteX13" fmla="*/ 4599 w 4729"/>
              <a:gd name="connsiteY13" fmla="*/ 2234 h 33107"/>
              <a:gd name="connsiteX14" fmla="*/ 4599 w 4729"/>
              <a:gd name="connsiteY14" fmla="*/ 1761 h 33107"/>
              <a:gd name="connsiteX15" fmla="*/ 4126 w 4729"/>
              <a:gd name="connsiteY15" fmla="*/ 2234 h 33107"/>
              <a:gd name="connsiteX16" fmla="*/ 3653 w 4729"/>
              <a:gd name="connsiteY16" fmla="*/ 3180 h 33107"/>
              <a:gd name="connsiteX17" fmla="*/ 3653 w 4729"/>
              <a:gd name="connsiteY17" fmla="*/ 3653 h 33107"/>
              <a:gd name="connsiteX18" fmla="*/ 3180 w 4729"/>
              <a:gd name="connsiteY18" fmla="*/ 4126 h 33107"/>
              <a:gd name="connsiteX19" fmla="*/ 3180 w 4729"/>
              <a:gd name="connsiteY19" fmla="*/ 4599 h 33107"/>
              <a:gd name="connsiteX20" fmla="*/ 3653 w 4729"/>
              <a:gd name="connsiteY20" fmla="*/ 4599 h 33107"/>
              <a:gd name="connsiteX21" fmla="*/ 4126 w 4729"/>
              <a:gd name="connsiteY21" fmla="*/ 4599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29" h="33107">
                <a:moveTo>
                  <a:pt x="2707" y="32504"/>
                </a:moveTo>
                <a:lnTo>
                  <a:pt x="3180" y="32031"/>
                </a:lnTo>
                <a:lnTo>
                  <a:pt x="3180" y="31085"/>
                </a:lnTo>
                <a:lnTo>
                  <a:pt x="2707" y="30612"/>
                </a:lnTo>
                <a:lnTo>
                  <a:pt x="2234" y="30612"/>
                </a:lnTo>
                <a:lnTo>
                  <a:pt x="1761" y="31558"/>
                </a:lnTo>
                <a:lnTo>
                  <a:pt x="1761" y="32031"/>
                </a:lnTo>
                <a:lnTo>
                  <a:pt x="1761" y="32504"/>
                </a:lnTo>
                <a:lnTo>
                  <a:pt x="2707" y="32504"/>
                </a:lnTo>
                <a:close/>
                <a:moveTo>
                  <a:pt x="4126" y="4599"/>
                </a:moveTo>
                <a:lnTo>
                  <a:pt x="4599" y="3653"/>
                </a:lnTo>
                <a:lnTo>
                  <a:pt x="4599" y="3180"/>
                </a:lnTo>
                <a:lnTo>
                  <a:pt x="4599" y="2707"/>
                </a:lnTo>
                <a:lnTo>
                  <a:pt x="4599" y="2234"/>
                </a:lnTo>
                <a:lnTo>
                  <a:pt x="4599" y="1761"/>
                </a:lnTo>
                <a:lnTo>
                  <a:pt x="4126" y="2234"/>
                </a:lnTo>
                <a:lnTo>
                  <a:pt x="3653" y="3180"/>
                </a:lnTo>
                <a:lnTo>
                  <a:pt x="3653" y="3653"/>
                </a:lnTo>
                <a:lnTo>
                  <a:pt x="3180" y="4126"/>
                </a:lnTo>
                <a:lnTo>
                  <a:pt x="3180" y="4599"/>
                </a:lnTo>
                <a:lnTo>
                  <a:pt x="3653" y="4599"/>
                </a:lnTo>
                <a:lnTo>
                  <a:pt x="4126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FD6E03D8-858A-4D91-AF82-50ABC8CE4CA9}"/>
              </a:ext>
            </a:extLst>
          </p:cNvPr>
          <p:cNvSpPr/>
          <p:nvPr/>
        </p:nvSpPr>
        <p:spPr>
          <a:xfrm>
            <a:off x="3720964" y="1845522"/>
            <a:ext cx="21473" cy="18093"/>
          </a:xfrm>
          <a:custGeom>
            <a:avLst/>
            <a:gdLst>
              <a:gd name="connsiteX0" fmla="*/ 11693 w 9459"/>
              <a:gd name="connsiteY0" fmla="*/ 8856 h 9459"/>
              <a:gd name="connsiteX1" fmla="*/ 10748 w 9459"/>
              <a:gd name="connsiteY1" fmla="*/ 7910 h 9459"/>
              <a:gd name="connsiteX2" fmla="*/ 8383 w 9459"/>
              <a:gd name="connsiteY2" fmla="*/ 5545 h 9459"/>
              <a:gd name="connsiteX3" fmla="*/ 6018 w 9459"/>
              <a:gd name="connsiteY3" fmla="*/ 5072 h 9459"/>
              <a:gd name="connsiteX4" fmla="*/ 6491 w 9459"/>
              <a:gd name="connsiteY4" fmla="*/ 7910 h 9459"/>
              <a:gd name="connsiteX5" fmla="*/ 8383 w 9459"/>
              <a:gd name="connsiteY5" fmla="*/ 9802 h 9459"/>
              <a:gd name="connsiteX6" fmla="*/ 10748 w 9459"/>
              <a:gd name="connsiteY6" fmla="*/ 9802 h 9459"/>
              <a:gd name="connsiteX7" fmla="*/ 11693 w 9459"/>
              <a:gd name="connsiteY7" fmla="*/ 8856 h 9459"/>
              <a:gd name="connsiteX8" fmla="*/ 5072 w 9459"/>
              <a:gd name="connsiteY8" fmla="*/ 3180 h 9459"/>
              <a:gd name="connsiteX9" fmla="*/ 5072 w 9459"/>
              <a:gd name="connsiteY9" fmla="*/ 3180 h 9459"/>
              <a:gd name="connsiteX10" fmla="*/ 5072 w 9459"/>
              <a:gd name="connsiteY10" fmla="*/ 2234 h 9459"/>
              <a:gd name="connsiteX11" fmla="*/ 3653 w 9459"/>
              <a:gd name="connsiteY11" fmla="*/ 1761 h 9459"/>
              <a:gd name="connsiteX12" fmla="*/ 1761 w 9459"/>
              <a:gd name="connsiteY12" fmla="*/ 2234 h 9459"/>
              <a:gd name="connsiteX13" fmla="*/ 2234 w 9459"/>
              <a:gd name="connsiteY13" fmla="*/ 2707 h 9459"/>
              <a:gd name="connsiteX14" fmla="*/ 3653 w 9459"/>
              <a:gd name="connsiteY14" fmla="*/ 3653 h 9459"/>
              <a:gd name="connsiteX15" fmla="*/ 5072 w 9459"/>
              <a:gd name="connsiteY15" fmla="*/ 318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59" h="9459">
                <a:moveTo>
                  <a:pt x="11693" y="8856"/>
                </a:moveTo>
                <a:lnTo>
                  <a:pt x="10748" y="7910"/>
                </a:lnTo>
                <a:lnTo>
                  <a:pt x="8383" y="5545"/>
                </a:lnTo>
                <a:lnTo>
                  <a:pt x="6018" y="5072"/>
                </a:lnTo>
                <a:lnTo>
                  <a:pt x="6491" y="7910"/>
                </a:lnTo>
                <a:lnTo>
                  <a:pt x="8383" y="9802"/>
                </a:lnTo>
                <a:lnTo>
                  <a:pt x="10748" y="9802"/>
                </a:lnTo>
                <a:lnTo>
                  <a:pt x="11693" y="8856"/>
                </a:lnTo>
                <a:close/>
                <a:moveTo>
                  <a:pt x="5072" y="3180"/>
                </a:moveTo>
                <a:lnTo>
                  <a:pt x="5072" y="3180"/>
                </a:lnTo>
                <a:lnTo>
                  <a:pt x="5072" y="2234"/>
                </a:lnTo>
                <a:lnTo>
                  <a:pt x="3653" y="1761"/>
                </a:lnTo>
                <a:lnTo>
                  <a:pt x="1761" y="2234"/>
                </a:lnTo>
                <a:lnTo>
                  <a:pt x="2234" y="2707"/>
                </a:lnTo>
                <a:lnTo>
                  <a:pt x="3653" y="3653"/>
                </a:lnTo>
                <a:lnTo>
                  <a:pt x="5072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CE358501-42F0-4013-A051-BA9844925E24}"/>
              </a:ext>
            </a:extLst>
          </p:cNvPr>
          <p:cNvSpPr/>
          <p:nvPr/>
        </p:nvSpPr>
        <p:spPr>
          <a:xfrm>
            <a:off x="6312936" y="5073382"/>
            <a:ext cx="32212" cy="36187"/>
          </a:xfrm>
          <a:custGeom>
            <a:avLst/>
            <a:gdLst>
              <a:gd name="connsiteX0" fmla="*/ 10274 w 14188"/>
              <a:gd name="connsiteY0" fmla="*/ 16896 h 18918"/>
              <a:gd name="connsiteX1" fmla="*/ 11693 w 14188"/>
              <a:gd name="connsiteY1" fmla="*/ 15477 h 18918"/>
              <a:gd name="connsiteX2" fmla="*/ 12639 w 14188"/>
              <a:gd name="connsiteY2" fmla="*/ 13585 h 18918"/>
              <a:gd name="connsiteX3" fmla="*/ 14058 w 14188"/>
              <a:gd name="connsiteY3" fmla="*/ 12166 h 18918"/>
              <a:gd name="connsiteX4" fmla="*/ 14531 w 14188"/>
              <a:gd name="connsiteY4" fmla="*/ 8856 h 18918"/>
              <a:gd name="connsiteX5" fmla="*/ 13585 w 14188"/>
              <a:gd name="connsiteY5" fmla="*/ 5072 h 18918"/>
              <a:gd name="connsiteX6" fmla="*/ 11693 w 14188"/>
              <a:gd name="connsiteY6" fmla="*/ 1761 h 18918"/>
              <a:gd name="connsiteX7" fmla="*/ 9329 w 14188"/>
              <a:gd name="connsiteY7" fmla="*/ 2234 h 18918"/>
              <a:gd name="connsiteX8" fmla="*/ 7909 w 14188"/>
              <a:gd name="connsiteY8" fmla="*/ 4126 h 18918"/>
              <a:gd name="connsiteX9" fmla="*/ 6964 w 14188"/>
              <a:gd name="connsiteY9" fmla="*/ 6491 h 18918"/>
              <a:gd name="connsiteX10" fmla="*/ 4599 w 14188"/>
              <a:gd name="connsiteY10" fmla="*/ 7910 h 18918"/>
              <a:gd name="connsiteX11" fmla="*/ 4126 w 14188"/>
              <a:gd name="connsiteY11" fmla="*/ 9329 h 18918"/>
              <a:gd name="connsiteX12" fmla="*/ 3180 w 14188"/>
              <a:gd name="connsiteY12" fmla="*/ 12639 h 18918"/>
              <a:gd name="connsiteX13" fmla="*/ 2707 w 14188"/>
              <a:gd name="connsiteY13" fmla="*/ 14531 h 18918"/>
              <a:gd name="connsiteX14" fmla="*/ 1761 w 14188"/>
              <a:gd name="connsiteY14" fmla="*/ 15004 h 18918"/>
              <a:gd name="connsiteX15" fmla="*/ 1761 w 14188"/>
              <a:gd name="connsiteY15" fmla="*/ 15950 h 18918"/>
              <a:gd name="connsiteX16" fmla="*/ 3180 w 14188"/>
              <a:gd name="connsiteY16" fmla="*/ 17369 h 18918"/>
              <a:gd name="connsiteX17" fmla="*/ 6964 w 14188"/>
              <a:gd name="connsiteY17" fmla="*/ 17842 h 18918"/>
              <a:gd name="connsiteX18" fmla="*/ 10274 w 14188"/>
              <a:gd name="connsiteY18" fmla="*/ 16896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188" h="18918">
                <a:moveTo>
                  <a:pt x="10274" y="16896"/>
                </a:moveTo>
                <a:lnTo>
                  <a:pt x="11693" y="15477"/>
                </a:lnTo>
                <a:lnTo>
                  <a:pt x="12639" y="13585"/>
                </a:lnTo>
                <a:lnTo>
                  <a:pt x="14058" y="12166"/>
                </a:lnTo>
                <a:lnTo>
                  <a:pt x="14531" y="8856"/>
                </a:lnTo>
                <a:lnTo>
                  <a:pt x="13585" y="5072"/>
                </a:lnTo>
                <a:lnTo>
                  <a:pt x="11693" y="1761"/>
                </a:lnTo>
                <a:lnTo>
                  <a:pt x="9329" y="2234"/>
                </a:lnTo>
                <a:lnTo>
                  <a:pt x="7909" y="4126"/>
                </a:lnTo>
                <a:lnTo>
                  <a:pt x="6964" y="6491"/>
                </a:lnTo>
                <a:lnTo>
                  <a:pt x="4599" y="7910"/>
                </a:lnTo>
                <a:lnTo>
                  <a:pt x="4126" y="9329"/>
                </a:lnTo>
                <a:lnTo>
                  <a:pt x="3180" y="12639"/>
                </a:lnTo>
                <a:lnTo>
                  <a:pt x="2707" y="14531"/>
                </a:lnTo>
                <a:lnTo>
                  <a:pt x="1761" y="15004"/>
                </a:lnTo>
                <a:lnTo>
                  <a:pt x="1761" y="15950"/>
                </a:lnTo>
                <a:lnTo>
                  <a:pt x="3180" y="17369"/>
                </a:lnTo>
                <a:lnTo>
                  <a:pt x="6964" y="17842"/>
                </a:lnTo>
                <a:lnTo>
                  <a:pt x="10274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C281858D-E790-44EB-AEC2-34518588956B}"/>
              </a:ext>
            </a:extLst>
          </p:cNvPr>
          <p:cNvSpPr/>
          <p:nvPr/>
        </p:nvSpPr>
        <p:spPr>
          <a:xfrm>
            <a:off x="3308655" y="3825844"/>
            <a:ext cx="64423" cy="99514"/>
          </a:xfrm>
          <a:custGeom>
            <a:avLst/>
            <a:gdLst>
              <a:gd name="connsiteX0" fmla="*/ 6491 w 28377"/>
              <a:gd name="connsiteY0" fmla="*/ 49058 h 52026"/>
              <a:gd name="connsiteX1" fmla="*/ 8856 w 28377"/>
              <a:gd name="connsiteY1" fmla="*/ 45274 h 52026"/>
              <a:gd name="connsiteX2" fmla="*/ 8856 w 28377"/>
              <a:gd name="connsiteY2" fmla="*/ 42909 h 52026"/>
              <a:gd name="connsiteX3" fmla="*/ 7437 w 28377"/>
              <a:gd name="connsiteY3" fmla="*/ 40544 h 52026"/>
              <a:gd name="connsiteX4" fmla="*/ 5545 w 28377"/>
              <a:gd name="connsiteY4" fmla="*/ 40544 h 52026"/>
              <a:gd name="connsiteX5" fmla="*/ 3180 w 28377"/>
              <a:gd name="connsiteY5" fmla="*/ 42436 h 52026"/>
              <a:gd name="connsiteX6" fmla="*/ 1761 w 28377"/>
              <a:gd name="connsiteY6" fmla="*/ 44328 h 52026"/>
              <a:gd name="connsiteX7" fmla="*/ 1761 w 28377"/>
              <a:gd name="connsiteY7" fmla="*/ 45747 h 52026"/>
              <a:gd name="connsiteX8" fmla="*/ 2234 w 28377"/>
              <a:gd name="connsiteY8" fmla="*/ 49058 h 52026"/>
              <a:gd name="connsiteX9" fmla="*/ 2707 w 28377"/>
              <a:gd name="connsiteY9" fmla="*/ 50476 h 52026"/>
              <a:gd name="connsiteX10" fmla="*/ 4126 w 28377"/>
              <a:gd name="connsiteY10" fmla="*/ 51422 h 52026"/>
              <a:gd name="connsiteX11" fmla="*/ 6491 w 28377"/>
              <a:gd name="connsiteY11" fmla="*/ 49058 h 52026"/>
              <a:gd name="connsiteX12" fmla="*/ 26829 w 28377"/>
              <a:gd name="connsiteY12" fmla="*/ 5545 h 52026"/>
              <a:gd name="connsiteX13" fmla="*/ 27774 w 28377"/>
              <a:gd name="connsiteY13" fmla="*/ 3653 h 52026"/>
              <a:gd name="connsiteX14" fmla="*/ 27774 w 28377"/>
              <a:gd name="connsiteY14" fmla="*/ 2707 h 52026"/>
              <a:gd name="connsiteX15" fmla="*/ 27301 w 28377"/>
              <a:gd name="connsiteY15" fmla="*/ 2234 h 52026"/>
              <a:gd name="connsiteX16" fmla="*/ 26829 w 28377"/>
              <a:gd name="connsiteY16" fmla="*/ 1761 h 52026"/>
              <a:gd name="connsiteX17" fmla="*/ 25883 w 28377"/>
              <a:gd name="connsiteY17" fmla="*/ 2234 h 52026"/>
              <a:gd name="connsiteX18" fmla="*/ 24464 w 28377"/>
              <a:gd name="connsiteY18" fmla="*/ 4599 h 52026"/>
              <a:gd name="connsiteX19" fmla="*/ 24937 w 28377"/>
              <a:gd name="connsiteY19" fmla="*/ 5545 h 52026"/>
              <a:gd name="connsiteX20" fmla="*/ 25883 w 28377"/>
              <a:gd name="connsiteY20" fmla="*/ 6491 h 52026"/>
              <a:gd name="connsiteX21" fmla="*/ 26829 w 28377"/>
              <a:gd name="connsiteY21" fmla="*/ 5545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" h="52026">
                <a:moveTo>
                  <a:pt x="6491" y="49058"/>
                </a:moveTo>
                <a:lnTo>
                  <a:pt x="8856" y="45274"/>
                </a:lnTo>
                <a:lnTo>
                  <a:pt x="8856" y="42909"/>
                </a:lnTo>
                <a:lnTo>
                  <a:pt x="7437" y="40544"/>
                </a:lnTo>
                <a:lnTo>
                  <a:pt x="5545" y="40544"/>
                </a:lnTo>
                <a:lnTo>
                  <a:pt x="3180" y="42436"/>
                </a:lnTo>
                <a:lnTo>
                  <a:pt x="1761" y="44328"/>
                </a:lnTo>
                <a:lnTo>
                  <a:pt x="1761" y="45747"/>
                </a:lnTo>
                <a:lnTo>
                  <a:pt x="2234" y="49058"/>
                </a:lnTo>
                <a:lnTo>
                  <a:pt x="2707" y="50476"/>
                </a:lnTo>
                <a:lnTo>
                  <a:pt x="4126" y="51422"/>
                </a:lnTo>
                <a:lnTo>
                  <a:pt x="6491" y="49058"/>
                </a:lnTo>
                <a:close/>
                <a:moveTo>
                  <a:pt x="26829" y="5545"/>
                </a:moveTo>
                <a:lnTo>
                  <a:pt x="27774" y="3653"/>
                </a:lnTo>
                <a:lnTo>
                  <a:pt x="27774" y="2707"/>
                </a:lnTo>
                <a:lnTo>
                  <a:pt x="27301" y="2234"/>
                </a:lnTo>
                <a:lnTo>
                  <a:pt x="26829" y="1761"/>
                </a:lnTo>
                <a:lnTo>
                  <a:pt x="25883" y="2234"/>
                </a:lnTo>
                <a:lnTo>
                  <a:pt x="24464" y="4599"/>
                </a:lnTo>
                <a:lnTo>
                  <a:pt x="24937" y="5545"/>
                </a:lnTo>
                <a:lnTo>
                  <a:pt x="25883" y="6491"/>
                </a:lnTo>
                <a:lnTo>
                  <a:pt x="26829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2E7D44DF-E2C8-4961-90E0-DB4AEBFF7799}"/>
              </a:ext>
            </a:extLst>
          </p:cNvPr>
          <p:cNvSpPr/>
          <p:nvPr/>
        </p:nvSpPr>
        <p:spPr>
          <a:xfrm>
            <a:off x="6256026" y="4185903"/>
            <a:ext cx="10738" cy="18093"/>
          </a:xfrm>
          <a:custGeom>
            <a:avLst/>
            <a:gdLst>
              <a:gd name="connsiteX0" fmla="*/ 6018 w 4729"/>
              <a:gd name="connsiteY0" fmla="*/ 5545 h 9459"/>
              <a:gd name="connsiteX1" fmla="*/ 3653 w 4729"/>
              <a:gd name="connsiteY1" fmla="*/ 1761 h 9459"/>
              <a:gd name="connsiteX2" fmla="*/ 1761 w 4729"/>
              <a:gd name="connsiteY2" fmla="*/ 3180 h 9459"/>
              <a:gd name="connsiteX3" fmla="*/ 2707 w 4729"/>
              <a:gd name="connsiteY3" fmla="*/ 4599 h 9459"/>
              <a:gd name="connsiteX4" fmla="*/ 4126 w 4729"/>
              <a:gd name="connsiteY4" fmla="*/ 5545 h 9459"/>
              <a:gd name="connsiteX5" fmla="*/ 4599 w 4729"/>
              <a:gd name="connsiteY5" fmla="*/ 7437 h 9459"/>
              <a:gd name="connsiteX6" fmla="*/ 6018 w 4729"/>
              <a:gd name="connsiteY6" fmla="*/ 8383 h 9459"/>
              <a:gd name="connsiteX7" fmla="*/ 6018 w 4729"/>
              <a:gd name="connsiteY7" fmla="*/ 5545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9" h="9459">
                <a:moveTo>
                  <a:pt x="6018" y="5545"/>
                </a:moveTo>
                <a:lnTo>
                  <a:pt x="3653" y="1761"/>
                </a:lnTo>
                <a:lnTo>
                  <a:pt x="1761" y="3180"/>
                </a:lnTo>
                <a:lnTo>
                  <a:pt x="2707" y="4599"/>
                </a:lnTo>
                <a:lnTo>
                  <a:pt x="4126" y="5545"/>
                </a:lnTo>
                <a:lnTo>
                  <a:pt x="4599" y="7437"/>
                </a:lnTo>
                <a:lnTo>
                  <a:pt x="6018" y="8383"/>
                </a:lnTo>
                <a:lnTo>
                  <a:pt x="6018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93756BF3-84BB-40DA-BF0A-EFB02B42B815}"/>
              </a:ext>
            </a:extLst>
          </p:cNvPr>
          <p:cNvSpPr/>
          <p:nvPr/>
        </p:nvSpPr>
        <p:spPr>
          <a:xfrm>
            <a:off x="4754961" y="1869948"/>
            <a:ext cx="128848" cy="63327"/>
          </a:xfrm>
          <a:custGeom>
            <a:avLst/>
            <a:gdLst>
              <a:gd name="connsiteX0" fmla="*/ 11693 w 56755"/>
              <a:gd name="connsiteY0" fmla="*/ 16896 h 33107"/>
              <a:gd name="connsiteX1" fmla="*/ 10274 w 56755"/>
              <a:gd name="connsiteY1" fmla="*/ 16423 h 33107"/>
              <a:gd name="connsiteX2" fmla="*/ 7909 w 56755"/>
              <a:gd name="connsiteY2" fmla="*/ 17369 h 33107"/>
              <a:gd name="connsiteX3" fmla="*/ 6017 w 56755"/>
              <a:gd name="connsiteY3" fmla="*/ 19261 h 33107"/>
              <a:gd name="connsiteX4" fmla="*/ 4126 w 56755"/>
              <a:gd name="connsiteY4" fmla="*/ 20680 h 33107"/>
              <a:gd name="connsiteX5" fmla="*/ 1761 w 56755"/>
              <a:gd name="connsiteY5" fmla="*/ 19261 h 33107"/>
              <a:gd name="connsiteX6" fmla="*/ 2707 w 56755"/>
              <a:gd name="connsiteY6" fmla="*/ 23517 h 33107"/>
              <a:gd name="connsiteX7" fmla="*/ 5545 w 56755"/>
              <a:gd name="connsiteY7" fmla="*/ 28720 h 33107"/>
              <a:gd name="connsiteX8" fmla="*/ 6491 w 56755"/>
              <a:gd name="connsiteY8" fmla="*/ 30139 h 33107"/>
              <a:gd name="connsiteX9" fmla="*/ 7909 w 56755"/>
              <a:gd name="connsiteY9" fmla="*/ 31085 h 33107"/>
              <a:gd name="connsiteX10" fmla="*/ 13112 w 56755"/>
              <a:gd name="connsiteY10" fmla="*/ 32504 h 33107"/>
              <a:gd name="connsiteX11" fmla="*/ 14531 w 56755"/>
              <a:gd name="connsiteY11" fmla="*/ 32504 h 33107"/>
              <a:gd name="connsiteX12" fmla="*/ 17369 w 56755"/>
              <a:gd name="connsiteY12" fmla="*/ 32504 h 33107"/>
              <a:gd name="connsiteX13" fmla="*/ 18315 w 56755"/>
              <a:gd name="connsiteY13" fmla="*/ 32977 h 33107"/>
              <a:gd name="connsiteX14" fmla="*/ 19261 w 56755"/>
              <a:gd name="connsiteY14" fmla="*/ 34869 h 33107"/>
              <a:gd name="connsiteX15" fmla="*/ 21153 w 56755"/>
              <a:gd name="connsiteY15" fmla="*/ 34869 h 33107"/>
              <a:gd name="connsiteX16" fmla="*/ 21153 w 56755"/>
              <a:gd name="connsiteY16" fmla="*/ 34396 h 33107"/>
              <a:gd name="connsiteX17" fmla="*/ 21153 w 56755"/>
              <a:gd name="connsiteY17" fmla="*/ 32977 h 33107"/>
              <a:gd name="connsiteX18" fmla="*/ 22098 w 56755"/>
              <a:gd name="connsiteY18" fmla="*/ 32031 h 33107"/>
              <a:gd name="connsiteX19" fmla="*/ 23517 w 56755"/>
              <a:gd name="connsiteY19" fmla="*/ 31085 h 33107"/>
              <a:gd name="connsiteX20" fmla="*/ 24936 w 56755"/>
              <a:gd name="connsiteY20" fmla="*/ 31085 h 33107"/>
              <a:gd name="connsiteX21" fmla="*/ 27774 w 56755"/>
              <a:gd name="connsiteY21" fmla="*/ 30612 h 33107"/>
              <a:gd name="connsiteX22" fmla="*/ 30612 w 56755"/>
              <a:gd name="connsiteY22" fmla="*/ 29666 h 33107"/>
              <a:gd name="connsiteX23" fmla="*/ 32977 w 56755"/>
              <a:gd name="connsiteY23" fmla="*/ 27774 h 33107"/>
              <a:gd name="connsiteX24" fmla="*/ 37234 w 56755"/>
              <a:gd name="connsiteY24" fmla="*/ 23045 h 33107"/>
              <a:gd name="connsiteX25" fmla="*/ 38652 w 56755"/>
              <a:gd name="connsiteY25" fmla="*/ 23045 h 33107"/>
              <a:gd name="connsiteX26" fmla="*/ 40071 w 56755"/>
              <a:gd name="connsiteY26" fmla="*/ 23045 h 33107"/>
              <a:gd name="connsiteX27" fmla="*/ 42909 w 56755"/>
              <a:gd name="connsiteY27" fmla="*/ 23045 h 33107"/>
              <a:gd name="connsiteX28" fmla="*/ 45747 w 56755"/>
              <a:gd name="connsiteY28" fmla="*/ 22572 h 33107"/>
              <a:gd name="connsiteX29" fmla="*/ 44801 w 56755"/>
              <a:gd name="connsiteY29" fmla="*/ 20680 h 33107"/>
              <a:gd name="connsiteX30" fmla="*/ 44328 w 56755"/>
              <a:gd name="connsiteY30" fmla="*/ 20207 h 33107"/>
              <a:gd name="connsiteX31" fmla="*/ 42436 w 56755"/>
              <a:gd name="connsiteY31" fmla="*/ 17842 h 33107"/>
              <a:gd name="connsiteX32" fmla="*/ 41490 w 56755"/>
              <a:gd name="connsiteY32" fmla="*/ 15950 h 33107"/>
              <a:gd name="connsiteX33" fmla="*/ 41963 w 56755"/>
              <a:gd name="connsiteY33" fmla="*/ 13112 h 33107"/>
              <a:gd name="connsiteX34" fmla="*/ 53787 w 56755"/>
              <a:gd name="connsiteY34" fmla="*/ 4126 h 33107"/>
              <a:gd name="connsiteX35" fmla="*/ 56152 w 56755"/>
              <a:gd name="connsiteY35" fmla="*/ 1761 h 33107"/>
              <a:gd name="connsiteX36" fmla="*/ 52368 w 56755"/>
              <a:gd name="connsiteY36" fmla="*/ 2707 h 33107"/>
              <a:gd name="connsiteX37" fmla="*/ 49531 w 56755"/>
              <a:gd name="connsiteY37" fmla="*/ 4599 h 33107"/>
              <a:gd name="connsiteX38" fmla="*/ 47639 w 56755"/>
              <a:gd name="connsiteY38" fmla="*/ 5545 h 33107"/>
              <a:gd name="connsiteX39" fmla="*/ 44328 w 56755"/>
              <a:gd name="connsiteY39" fmla="*/ 7437 h 33107"/>
              <a:gd name="connsiteX40" fmla="*/ 33450 w 56755"/>
              <a:gd name="connsiteY40" fmla="*/ 11220 h 33107"/>
              <a:gd name="connsiteX41" fmla="*/ 29666 w 56755"/>
              <a:gd name="connsiteY41" fmla="*/ 11693 h 33107"/>
              <a:gd name="connsiteX42" fmla="*/ 25882 w 56755"/>
              <a:gd name="connsiteY42" fmla="*/ 11693 h 33107"/>
              <a:gd name="connsiteX43" fmla="*/ 21153 w 56755"/>
              <a:gd name="connsiteY43" fmla="*/ 11220 h 33107"/>
              <a:gd name="connsiteX44" fmla="*/ 16896 w 56755"/>
              <a:gd name="connsiteY44" fmla="*/ 10275 h 33107"/>
              <a:gd name="connsiteX45" fmla="*/ 16896 w 56755"/>
              <a:gd name="connsiteY45" fmla="*/ 13585 h 33107"/>
              <a:gd name="connsiteX46" fmla="*/ 15950 w 56755"/>
              <a:gd name="connsiteY46" fmla="*/ 16423 h 33107"/>
              <a:gd name="connsiteX47" fmla="*/ 13112 w 56755"/>
              <a:gd name="connsiteY47" fmla="*/ 17369 h 33107"/>
              <a:gd name="connsiteX48" fmla="*/ 11693 w 56755"/>
              <a:gd name="connsiteY48" fmla="*/ 16896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755" h="33107">
                <a:moveTo>
                  <a:pt x="11693" y="16896"/>
                </a:moveTo>
                <a:lnTo>
                  <a:pt x="10274" y="16423"/>
                </a:lnTo>
                <a:lnTo>
                  <a:pt x="7909" y="17369"/>
                </a:lnTo>
                <a:lnTo>
                  <a:pt x="6017" y="19261"/>
                </a:lnTo>
                <a:lnTo>
                  <a:pt x="4126" y="20680"/>
                </a:lnTo>
                <a:lnTo>
                  <a:pt x="1761" y="19261"/>
                </a:lnTo>
                <a:lnTo>
                  <a:pt x="2707" y="23517"/>
                </a:lnTo>
                <a:lnTo>
                  <a:pt x="5545" y="28720"/>
                </a:lnTo>
                <a:lnTo>
                  <a:pt x="6491" y="30139"/>
                </a:lnTo>
                <a:lnTo>
                  <a:pt x="7909" y="31085"/>
                </a:lnTo>
                <a:lnTo>
                  <a:pt x="13112" y="32504"/>
                </a:lnTo>
                <a:lnTo>
                  <a:pt x="14531" y="32504"/>
                </a:lnTo>
                <a:lnTo>
                  <a:pt x="17369" y="32504"/>
                </a:lnTo>
                <a:lnTo>
                  <a:pt x="18315" y="32977"/>
                </a:lnTo>
                <a:lnTo>
                  <a:pt x="19261" y="34869"/>
                </a:lnTo>
                <a:lnTo>
                  <a:pt x="21153" y="34869"/>
                </a:lnTo>
                <a:lnTo>
                  <a:pt x="21153" y="34396"/>
                </a:lnTo>
                <a:lnTo>
                  <a:pt x="21153" y="32977"/>
                </a:lnTo>
                <a:lnTo>
                  <a:pt x="22098" y="32031"/>
                </a:lnTo>
                <a:lnTo>
                  <a:pt x="23517" y="31085"/>
                </a:lnTo>
                <a:lnTo>
                  <a:pt x="24936" y="31085"/>
                </a:lnTo>
                <a:lnTo>
                  <a:pt x="27774" y="30612"/>
                </a:lnTo>
                <a:lnTo>
                  <a:pt x="30612" y="29666"/>
                </a:lnTo>
                <a:lnTo>
                  <a:pt x="32977" y="27774"/>
                </a:lnTo>
                <a:lnTo>
                  <a:pt x="37234" y="23045"/>
                </a:lnTo>
                <a:lnTo>
                  <a:pt x="38652" y="23045"/>
                </a:lnTo>
                <a:lnTo>
                  <a:pt x="40071" y="23045"/>
                </a:lnTo>
                <a:lnTo>
                  <a:pt x="42909" y="23045"/>
                </a:lnTo>
                <a:lnTo>
                  <a:pt x="45747" y="22572"/>
                </a:lnTo>
                <a:lnTo>
                  <a:pt x="44801" y="20680"/>
                </a:lnTo>
                <a:lnTo>
                  <a:pt x="44328" y="20207"/>
                </a:lnTo>
                <a:lnTo>
                  <a:pt x="42436" y="17842"/>
                </a:lnTo>
                <a:lnTo>
                  <a:pt x="41490" y="15950"/>
                </a:lnTo>
                <a:lnTo>
                  <a:pt x="41963" y="13112"/>
                </a:lnTo>
                <a:lnTo>
                  <a:pt x="53787" y="4126"/>
                </a:lnTo>
                <a:lnTo>
                  <a:pt x="56152" y="1761"/>
                </a:lnTo>
                <a:lnTo>
                  <a:pt x="52368" y="2707"/>
                </a:lnTo>
                <a:lnTo>
                  <a:pt x="49531" y="4599"/>
                </a:lnTo>
                <a:lnTo>
                  <a:pt x="47639" y="5545"/>
                </a:lnTo>
                <a:lnTo>
                  <a:pt x="44328" y="7437"/>
                </a:lnTo>
                <a:lnTo>
                  <a:pt x="33450" y="11220"/>
                </a:lnTo>
                <a:lnTo>
                  <a:pt x="29666" y="11693"/>
                </a:lnTo>
                <a:lnTo>
                  <a:pt x="25882" y="11693"/>
                </a:lnTo>
                <a:lnTo>
                  <a:pt x="21153" y="11220"/>
                </a:lnTo>
                <a:lnTo>
                  <a:pt x="16896" y="10275"/>
                </a:lnTo>
                <a:lnTo>
                  <a:pt x="16896" y="13585"/>
                </a:lnTo>
                <a:lnTo>
                  <a:pt x="15950" y="16423"/>
                </a:lnTo>
                <a:lnTo>
                  <a:pt x="13112" y="17369"/>
                </a:lnTo>
                <a:lnTo>
                  <a:pt x="11693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3D8884E7-C0F1-488C-B8C1-0746780E1540}"/>
              </a:ext>
            </a:extLst>
          </p:cNvPr>
          <p:cNvSpPr/>
          <p:nvPr/>
        </p:nvSpPr>
        <p:spPr>
          <a:xfrm>
            <a:off x="6185161" y="5124043"/>
            <a:ext cx="42950" cy="27140"/>
          </a:xfrm>
          <a:custGeom>
            <a:avLst/>
            <a:gdLst>
              <a:gd name="connsiteX0" fmla="*/ 15950 w 18918"/>
              <a:gd name="connsiteY0" fmla="*/ 15950 h 14188"/>
              <a:gd name="connsiteX1" fmla="*/ 16896 w 18918"/>
              <a:gd name="connsiteY1" fmla="*/ 14058 h 14188"/>
              <a:gd name="connsiteX2" fmla="*/ 17369 w 18918"/>
              <a:gd name="connsiteY2" fmla="*/ 10275 h 14188"/>
              <a:gd name="connsiteX3" fmla="*/ 15477 w 18918"/>
              <a:gd name="connsiteY3" fmla="*/ 6491 h 14188"/>
              <a:gd name="connsiteX4" fmla="*/ 13585 w 18918"/>
              <a:gd name="connsiteY4" fmla="*/ 3180 h 14188"/>
              <a:gd name="connsiteX5" fmla="*/ 11693 w 18918"/>
              <a:gd name="connsiteY5" fmla="*/ 2234 h 14188"/>
              <a:gd name="connsiteX6" fmla="*/ 7910 w 18918"/>
              <a:gd name="connsiteY6" fmla="*/ 1761 h 14188"/>
              <a:gd name="connsiteX7" fmla="*/ 4599 w 18918"/>
              <a:gd name="connsiteY7" fmla="*/ 3180 h 14188"/>
              <a:gd name="connsiteX8" fmla="*/ 2707 w 18918"/>
              <a:gd name="connsiteY8" fmla="*/ 6018 h 14188"/>
              <a:gd name="connsiteX9" fmla="*/ 1761 w 18918"/>
              <a:gd name="connsiteY9" fmla="*/ 7437 h 14188"/>
              <a:gd name="connsiteX10" fmla="*/ 3653 w 18918"/>
              <a:gd name="connsiteY10" fmla="*/ 12639 h 14188"/>
              <a:gd name="connsiteX11" fmla="*/ 4599 w 18918"/>
              <a:gd name="connsiteY11" fmla="*/ 14058 h 14188"/>
              <a:gd name="connsiteX12" fmla="*/ 9801 w 18918"/>
              <a:gd name="connsiteY12" fmla="*/ 16896 h 14188"/>
              <a:gd name="connsiteX13" fmla="*/ 12166 w 18918"/>
              <a:gd name="connsiteY13" fmla="*/ 16896 h 14188"/>
              <a:gd name="connsiteX14" fmla="*/ 15950 w 18918"/>
              <a:gd name="connsiteY14" fmla="*/ 15950 h 1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18" h="14188">
                <a:moveTo>
                  <a:pt x="15950" y="15950"/>
                </a:moveTo>
                <a:lnTo>
                  <a:pt x="16896" y="14058"/>
                </a:lnTo>
                <a:lnTo>
                  <a:pt x="17369" y="10275"/>
                </a:lnTo>
                <a:lnTo>
                  <a:pt x="15477" y="6491"/>
                </a:lnTo>
                <a:lnTo>
                  <a:pt x="13585" y="3180"/>
                </a:lnTo>
                <a:lnTo>
                  <a:pt x="11693" y="2234"/>
                </a:lnTo>
                <a:lnTo>
                  <a:pt x="7910" y="1761"/>
                </a:lnTo>
                <a:lnTo>
                  <a:pt x="4599" y="3180"/>
                </a:lnTo>
                <a:lnTo>
                  <a:pt x="2707" y="6018"/>
                </a:lnTo>
                <a:lnTo>
                  <a:pt x="1761" y="7437"/>
                </a:lnTo>
                <a:lnTo>
                  <a:pt x="3653" y="12639"/>
                </a:lnTo>
                <a:lnTo>
                  <a:pt x="4599" y="14058"/>
                </a:lnTo>
                <a:lnTo>
                  <a:pt x="9801" y="16896"/>
                </a:lnTo>
                <a:lnTo>
                  <a:pt x="12166" y="16896"/>
                </a:lnTo>
                <a:lnTo>
                  <a:pt x="15950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7C036DAA-4016-4E70-8469-A97D56B3DB3C}"/>
              </a:ext>
            </a:extLst>
          </p:cNvPr>
          <p:cNvSpPr/>
          <p:nvPr/>
        </p:nvSpPr>
        <p:spPr>
          <a:xfrm>
            <a:off x="5616086" y="4651804"/>
            <a:ext cx="10738" cy="18093"/>
          </a:xfrm>
          <a:custGeom>
            <a:avLst/>
            <a:gdLst>
              <a:gd name="connsiteX0" fmla="*/ 5072 w 4729"/>
              <a:gd name="connsiteY0" fmla="*/ 11220 h 9459"/>
              <a:gd name="connsiteX1" fmla="*/ 5072 w 4729"/>
              <a:gd name="connsiteY1" fmla="*/ 9802 h 9459"/>
              <a:gd name="connsiteX2" fmla="*/ 6018 w 4729"/>
              <a:gd name="connsiteY2" fmla="*/ 7437 h 9459"/>
              <a:gd name="connsiteX3" fmla="*/ 6018 w 4729"/>
              <a:gd name="connsiteY3" fmla="*/ 6964 h 9459"/>
              <a:gd name="connsiteX4" fmla="*/ 6491 w 4729"/>
              <a:gd name="connsiteY4" fmla="*/ 4599 h 9459"/>
              <a:gd name="connsiteX5" fmla="*/ 5072 w 4729"/>
              <a:gd name="connsiteY5" fmla="*/ 3180 h 9459"/>
              <a:gd name="connsiteX6" fmla="*/ 4126 w 4729"/>
              <a:gd name="connsiteY6" fmla="*/ 3180 h 9459"/>
              <a:gd name="connsiteX7" fmla="*/ 3180 w 4729"/>
              <a:gd name="connsiteY7" fmla="*/ 1761 h 9459"/>
              <a:gd name="connsiteX8" fmla="*/ 1761 w 4729"/>
              <a:gd name="connsiteY8" fmla="*/ 3180 h 9459"/>
              <a:gd name="connsiteX9" fmla="*/ 3180 w 4729"/>
              <a:gd name="connsiteY9" fmla="*/ 5545 h 9459"/>
              <a:gd name="connsiteX10" fmla="*/ 2707 w 4729"/>
              <a:gd name="connsiteY10" fmla="*/ 6964 h 9459"/>
              <a:gd name="connsiteX11" fmla="*/ 2234 w 4729"/>
              <a:gd name="connsiteY11" fmla="*/ 8856 h 9459"/>
              <a:gd name="connsiteX12" fmla="*/ 2707 w 4729"/>
              <a:gd name="connsiteY12" fmla="*/ 10747 h 9459"/>
              <a:gd name="connsiteX13" fmla="*/ 3653 w 4729"/>
              <a:gd name="connsiteY13" fmla="*/ 11693 h 9459"/>
              <a:gd name="connsiteX14" fmla="*/ 5072 w 4729"/>
              <a:gd name="connsiteY14" fmla="*/ 1122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5072" y="11220"/>
                </a:moveTo>
                <a:lnTo>
                  <a:pt x="5072" y="9802"/>
                </a:lnTo>
                <a:lnTo>
                  <a:pt x="6018" y="7437"/>
                </a:lnTo>
                <a:lnTo>
                  <a:pt x="6018" y="6964"/>
                </a:lnTo>
                <a:lnTo>
                  <a:pt x="6491" y="4599"/>
                </a:lnTo>
                <a:lnTo>
                  <a:pt x="5072" y="3180"/>
                </a:lnTo>
                <a:lnTo>
                  <a:pt x="4126" y="3180"/>
                </a:lnTo>
                <a:lnTo>
                  <a:pt x="3180" y="1761"/>
                </a:lnTo>
                <a:lnTo>
                  <a:pt x="1761" y="3180"/>
                </a:lnTo>
                <a:lnTo>
                  <a:pt x="3180" y="5545"/>
                </a:lnTo>
                <a:lnTo>
                  <a:pt x="2707" y="6964"/>
                </a:lnTo>
                <a:lnTo>
                  <a:pt x="2234" y="8856"/>
                </a:lnTo>
                <a:lnTo>
                  <a:pt x="2707" y="10747"/>
                </a:lnTo>
                <a:lnTo>
                  <a:pt x="3653" y="11693"/>
                </a:lnTo>
                <a:lnTo>
                  <a:pt x="5072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B44434FB-A6B9-48D3-B34D-006C2CE860C8}"/>
              </a:ext>
            </a:extLst>
          </p:cNvPr>
          <p:cNvSpPr/>
          <p:nvPr/>
        </p:nvSpPr>
        <p:spPr>
          <a:xfrm>
            <a:off x="1859125" y="2239959"/>
            <a:ext cx="279168" cy="90466"/>
          </a:xfrm>
          <a:custGeom>
            <a:avLst/>
            <a:gdLst>
              <a:gd name="connsiteX0" fmla="*/ 8856 w 122970"/>
              <a:gd name="connsiteY0" fmla="*/ 44801 h 47296"/>
              <a:gd name="connsiteX1" fmla="*/ 7910 w 122970"/>
              <a:gd name="connsiteY1" fmla="*/ 43855 h 47296"/>
              <a:gd name="connsiteX2" fmla="*/ 4599 w 122970"/>
              <a:gd name="connsiteY2" fmla="*/ 46220 h 47296"/>
              <a:gd name="connsiteX3" fmla="*/ 1761 w 122970"/>
              <a:gd name="connsiteY3" fmla="*/ 46220 h 47296"/>
              <a:gd name="connsiteX4" fmla="*/ 2234 w 122970"/>
              <a:gd name="connsiteY4" fmla="*/ 47166 h 47296"/>
              <a:gd name="connsiteX5" fmla="*/ 2707 w 122970"/>
              <a:gd name="connsiteY5" fmla="*/ 48112 h 47296"/>
              <a:gd name="connsiteX6" fmla="*/ 6018 w 122970"/>
              <a:gd name="connsiteY6" fmla="*/ 50003 h 47296"/>
              <a:gd name="connsiteX7" fmla="*/ 8856 w 122970"/>
              <a:gd name="connsiteY7" fmla="*/ 44801 h 47296"/>
              <a:gd name="connsiteX8" fmla="*/ 72706 w 122970"/>
              <a:gd name="connsiteY8" fmla="*/ 34869 h 47296"/>
              <a:gd name="connsiteX9" fmla="*/ 72706 w 122970"/>
              <a:gd name="connsiteY9" fmla="*/ 34396 h 47296"/>
              <a:gd name="connsiteX10" fmla="*/ 72233 w 122970"/>
              <a:gd name="connsiteY10" fmla="*/ 34396 h 47296"/>
              <a:gd name="connsiteX11" fmla="*/ 71760 w 122970"/>
              <a:gd name="connsiteY11" fmla="*/ 34869 h 47296"/>
              <a:gd name="connsiteX12" fmla="*/ 65611 w 122970"/>
              <a:gd name="connsiteY12" fmla="*/ 34396 h 47296"/>
              <a:gd name="connsiteX13" fmla="*/ 64666 w 122970"/>
              <a:gd name="connsiteY13" fmla="*/ 37234 h 47296"/>
              <a:gd name="connsiteX14" fmla="*/ 62301 w 122970"/>
              <a:gd name="connsiteY14" fmla="*/ 39125 h 47296"/>
              <a:gd name="connsiteX15" fmla="*/ 62301 w 122970"/>
              <a:gd name="connsiteY15" fmla="*/ 42436 h 47296"/>
              <a:gd name="connsiteX16" fmla="*/ 64666 w 122970"/>
              <a:gd name="connsiteY16" fmla="*/ 45747 h 47296"/>
              <a:gd name="connsiteX17" fmla="*/ 66085 w 122970"/>
              <a:gd name="connsiteY17" fmla="*/ 46220 h 47296"/>
              <a:gd name="connsiteX18" fmla="*/ 68449 w 122970"/>
              <a:gd name="connsiteY18" fmla="*/ 46693 h 47296"/>
              <a:gd name="connsiteX19" fmla="*/ 71760 w 122970"/>
              <a:gd name="connsiteY19" fmla="*/ 44801 h 47296"/>
              <a:gd name="connsiteX20" fmla="*/ 72706 w 122970"/>
              <a:gd name="connsiteY20" fmla="*/ 42909 h 47296"/>
              <a:gd name="connsiteX21" fmla="*/ 73179 w 122970"/>
              <a:gd name="connsiteY21" fmla="*/ 39125 h 47296"/>
              <a:gd name="connsiteX22" fmla="*/ 72706 w 122970"/>
              <a:gd name="connsiteY22" fmla="*/ 37234 h 47296"/>
              <a:gd name="connsiteX23" fmla="*/ 72706 w 122970"/>
              <a:gd name="connsiteY23" fmla="*/ 34869 h 47296"/>
              <a:gd name="connsiteX24" fmla="*/ 26829 w 122970"/>
              <a:gd name="connsiteY24" fmla="*/ 38652 h 47296"/>
              <a:gd name="connsiteX25" fmla="*/ 29193 w 122970"/>
              <a:gd name="connsiteY25" fmla="*/ 36761 h 47296"/>
              <a:gd name="connsiteX26" fmla="*/ 29193 w 122970"/>
              <a:gd name="connsiteY26" fmla="*/ 35815 h 47296"/>
              <a:gd name="connsiteX27" fmla="*/ 28720 w 122970"/>
              <a:gd name="connsiteY27" fmla="*/ 34396 h 47296"/>
              <a:gd name="connsiteX28" fmla="*/ 26355 w 122970"/>
              <a:gd name="connsiteY28" fmla="*/ 32977 h 47296"/>
              <a:gd name="connsiteX29" fmla="*/ 25409 w 122970"/>
              <a:gd name="connsiteY29" fmla="*/ 32977 h 47296"/>
              <a:gd name="connsiteX30" fmla="*/ 24464 w 122970"/>
              <a:gd name="connsiteY30" fmla="*/ 33923 h 47296"/>
              <a:gd name="connsiteX31" fmla="*/ 23518 w 122970"/>
              <a:gd name="connsiteY31" fmla="*/ 35815 h 47296"/>
              <a:gd name="connsiteX32" fmla="*/ 24937 w 122970"/>
              <a:gd name="connsiteY32" fmla="*/ 38179 h 47296"/>
              <a:gd name="connsiteX33" fmla="*/ 25883 w 122970"/>
              <a:gd name="connsiteY33" fmla="*/ 38652 h 47296"/>
              <a:gd name="connsiteX34" fmla="*/ 26829 w 122970"/>
              <a:gd name="connsiteY34" fmla="*/ 38652 h 47296"/>
              <a:gd name="connsiteX35" fmla="*/ 49058 w 122970"/>
              <a:gd name="connsiteY35" fmla="*/ 27774 h 47296"/>
              <a:gd name="connsiteX36" fmla="*/ 54733 w 122970"/>
              <a:gd name="connsiteY36" fmla="*/ 23045 h 47296"/>
              <a:gd name="connsiteX37" fmla="*/ 54733 w 122970"/>
              <a:gd name="connsiteY37" fmla="*/ 21626 h 47296"/>
              <a:gd name="connsiteX38" fmla="*/ 50004 w 122970"/>
              <a:gd name="connsiteY38" fmla="*/ 22099 h 47296"/>
              <a:gd name="connsiteX39" fmla="*/ 44801 w 122970"/>
              <a:gd name="connsiteY39" fmla="*/ 26828 h 47296"/>
              <a:gd name="connsiteX40" fmla="*/ 43382 w 122970"/>
              <a:gd name="connsiteY40" fmla="*/ 27301 h 47296"/>
              <a:gd name="connsiteX41" fmla="*/ 38653 w 122970"/>
              <a:gd name="connsiteY41" fmla="*/ 27774 h 47296"/>
              <a:gd name="connsiteX42" fmla="*/ 36288 w 122970"/>
              <a:gd name="connsiteY42" fmla="*/ 27774 h 47296"/>
              <a:gd name="connsiteX43" fmla="*/ 34396 w 122970"/>
              <a:gd name="connsiteY43" fmla="*/ 28720 h 47296"/>
              <a:gd name="connsiteX44" fmla="*/ 35342 w 122970"/>
              <a:gd name="connsiteY44" fmla="*/ 30139 h 47296"/>
              <a:gd name="connsiteX45" fmla="*/ 37234 w 122970"/>
              <a:gd name="connsiteY45" fmla="*/ 34869 h 47296"/>
              <a:gd name="connsiteX46" fmla="*/ 40544 w 122970"/>
              <a:gd name="connsiteY46" fmla="*/ 39125 h 47296"/>
              <a:gd name="connsiteX47" fmla="*/ 43382 w 122970"/>
              <a:gd name="connsiteY47" fmla="*/ 38179 h 47296"/>
              <a:gd name="connsiteX48" fmla="*/ 44801 w 122970"/>
              <a:gd name="connsiteY48" fmla="*/ 37234 h 47296"/>
              <a:gd name="connsiteX49" fmla="*/ 46693 w 122970"/>
              <a:gd name="connsiteY49" fmla="*/ 34396 h 47296"/>
              <a:gd name="connsiteX50" fmla="*/ 49058 w 122970"/>
              <a:gd name="connsiteY50" fmla="*/ 27774 h 47296"/>
              <a:gd name="connsiteX51" fmla="*/ 103922 w 122970"/>
              <a:gd name="connsiteY51" fmla="*/ 33923 h 47296"/>
              <a:gd name="connsiteX52" fmla="*/ 111016 w 122970"/>
              <a:gd name="connsiteY52" fmla="*/ 31558 h 47296"/>
              <a:gd name="connsiteX53" fmla="*/ 112435 w 122970"/>
              <a:gd name="connsiteY53" fmla="*/ 26828 h 47296"/>
              <a:gd name="connsiteX54" fmla="*/ 113854 w 122970"/>
              <a:gd name="connsiteY54" fmla="*/ 21626 h 47296"/>
              <a:gd name="connsiteX55" fmla="*/ 113854 w 122970"/>
              <a:gd name="connsiteY55" fmla="*/ 18315 h 47296"/>
              <a:gd name="connsiteX56" fmla="*/ 112908 w 122970"/>
              <a:gd name="connsiteY56" fmla="*/ 16896 h 47296"/>
              <a:gd name="connsiteX57" fmla="*/ 112435 w 122970"/>
              <a:gd name="connsiteY57" fmla="*/ 16896 h 47296"/>
              <a:gd name="connsiteX58" fmla="*/ 110543 w 122970"/>
              <a:gd name="connsiteY58" fmla="*/ 16896 h 47296"/>
              <a:gd name="connsiteX59" fmla="*/ 109124 w 122970"/>
              <a:gd name="connsiteY59" fmla="*/ 17842 h 47296"/>
              <a:gd name="connsiteX60" fmla="*/ 108651 w 122970"/>
              <a:gd name="connsiteY60" fmla="*/ 20680 h 47296"/>
              <a:gd name="connsiteX61" fmla="*/ 105341 w 122970"/>
              <a:gd name="connsiteY61" fmla="*/ 26828 h 47296"/>
              <a:gd name="connsiteX62" fmla="*/ 102976 w 122970"/>
              <a:gd name="connsiteY62" fmla="*/ 32504 h 47296"/>
              <a:gd name="connsiteX63" fmla="*/ 99665 w 122970"/>
              <a:gd name="connsiteY63" fmla="*/ 35342 h 47296"/>
              <a:gd name="connsiteX64" fmla="*/ 96354 w 122970"/>
              <a:gd name="connsiteY64" fmla="*/ 36288 h 47296"/>
              <a:gd name="connsiteX65" fmla="*/ 96827 w 122970"/>
              <a:gd name="connsiteY65" fmla="*/ 36761 h 47296"/>
              <a:gd name="connsiteX66" fmla="*/ 100138 w 122970"/>
              <a:gd name="connsiteY66" fmla="*/ 37234 h 47296"/>
              <a:gd name="connsiteX67" fmla="*/ 103922 w 122970"/>
              <a:gd name="connsiteY67" fmla="*/ 33923 h 47296"/>
              <a:gd name="connsiteX68" fmla="*/ 10748 w 122970"/>
              <a:gd name="connsiteY68" fmla="*/ 24463 h 47296"/>
              <a:gd name="connsiteX69" fmla="*/ 13112 w 122970"/>
              <a:gd name="connsiteY69" fmla="*/ 22099 h 47296"/>
              <a:gd name="connsiteX70" fmla="*/ 13585 w 122970"/>
              <a:gd name="connsiteY70" fmla="*/ 20680 h 47296"/>
              <a:gd name="connsiteX71" fmla="*/ 13112 w 122970"/>
              <a:gd name="connsiteY71" fmla="*/ 18315 h 47296"/>
              <a:gd name="connsiteX72" fmla="*/ 14058 w 122970"/>
              <a:gd name="connsiteY72" fmla="*/ 17369 h 47296"/>
              <a:gd name="connsiteX73" fmla="*/ 13585 w 122970"/>
              <a:gd name="connsiteY73" fmla="*/ 15477 h 47296"/>
              <a:gd name="connsiteX74" fmla="*/ 12166 w 122970"/>
              <a:gd name="connsiteY74" fmla="*/ 13585 h 47296"/>
              <a:gd name="connsiteX75" fmla="*/ 8856 w 122970"/>
              <a:gd name="connsiteY75" fmla="*/ 13585 h 47296"/>
              <a:gd name="connsiteX76" fmla="*/ 6964 w 122970"/>
              <a:gd name="connsiteY76" fmla="*/ 16423 h 47296"/>
              <a:gd name="connsiteX77" fmla="*/ 9802 w 122970"/>
              <a:gd name="connsiteY77" fmla="*/ 22099 h 47296"/>
              <a:gd name="connsiteX78" fmla="*/ 10275 w 122970"/>
              <a:gd name="connsiteY78" fmla="*/ 24463 h 47296"/>
              <a:gd name="connsiteX79" fmla="*/ 10748 w 122970"/>
              <a:gd name="connsiteY79" fmla="*/ 24463 h 47296"/>
              <a:gd name="connsiteX80" fmla="*/ 116692 w 122970"/>
              <a:gd name="connsiteY80" fmla="*/ 11693 h 47296"/>
              <a:gd name="connsiteX81" fmla="*/ 120948 w 122970"/>
              <a:gd name="connsiteY81" fmla="*/ 10275 h 47296"/>
              <a:gd name="connsiteX82" fmla="*/ 123313 w 122970"/>
              <a:gd name="connsiteY82" fmla="*/ 8856 h 47296"/>
              <a:gd name="connsiteX83" fmla="*/ 123786 w 122970"/>
              <a:gd name="connsiteY83" fmla="*/ 4599 h 47296"/>
              <a:gd name="connsiteX84" fmla="*/ 124732 w 122970"/>
              <a:gd name="connsiteY84" fmla="*/ 3180 h 47296"/>
              <a:gd name="connsiteX85" fmla="*/ 123786 w 122970"/>
              <a:gd name="connsiteY85" fmla="*/ 1761 h 47296"/>
              <a:gd name="connsiteX86" fmla="*/ 122840 w 122970"/>
              <a:gd name="connsiteY86" fmla="*/ 2707 h 47296"/>
              <a:gd name="connsiteX87" fmla="*/ 121894 w 122970"/>
              <a:gd name="connsiteY87" fmla="*/ 4599 h 47296"/>
              <a:gd name="connsiteX88" fmla="*/ 119057 w 122970"/>
              <a:gd name="connsiteY88" fmla="*/ 5545 h 47296"/>
              <a:gd name="connsiteX89" fmla="*/ 115273 w 122970"/>
              <a:gd name="connsiteY89" fmla="*/ 7437 h 47296"/>
              <a:gd name="connsiteX90" fmla="*/ 114327 w 122970"/>
              <a:gd name="connsiteY90" fmla="*/ 8856 h 47296"/>
              <a:gd name="connsiteX91" fmla="*/ 113381 w 122970"/>
              <a:gd name="connsiteY91" fmla="*/ 13112 h 47296"/>
              <a:gd name="connsiteX92" fmla="*/ 115273 w 122970"/>
              <a:gd name="connsiteY92" fmla="*/ 13585 h 47296"/>
              <a:gd name="connsiteX93" fmla="*/ 116692 w 122970"/>
              <a:gd name="connsiteY93" fmla="*/ 11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2970" h="47296">
                <a:moveTo>
                  <a:pt x="8856" y="44801"/>
                </a:moveTo>
                <a:lnTo>
                  <a:pt x="7910" y="43855"/>
                </a:lnTo>
                <a:lnTo>
                  <a:pt x="4599" y="46220"/>
                </a:lnTo>
                <a:lnTo>
                  <a:pt x="1761" y="46220"/>
                </a:lnTo>
                <a:lnTo>
                  <a:pt x="2234" y="47166"/>
                </a:lnTo>
                <a:lnTo>
                  <a:pt x="2707" y="48112"/>
                </a:lnTo>
                <a:lnTo>
                  <a:pt x="6018" y="50003"/>
                </a:lnTo>
                <a:lnTo>
                  <a:pt x="8856" y="44801"/>
                </a:lnTo>
                <a:close/>
                <a:moveTo>
                  <a:pt x="72706" y="34869"/>
                </a:moveTo>
                <a:lnTo>
                  <a:pt x="72706" y="34396"/>
                </a:lnTo>
                <a:lnTo>
                  <a:pt x="72233" y="34396"/>
                </a:lnTo>
                <a:lnTo>
                  <a:pt x="71760" y="34869"/>
                </a:lnTo>
                <a:lnTo>
                  <a:pt x="65611" y="34396"/>
                </a:lnTo>
                <a:lnTo>
                  <a:pt x="64666" y="37234"/>
                </a:lnTo>
                <a:lnTo>
                  <a:pt x="62301" y="39125"/>
                </a:lnTo>
                <a:lnTo>
                  <a:pt x="62301" y="42436"/>
                </a:lnTo>
                <a:lnTo>
                  <a:pt x="64666" y="45747"/>
                </a:lnTo>
                <a:lnTo>
                  <a:pt x="66085" y="46220"/>
                </a:lnTo>
                <a:lnTo>
                  <a:pt x="68449" y="46693"/>
                </a:lnTo>
                <a:lnTo>
                  <a:pt x="71760" y="44801"/>
                </a:lnTo>
                <a:lnTo>
                  <a:pt x="72706" y="42909"/>
                </a:lnTo>
                <a:lnTo>
                  <a:pt x="73179" y="39125"/>
                </a:lnTo>
                <a:lnTo>
                  <a:pt x="72706" y="37234"/>
                </a:lnTo>
                <a:lnTo>
                  <a:pt x="72706" y="34869"/>
                </a:lnTo>
                <a:close/>
                <a:moveTo>
                  <a:pt x="26829" y="38652"/>
                </a:moveTo>
                <a:lnTo>
                  <a:pt x="29193" y="36761"/>
                </a:lnTo>
                <a:lnTo>
                  <a:pt x="29193" y="35815"/>
                </a:lnTo>
                <a:lnTo>
                  <a:pt x="28720" y="34396"/>
                </a:lnTo>
                <a:lnTo>
                  <a:pt x="26355" y="32977"/>
                </a:lnTo>
                <a:lnTo>
                  <a:pt x="25409" y="32977"/>
                </a:lnTo>
                <a:lnTo>
                  <a:pt x="24464" y="33923"/>
                </a:lnTo>
                <a:lnTo>
                  <a:pt x="23518" y="35815"/>
                </a:lnTo>
                <a:lnTo>
                  <a:pt x="24937" y="38179"/>
                </a:lnTo>
                <a:lnTo>
                  <a:pt x="25883" y="38652"/>
                </a:lnTo>
                <a:lnTo>
                  <a:pt x="26829" y="38652"/>
                </a:lnTo>
                <a:close/>
                <a:moveTo>
                  <a:pt x="49058" y="27774"/>
                </a:moveTo>
                <a:lnTo>
                  <a:pt x="54733" y="23045"/>
                </a:lnTo>
                <a:lnTo>
                  <a:pt x="54733" y="21626"/>
                </a:lnTo>
                <a:lnTo>
                  <a:pt x="50004" y="22099"/>
                </a:lnTo>
                <a:lnTo>
                  <a:pt x="44801" y="26828"/>
                </a:lnTo>
                <a:lnTo>
                  <a:pt x="43382" y="27301"/>
                </a:lnTo>
                <a:lnTo>
                  <a:pt x="38653" y="27774"/>
                </a:lnTo>
                <a:lnTo>
                  <a:pt x="36288" y="27774"/>
                </a:lnTo>
                <a:lnTo>
                  <a:pt x="34396" y="28720"/>
                </a:lnTo>
                <a:lnTo>
                  <a:pt x="35342" y="30139"/>
                </a:lnTo>
                <a:lnTo>
                  <a:pt x="37234" y="34869"/>
                </a:lnTo>
                <a:lnTo>
                  <a:pt x="40544" y="39125"/>
                </a:lnTo>
                <a:lnTo>
                  <a:pt x="43382" y="38179"/>
                </a:lnTo>
                <a:lnTo>
                  <a:pt x="44801" y="37234"/>
                </a:lnTo>
                <a:lnTo>
                  <a:pt x="46693" y="34396"/>
                </a:lnTo>
                <a:lnTo>
                  <a:pt x="49058" y="27774"/>
                </a:lnTo>
                <a:close/>
                <a:moveTo>
                  <a:pt x="103922" y="33923"/>
                </a:moveTo>
                <a:lnTo>
                  <a:pt x="111016" y="31558"/>
                </a:lnTo>
                <a:lnTo>
                  <a:pt x="112435" y="26828"/>
                </a:lnTo>
                <a:lnTo>
                  <a:pt x="113854" y="21626"/>
                </a:lnTo>
                <a:lnTo>
                  <a:pt x="113854" y="18315"/>
                </a:lnTo>
                <a:lnTo>
                  <a:pt x="112908" y="16896"/>
                </a:lnTo>
                <a:lnTo>
                  <a:pt x="112435" y="16896"/>
                </a:lnTo>
                <a:lnTo>
                  <a:pt x="110543" y="16896"/>
                </a:lnTo>
                <a:lnTo>
                  <a:pt x="109124" y="17842"/>
                </a:lnTo>
                <a:lnTo>
                  <a:pt x="108651" y="20680"/>
                </a:lnTo>
                <a:lnTo>
                  <a:pt x="105341" y="26828"/>
                </a:lnTo>
                <a:lnTo>
                  <a:pt x="102976" y="32504"/>
                </a:lnTo>
                <a:lnTo>
                  <a:pt x="99665" y="35342"/>
                </a:lnTo>
                <a:lnTo>
                  <a:pt x="96354" y="36288"/>
                </a:lnTo>
                <a:lnTo>
                  <a:pt x="96827" y="36761"/>
                </a:lnTo>
                <a:lnTo>
                  <a:pt x="100138" y="37234"/>
                </a:lnTo>
                <a:lnTo>
                  <a:pt x="103922" y="33923"/>
                </a:lnTo>
                <a:close/>
                <a:moveTo>
                  <a:pt x="10748" y="24463"/>
                </a:moveTo>
                <a:lnTo>
                  <a:pt x="13112" y="22099"/>
                </a:lnTo>
                <a:lnTo>
                  <a:pt x="13585" y="20680"/>
                </a:lnTo>
                <a:lnTo>
                  <a:pt x="13112" y="18315"/>
                </a:lnTo>
                <a:lnTo>
                  <a:pt x="14058" y="17369"/>
                </a:lnTo>
                <a:lnTo>
                  <a:pt x="13585" y="15477"/>
                </a:lnTo>
                <a:lnTo>
                  <a:pt x="12166" y="13585"/>
                </a:lnTo>
                <a:lnTo>
                  <a:pt x="8856" y="13585"/>
                </a:lnTo>
                <a:lnTo>
                  <a:pt x="6964" y="16423"/>
                </a:lnTo>
                <a:lnTo>
                  <a:pt x="9802" y="22099"/>
                </a:lnTo>
                <a:lnTo>
                  <a:pt x="10275" y="24463"/>
                </a:lnTo>
                <a:lnTo>
                  <a:pt x="10748" y="24463"/>
                </a:lnTo>
                <a:close/>
                <a:moveTo>
                  <a:pt x="116692" y="11693"/>
                </a:moveTo>
                <a:lnTo>
                  <a:pt x="120948" y="10275"/>
                </a:lnTo>
                <a:lnTo>
                  <a:pt x="123313" y="8856"/>
                </a:lnTo>
                <a:lnTo>
                  <a:pt x="123786" y="4599"/>
                </a:lnTo>
                <a:lnTo>
                  <a:pt x="124732" y="3180"/>
                </a:lnTo>
                <a:lnTo>
                  <a:pt x="123786" y="1761"/>
                </a:lnTo>
                <a:lnTo>
                  <a:pt x="122840" y="2707"/>
                </a:lnTo>
                <a:lnTo>
                  <a:pt x="121894" y="4599"/>
                </a:lnTo>
                <a:lnTo>
                  <a:pt x="119057" y="5545"/>
                </a:lnTo>
                <a:lnTo>
                  <a:pt x="115273" y="7437"/>
                </a:lnTo>
                <a:lnTo>
                  <a:pt x="114327" y="8856"/>
                </a:lnTo>
                <a:lnTo>
                  <a:pt x="113381" y="13112"/>
                </a:lnTo>
                <a:lnTo>
                  <a:pt x="115273" y="13585"/>
                </a:lnTo>
                <a:lnTo>
                  <a:pt x="116692" y="11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BC59AC3-E0DE-D260-198E-1296A906AF05}"/>
              </a:ext>
            </a:extLst>
          </p:cNvPr>
          <p:cNvSpPr txBox="1"/>
          <p:nvPr/>
        </p:nvSpPr>
        <p:spPr>
          <a:xfrm>
            <a:off x="7506307" y="2533889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مصر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64DA126-BA6B-C359-7B96-A20B3347301F}"/>
              </a:ext>
            </a:extLst>
          </p:cNvPr>
          <p:cNvSpPr txBox="1"/>
          <p:nvPr/>
        </p:nvSpPr>
        <p:spPr>
          <a:xfrm>
            <a:off x="7523018" y="3175388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الجزائر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7449B1F-5D8B-2FF8-72EE-803A82EA73FD}"/>
              </a:ext>
            </a:extLst>
          </p:cNvPr>
          <p:cNvSpPr txBox="1"/>
          <p:nvPr/>
        </p:nvSpPr>
        <p:spPr>
          <a:xfrm>
            <a:off x="7523018" y="3800014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اليمن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5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D8201-24B8-46AF-8E0B-B86E176E2A9F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الدول المستهدفة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A2C11-130D-4041-9122-3F4D135CBA1D}"/>
              </a:ext>
            </a:extLst>
          </p:cNvPr>
          <p:cNvSpPr txBox="1"/>
          <p:nvPr/>
        </p:nvSpPr>
        <p:spPr>
          <a:xfrm>
            <a:off x="7585214" y="1974903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سوريا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B86304AB-8556-4488-873E-3F6D65A6C5A9}"/>
              </a:ext>
            </a:extLst>
          </p:cNvPr>
          <p:cNvSpPr/>
          <p:nvPr/>
        </p:nvSpPr>
        <p:spPr>
          <a:xfrm>
            <a:off x="155965" y="4160887"/>
            <a:ext cx="18919" cy="89863"/>
          </a:xfrm>
          <a:custGeom>
            <a:avLst/>
            <a:gdLst>
              <a:gd name="connsiteX0" fmla="*/ 15004 w 18918"/>
              <a:gd name="connsiteY0" fmla="*/ 84057 h 89863"/>
              <a:gd name="connsiteX1" fmla="*/ 15004 w 18918"/>
              <a:gd name="connsiteY1" fmla="*/ 84057 h 89863"/>
              <a:gd name="connsiteX2" fmla="*/ 14058 w 18918"/>
              <a:gd name="connsiteY2" fmla="*/ 85476 h 89863"/>
              <a:gd name="connsiteX3" fmla="*/ 14058 w 18918"/>
              <a:gd name="connsiteY3" fmla="*/ 86422 h 89863"/>
              <a:gd name="connsiteX4" fmla="*/ 15950 w 18918"/>
              <a:gd name="connsiteY4" fmla="*/ 88314 h 89863"/>
              <a:gd name="connsiteX5" fmla="*/ 15004 w 18918"/>
              <a:gd name="connsiteY5" fmla="*/ 84057 h 89863"/>
              <a:gd name="connsiteX6" fmla="*/ 7437 w 18918"/>
              <a:gd name="connsiteY6" fmla="*/ 79800 h 89863"/>
              <a:gd name="connsiteX7" fmla="*/ 6491 w 18918"/>
              <a:gd name="connsiteY7" fmla="*/ 79800 h 89863"/>
              <a:gd name="connsiteX8" fmla="*/ 7437 w 18918"/>
              <a:gd name="connsiteY8" fmla="*/ 79328 h 89863"/>
              <a:gd name="connsiteX9" fmla="*/ 5545 w 18918"/>
              <a:gd name="connsiteY9" fmla="*/ 78382 h 89863"/>
              <a:gd name="connsiteX10" fmla="*/ 3653 w 18918"/>
              <a:gd name="connsiteY10" fmla="*/ 78382 h 89863"/>
              <a:gd name="connsiteX11" fmla="*/ 2707 w 18918"/>
              <a:gd name="connsiteY11" fmla="*/ 77909 h 89863"/>
              <a:gd name="connsiteX12" fmla="*/ 2707 w 18918"/>
              <a:gd name="connsiteY12" fmla="*/ 76963 h 89863"/>
              <a:gd name="connsiteX13" fmla="*/ 1761 w 18918"/>
              <a:gd name="connsiteY13" fmla="*/ 78382 h 89863"/>
              <a:gd name="connsiteX14" fmla="*/ 2707 w 18918"/>
              <a:gd name="connsiteY14" fmla="*/ 79800 h 89863"/>
              <a:gd name="connsiteX15" fmla="*/ 6964 w 18918"/>
              <a:gd name="connsiteY15" fmla="*/ 81692 h 89863"/>
              <a:gd name="connsiteX16" fmla="*/ 8383 w 18918"/>
              <a:gd name="connsiteY16" fmla="*/ 82638 h 89863"/>
              <a:gd name="connsiteX17" fmla="*/ 9329 w 18918"/>
              <a:gd name="connsiteY17" fmla="*/ 79800 h 89863"/>
              <a:gd name="connsiteX18" fmla="*/ 9329 w 18918"/>
              <a:gd name="connsiteY18" fmla="*/ 78854 h 89863"/>
              <a:gd name="connsiteX19" fmla="*/ 7910 w 18918"/>
              <a:gd name="connsiteY19" fmla="*/ 79328 h 89863"/>
              <a:gd name="connsiteX20" fmla="*/ 7910 w 18918"/>
              <a:gd name="connsiteY20" fmla="*/ 79800 h 89863"/>
              <a:gd name="connsiteX21" fmla="*/ 7437 w 18918"/>
              <a:gd name="connsiteY21" fmla="*/ 79800 h 89863"/>
              <a:gd name="connsiteX22" fmla="*/ 19261 w 18918"/>
              <a:gd name="connsiteY22" fmla="*/ 4126 h 89863"/>
              <a:gd name="connsiteX23" fmla="*/ 19734 w 18918"/>
              <a:gd name="connsiteY23" fmla="*/ 3180 h 89863"/>
              <a:gd name="connsiteX24" fmla="*/ 19734 w 18918"/>
              <a:gd name="connsiteY24" fmla="*/ 2234 h 89863"/>
              <a:gd name="connsiteX25" fmla="*/ 18315 w 18918"/>
              <a:gd name="connsiteY25" fmla="*/ 1761 h 89863"/>
              <a:gd name="connsiteX26" fmla="*/ 17842 w 18918"/>
              <a:gd name="connsiteY26" fmla="*/ 1761 h 89863"/>
              <a:gd name="connsiteX27" fmla="*/ 16423 w 18918"/>
              <a:gd name="connsiteY27" fmla="*/ 4126 h 89863"/>
              <a:gd name="connsiteX28" fmla="*/ 16896 w 18918"/>
              <a:gd name="connsiteY28" fmla="*/ 4599 h 89863"/>
              <a:gd name="connsiteX29" fmla="*/ 18315 w 18918"/>
              <a:gd name="connsiteY29" fmla="*/ 5545 h 89863"/>
              <a:gd name="connsiteX30" fmla="*/ 18788 w 18918"/>
              <a:gd name="connsiteY30" fmla="*/ 5545 h 89863"/>
              <a:gd name="connsiteX31" fmla="*/ 19261 w 18918"/>
              <a:gd name="connsiteY31" fmla="*/ 4126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918" h="89863">
                <a:moveTo>
                  <a:pt x="15004" y="84057"/>
                </a:moveTo>
                <a:lnTo>
                  <a:pt x="15004" y="84057"/>
                </a:lnTo>
                <a:lnTo>
                  <a:pt x="14058" y="85476"/>
                </a:lnTo>
                <a:lnTo>
                  <a:pt x="14058" y="86422"/>
                </a:lnTo>
                <a:lnTo>
                  <a:pt x="15950" y="88314"/>
                </a:lnTo>
                <a:lnTo>
                  <a:pt x="15004" y="84057"/>
                </a:lnTo>
                <a:close/>
                <a:moveTo>
                  <a:pt x="7437" y="79800"/>
                </a:moveTo>
                <a:lnTo>
                  <a:pt x="6491" y="79800"/>
                </a:lnTo>
                <a:lnTo>
                  <a:pt x="7437" y="79328"/>
                </a:lnTo>
                <a:lnTo>
                  <a:pt x="5545" y="78382"/>
                </a:lnTo>
                <a:lnTo>
                  <a:pt x="3653" y="78382"/>
                </a:lnTo>
                <a:lnTo>
                  <a:pt x="2707" y="77909"/>
                </a:lnTo>
                <a:lnTo>
                  <a:pt x="2707" y="76963"/>
                </a:lnTo>
                <a:lnTo>
                  <a:pt x="1761" y="78382"/>
                </a:lnTo>
                <a:lnTo>
                  <a:pt x="2707" y="79800"/>
                </a:lnTo>
                <a:lnTo>
                  <a:pt x="6964" y="81692"/>
                </a:lnTo>
                <a:lnTo>
                  <a:pt x="8383" y="82638"/>
                </a:lnTo>
                <a:lnTo>
                  <a:pt x="9329" y="79800"/>
                </a:lnTo>
                <a:lnTo>
                  <a:pt x="9329" y="78854"/>
                </a:lnTo>
                <a:lnTo>
                  <a:pt x="7910" y="79328"/>
                </a:lnTo>
                <a:lnTo>
                  <a:pt x="7910" y="79800"/>
                </a:lnTo>
                <a:lnTo>
                  <a:pt x="7437" y="79800"/>
                </a:lnTo>
                <a:close/>
                <a:moveTo>
                  <a:pt x="19261" y="4126"/>
                </a:moveTo>
                <a:lnTo>
                  <a:pt x="19734" y="3180"/>
                </a:lnTo>
                <a:lnTo>
                  <a:pt x="19734" y="2234"/>
                </a:lnTo>
                <a:lnTo>
                  <a:pt x="18315" y="1761"/>
                </a:lnTo>
                <a:lnTo>
                  <a:pt x="17842" y="1761"/>
                </a:lnTo>
                <a:lnTo>
                  <a:pt x="16423" y="4126"/>
                </a:lnTo>
                <a:lnTo>
                  <a:pt x="16896" y="4599"/>
                </a:lnTo>
                <a:lnTo>
                  <a:pt x="18315" y="5545"/>
                </a:lnTo>
                <a:lnTo>
                  <a:pt x="18788" y="5545"/>
                </a:lnTo>
                <a:lnTo>
                  <a:pt x="19261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64C22B-8476-4402-82BF-0B29D29AE3F4}"/>
              </a:ext>
            </a:extLst>
          </p:cNvPr>
          <p:cNvSpPr/>
          <p:nvPr/>
        </p:nvSpPr>
        <p:spPr>
          <a:xfrm>
            <a:off x="6379505" y="1704395"/>
            <a:ext cx="773081" cy="533755"/>
          </a:xfrm>
          <a:custGeom>
            <a:avLst/>
            <a:gdLst>
              <a:gd name="connsiteX0" fmla="*/ 336620 w 340534"/>
              <a:gd name="connsiteY0" fmla="*/ 34396 h 279049"/>
              <a:gd name="connsiteX1" fmla="*/ 311080 w 340534"/>
              <a:gd name="connsiteY1" fmla="*/ 34396 h 279049"/>
              <a:gd name="connsiteX2" fmla="*/ 293107 w 340534"/>
              <a:gd name="connsiteY2" fmla="*/ 32031 h 279049"/>
              <a:gd name="connsiteX3" fmla="*/ 281283 w 340534"/>
              <a:gd name="connsiteY3" fmla="*/ 45747 h 279049"/>
              <a:gd name="connsiteX4" fmla="*/ 271351 w 340534"/>
              <a:gd name="connsiteY4" fmla="*/ 49058 h 279049"/>
              <a:gd name="connsiteX5" fmla="*/ 264257 w 340534"/>
              <a:gd name="connsiteY5" fmla="*/ 55206 h 279049"/>
              <a:gd name="connsiteX6" fmla="*/ 251960 w 340534"/>
              <a:gd name="connsiteY6" fmla="*/ 45274 h 279049"/>
              <a:gd name="connsiteX7" fmla="*/ 247230 w 340534"/>
              <a:gd name="connsiteY7" fmla="*/ 19734 h 279049"/>
              <a:gd name="connsiteX8" fmla="*/ 239663 w 340534"/>
              <a:gd name="connsiteY8" fmla="*/ 18315 h 279049"/>
              <a:gd name="connsiteX9" fmla="*/ 239663 w 340534"/>
              <a:gd name="connsiteY9" fmla="*/ 8856 h 279049"/>
              <a:gd name="connsiteX10" fmla="*/ 224527 w 340534"/>
              <a:gd name="connsiteY10" fmla="*/ 1761 h 279049"/>
              <a:gd name="connsiteX11" fmla="*/ 216487 w 340534"/>
              <a:gd name="connsiteY11" fmla="*/ 12639 h 279049"/>
              <a:gd name="connsiteX12" fmla="*/ 217433 w 340534"/>
              <a:gd name="connsiteY12" fmla="*/ 24936 h 279049"/>
              <a:gd name="connsiteX13" fmla="*/ 214595 w 340534"/>
              <a:gd name="connsiteY13" fmla="*/ 29193 h 279049"/>
              <a:gd name="connsiteX14" fmla="*/ 199461 w 340534"/>
              <a:gd name="connsiteY14" fmla="*/ 28720 h 279049"/>
              <a:gd name="connsiteX15" fmla="*/ 195204 w 340534"/>
              <a:gd name="connsiteY15" fmla="*/ 42909 h 279049"/>
              <a:gd name="connsiteX16" fmla="*/ 185272 w 340534"/>
              <a:gd name="connsiteY16" fmla="*/ 36761 h 279049"/>
              <a:gd name="connsiteX17" fmla="*/ 169664 w 340534"/>
              <a:gd name="connsiteY17" fmla="*/ 46693 h 279049"/>
              <a:gd name="connsiteX18" fmla="*/ 161151 w 340534"/>
              <a:gd name="connsiteY18" fmla="*/ 42909 h 279049"/>
              <a:gd name="connsiteX19" fmla="*/ 140813 w 340534"/>
              <a:gd name="connsiteY19" fmla="*/ 36288 h 279049"/>
              <a:gd name="connsiteX20" fmla="*/ 127097 w 340534"/>
              <a:gd name="connsiteY20" fmla="*/ 36288 h 279049"/>
              <a:gd name="connsiteX21" fmla="*/ 119529 w 340534"/>
              <a:gd name="connsiteY21" fmla="*/ 35342 h 279049"/>
              <a:gd name="connsiteX22" fmla="*/ 105813 w 340534"/>
              <a:gd name="connsiteY22" fmla="*/ 27301 h 279049"/>
              <a:gd name="connsiteX23" fmla="*/ 104395 w 340534"/>
              <a:gd name="connsiteY23" fmla="*/ 38180 h 279049"/>
              <a:gd name="connsiteX24" fmla="*/ 85003 w 340534"/>
              <a:gd name="connsiteY24" fmla="*/ 43855 h 279049"/>
              <a:gd name="connsiteX25" fmla="*/ 85476 w 340534"/>
              <a:gd name="connsiteY25" fmla="*/ 68449 h 279049"/>
              <a:gd name="connsiteX26" fmla="*/ 73652 w 340534"/>
              <a:gd name="connsiteY26" fmla="*/ 77909 h 279049"/>
              <a:gd name="connsiteX27" fmla="*/ 54734 w 340534"/>
              <a:gd name="connsiteY27" fmla="*/ 82165 h 279049"/>
              <a:gd name="connsiteX28" fmla="*/ 52842 w 340534"/>
              <a:gd name="connsiteY28" fmla="*/ 96354 h 279049"/>
              <a:gd name="connsiteX29" fmla="*/ 34396 w 340534"/>
              <a:gd name="connsiteY29" fmla="*/ 100138 h 279049"/>
              <a:gd name="connsiteX30" fmla="*/ 6491 w 340534"/>
              <a:gd name="connsiteY30" fmla="*/ 88787 h 279049"/>
              <a:gd name="connsiteX31" fmla="*/ 4126 w 340534"/>
              <a:gd name="connsiteY31" fmla="*/ 126624 h 279049"/>
              <a:gd name="connsiteX32" fmla="*/ 1761 w 340534"/>
              <a:gd name="connsiteY32" fmla="*/ 148853 h 279049"/>
              <a:gd name="connsiteX33" fmla="*/ 13585 w 340534"/>
              <a:gd name="connsiteY33" fmla="*/ 153110 h 279049"/>
              <a:gd name="connsiteX34" fmla="*/ 6018 w 340534"/>
              <a:gd name="connsiteY34" fmla="*/ 169664 h 279049"/>
              <a:gd name="connsiteX35" fmla="*/ 18788 w 340534"/>
              <a:gd name="connsiteY35" fmla="*/ 193785 h 279049"/>
              <a:gd name="connsiteX36" fmla="*/ 23991 w 340534"/>
              <a:gd name="connsiteY36" fmla="*/ 212703 h 279049"/>
              <a:gd name="connsiteX37" fmla="*/ 44328 w 340534"/>
              <a:gd name="connsiteY37" fmla="*/ 217906 h 279049"/>
              <a:gd name="connsiteX38" fmla="*/ 49531 w 340534"/>
              <a:gd name="connsiteY38" fmla="*/ 236825 h 279049"/>
              <a:gd name="connsiteX39" fmla="*/ 31085 w 340534"/>
              <a:gd name="connsiteY39" fmla="*/ 264257 h 279049"/>
              <a:gd name="connsiteX40" fmla="*/ 76490 w 340534"/>
              <a:gd name="connsiteY40" fmla="*/ 279391 h 279049"/>
              <a:gd name="connsiteX41" fmla="*/ 101557 w 340534"/>
              <a:gd name="connsiteY41" fmla="*/ 275135 h 279049"/>
              <a:gd name="connsiteX42" fmla="*/ 117165 w 340534"/>
              <a:gd name="connsiteY42" fmla="*/ 278918 h 279049"/>
              <a:gd name="connsiteX43" fmla="*/ 121421 w 340534"/>
              <a:gd name="connsiteY43" fmla="*/ 272297 h 279049"/>
              <a:gd name="connsiteX44" fmla="*/ 139394 w 340534"/>
              <a:gd name="connsiteY44" fmla="*/ 274662 h 279049"/>
              <a:gd name="connsiteX45" fmla="*/ 170610 w 340534"/>
              <a:gd name="connsiteY45" fmla="*/ 262365 h 279049"/>
              <a:gd name="connsiteX46" fmla="*/ 166826 w 340534"/>
              <a:gd name="connsiteY46" fmla="*/ 236825 h 279049"/>
              <a:gd name="connsiteX47" fmla="*/ 177704 w 340534"/>
              <a:gd name="connsiteY47" fmla="*/ 219798 h 279049"/>
              <a:gd name="connsiteX48" fmla="*/ 196623 w 340534"/>
              <a:gd name="connsiteY48" fmla="*/ 219798 h 279049"/>
              <a:gd name="connsiteX49" fmla="*/ 197569 w 340534"/>
              <a:gd name="connsiteY49" fmla="*/ 211757 h 279049"/>
              <a:gd name="connsiteX50" fmla="*/ 216487 w 340534"/>
              <a:gd name="connsiteY50" fmla="*/ 207501 h 279049"/>
              <a:gd name="connsiteX51" fmla="*/ 226419 w 340534"/>
              <a:gd name="connsiteY51" fmla="*/ 210339 h 279049"/>
              <a:gd name="connsiteX52" fmla="*/ 234460 w 340534"/>
              <a:gd name="connsiteY52" fmla="*/ 201825 h 279049"/>
              <a:gd name="connsiteX53" fmla="*/ 229257 w 340534"/>
              <a:gd name="connsiteY53" fmla="*/ 183853 h 279049"/>
              <a:gd name="connsiteX54" fmla="*/ 236352 w 340534"/>
              <a:gd name="connsiteY54" fmla="*/ 165880 h 279049"/>
              <a:gd name="connsiteX55" fmla="*/ 250540 w 340534"/>
              <a:gd name="connsiteY55" fmla="*/ 158312 h 279049"/>
              <a:gd name="connsiteX56" fmla="*/ 236352 w 340534"/>
              <a:gd name="connsiteY56" fmla="*/ 138448 h 279049"/>
              <a:gd name="connsiteX57" fmla="*/ 260473 w 340534"/>
              <a:gd name="connsiteY57" fmla="*/ 139394 h 279049"/>
              <a:gd name="connsiteX58" fmla="*/ 264729 w 340534"/>
              <a:gd name="connsiteY58" fmla="*/ 128516 h 279049"/>
              <a:gd name="connsiteX59" fmla="*/ 260946 w 340534"/>
              <a:gd name="connsiteY59" fmla="*/ 116692 h 279049"/>
              <a:gd name="connsiteX60" fmla="*/ 270405 w 340534"/>
              <a:gd name="connsiteY60" fmla="*/ 103922 h 279049"/>
              <a:gd name="connsiteX61" fmla="*/ 263784 w 340534"/>
              <a:gd name="connsiteY61" fmla="*/ 88787 h 279049"/>
              <a:gd name="connsiteX62" fmla="*/ 254797 w 340534"/>
              <a:gd name="connsiteY62" fmla="*/ 75544 h 279049"/>
              <a:gd name="connsiteX63" fmla="*/ 266149 w 340534"/>
              <a:gd name="connsiteY63" fmla="*/ 62301 h 279049"/>
              <a:gd name="connsiteX64" fmla="*/ 291216 w 340534"/>
              <a:gd name="connsiteY64" fmla="*/ 56152 h 279049"/>
              <a:gd name="connsiteX65" fmla="*/ 318647 w 340534"/>
              <a:gd name="connsiteY65" fmla="*/ 52368 h 279049"/>
              <a:gd name="connsiteX66" fmla="*/ 329999 w 340534"/>
              <a:gd name="connsiteY66" fmla="*/ 46693 h 279049"/>
              <a:gd name="connsiteX67" fmla="*/ 343242 w 340534"/>
              <a:gd name="connsiteY67" fmla="*/ 43382 h 279049"/>
              <a:gd name="connsiteX68" fmla="*/ 336620 w 340534"/>
              <a:gd name="connsiteY68" fmla="*/ 3439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0534" h="279049">
                <a:moveTo>
                  <a:pt x="336620" y="34396"/>
                </a:moveTo>
                <a:lnTo>
                  <a:pt x="311080" y="34396"/>
                </a:lnTo>
                <a:lnTo>
                  <a:pt x="293107" y="32031"/>
                </a:lnTo>
                <a:lnTo>
                  <a:pt x="281283" y="45747"/>
                </a:lnTo>
                <a:lnTo>
                  <a:pt x="271351" y="49058"/>
                </a:lnTo>
                <a:lnTo>
                  <a:pt x="264257" y="55206"/>
                </a:lnTo>
                <a:lnTo>
                  <a:pt x="251960" y="45274"/>
                </a:lnTo>
                <a:lnTo>
                  <a:pt x="247230" y="19734"/>
                </a:lnTo>
                <a:lnTo>
                  <a:pt x="239663" y="18315"/>
                </a:lnTo>
                <a:lnTo>
                  <a:pt x="239663" y="8856"/>
                </a:lnTo>
                <a:lnTo>
                  <a:pt x="224527" y="1761"/>
                </a:lnTo>
                <a:lnTo>
                  <a:pt x="216487" y="12639"/>
                </a:lnTo>
                <a:lnTo>
                  <a:pt x="217433" y="24936"/>
                </a:lnTo>
                <a:lnTo>
                  <a:pt x="214595" y="29193"/>
                </a:lnTo>
                <a:lnTo>
                  <a:pt x="199461" y="28720"/>
                </a:lnTo>
                <a:lnTo>
                  <a:pt x="195204" y="42909"/>
                </a:lnTo>
                <a:lnTo>
                  <a:pt x="185272" y="36761"/>
                </a:lnTo>
                <a:lnTo>
                  <a:pt x="169664" y="46693"/>
                </a:lnTo>
                <a:lnTo>
                  <a:pt x="161151" y="42909"/>
                </a:lnTo>
                <a:lnTo>
                  <a:pt x="140813" y="36288"/>
                </a:lnTo>
                <a:lnTo>
                  <a:pt x="127097" y="36288"/>
                </a:lnTo>
                <a:lnTo>
                  <a:pt x="119529" y="35342"/>
                </a:lnTo>
                <a:lnTo>
                  <a:pt x="105813" y="27301"/>
                </a:lnTo>
                <a:lnTo>
                  <a:pt x="104395" y="38180"/>
                </a:lnTo>
                <a:lnTo>
                  <a:pt x="85003" y="43855"/>
                </a:lnTo>
                <a:lnTo>
                  <a:pt x="85476" y="68449"/>
                </a:lnTo>
                <a:lnTo>
                  <a:pt x="73652" y="77909"/>
                </a:lnTo>
                <a:lnTo>
                  <a:pt x="54734" y="82165"/>
                </a:lnTo>
                <a:lnTo>
                  <a:pt x="52842" y="96354"/>
                </a:lnTo>
                <a:lnTo>
                  <a:pt x="34396" y="100138"/>
                </a:lnTo>
                <a:lnTo>
                  <a:pt x="6491" y="88787"/>
                </a:lnTo>
                <a:lnTo>
                  <a:pt x="4126" y="126624"/>
                </a:lnTo>
                <a:lnTo>
                  <a:pt x="1761" y="148853"/>
                </a:lnTo>
                <a:lnTo>
                  <a:pt x="13585" y="153110"/>
                </a:lnTo>
                <a:lnTo>
                  <a:pt x="6018" y="169664"/>
                </a:lnTo>
                <a:lnTo>
                  <a:pt x="18788" y="193785"/>
                </a:lnTo>
                <a:lnTo>
                  <a:pt x="23991" y="212703"/>
                </a:lnTo>
                <a:lnTo>
                  <a:pt x="44328" y="217906"/>
                </a:lnTo>
                <a:lnTo>
                  <a:pt x="49531" y="236825"/>
                </a:lnTo>
                <a:lnTo>
                  <a:pt x="31085" y="264257"/>
                </a:lnTo>
                <a:lnTo>
                  <a:pt x="76490" y="279391"/>
                </a:lnTo>
                <a:lnTo>
                  <a:pt x="101557" y="275135"/>
                </a:lnTo>
                <a:lnTo>
                  <a:pt x="117165" y="278918"/>
                </a:lnTo>
                <a:lnTo>
                  <a:pt x="121421" y="272297"/>
                </a:lnTo>
                <a:lnTo>
                  <a:pt x="139394" y="274662"/>
                </a:lnTo>
                <a:lnTo>
                  <a:pt x="170610" y="262365"/>
                </a:lnTo>
                <a:lnTo>
                  <a:pt x="166826" y="236825"/>
                </a:lnTo>
                <a:lnTo>
                  <a:pt x="177704" y="219798"/>
                </a:lnTo>
                <a:lnTo>
                  <a:pt x="196623" y="219798"/>
                </a:lnTo>
                <a:lnTo>
                  <a:pt x="197569" y="211757"/>
                </a:lnTo>
                <a:lnTo>
                  <a:pt x="216487" y="207501"/>
                </a:lnTo>
                <a:lnTo>
                  <a:pt x="226419" y="210339"/>
                </a:lnTo>
                <a:lnTo>
                  <a:pt x="234460" y="201825"/>
                </a:lnTo>
                <a:lnTo>
                  <a:pt x="229257" y="183853"/>
                </a:lnTo>
                <a:lnTo>
                  <a:pt x="236352" y="165880"/>
                </a:lnTo>
                <a:lnTo>
                  <a:pt x="250540" y="158312"/>
                </a:lnTo>
                <a:lnTo>
                  <a:pt x="236352" y="138448"/>
                </a:lnTo>
                <a:lnTo>
                  <a:pt x="260473" y="139394"/>
                </a:lnTo>
                <a:lnTo>
                  <a:pt x="264729" y="128516"/>
                </a:lnTo>
                <a:lnTo>
                  <a:pt x="260946" y="116692"/>
                </a:lnTo>
                <a:lnTo>
                  <a:pt x="270405" y="103922"/>
                </a:lnTo>
                <a:lnTo>
                  <a:pt x="263784" y="88787"/>
                </a:lnTo>
                <a:lnTo>
                  <a:pt x="254797" y="75544"/>
                </a:lnTo>
                <a:lnTo>
                  <a:pt x="266149" y="62301"/>
                </a:lnTo>
                <a:lnTo>
                  <a:pt x="291216" y="56152"/>
                </a:lnTo>
                <a:lnTo>
                  <a:pt x="318647" y="52368"/>
                </a:lnTo>
                <a:lnTo>
                  <a:pt x="329999" y="46693"/>
                </a:lnTo>
                <a:lnTo>
                  <a:pt x="343242" y="43382"/>
                </a:lnTo>
                <a:lnTo>
                  <a:pt x="336620" y="343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2A028B-EC38-4841-8249-0D3F36132271}"/>
              </a:ext>
            </a:extLst>
          </p:cNvPr>
          <p:cNvSpPr/>
          <p:nvPr/>
        </p:nvSpPr>
        <p:spPr>
          <a:xfrm>
            <a:off x="3611446" y="4178664"/>
            <a:ext cx="751606" cy="778016"/>
          </a:xfrm>
          <a:custGeom>
            <a:avLst/>
            <a:gdLst>
              <a:gd name="connsiteX0" fmla="*/ 129462 w 331075"/>
              <a:gd name="connsiteY0" fmla="*/ 45274 h 406749"/>
              <a:gd name="connsiteX1" fmla="*/ 50949 w 331075"/>
              <a:gd name="connsiteY1" fmla="*/ 44801 h 406749"/>
              <a:gd name="connsiteX2" fmla="*/ 41963 w 331075"/>
              <a:gd name="connsiteY2" fmla="*/ 48112 h 406749"/>
              <a:gd name="connsiteX3" fmla="*/ 33922 w 331075"/>
              <a:gd name="connsiteY3" fmla="*/ 47639 h 406749"/>
              <a:gd name="connsiteX4" fmla="*/ 23045 w 331075"/>
              <a:gd name="connsiteY4" fmla="*/ 51895 h 406749"/>
              <a:gd name="connsiteX5" fmla="*/ 20680 w 331075"/>
              <a:gd name="connsiteY5" fmla="*/ 57571 h 406749"/>
              <a:gd name="connsiteX6" fmla="*/ 33922 w 331075"/>
              <a:gd name="connsiteY6" fmla="*/ 76490 h 406749"/>
              <a:gd name="connsiteX7" fmla="*/ 39125 w 331075"/>
              <a:gd name="connsiteY7" fmla="*/ 96827 h 406749"/>
              <a:gd name="connsiteX8" fmla="*/ 46693 w 331075"/>
              <a:gd name="connsiteY8" fmla="*/ 125678 h 406749"/>
              <a:gd name="connsiteX9" fmla="*/ 38652 w 331075"/>
              <a:gd name="connsiteY9" fmla="*/ 137975 h 406749"/>
              <a:gd name="connsiteX10" fmla="*/ 37234 w 331075"/>
              <a:gd name="connsiteY10" fmla="*/ 144123 h 406749"/>
              <a:gd name="connsiteX11" fmla="*/ 43382 w 331075"/>
              <a:gd name="connsiteY11" fmla="*/ 162096 h 406749"/>
              <a:gd name="connsiteX12" fmla="*/ 50476 w 331075"/>
              <a:gd name="connsiteY12" fmla="*/ 180542 h 406749"/>
              <a:gd name="connsiteX13" fmla="*/ 58044 w 331075"/>
              <a:gd name="connsiteY13" fmla="*/ 190947 h 406749"/>
              <a:gd name="connsiteX14" fmla="*/ 59463 w 331075"/>
              <a:gd name="connsiteY14" fmla="*/ 207974 h 406749"/>
              <a:gd name="connsiteX15" fmla="*/ 56152 w 331075"/>
              <a:gd name="connsiteY15" fmla="*/ 230676 h 406749"/>
              <a:gd name="connsiteX16" fmla="*/ 47639 w 331075"/>
              <a:gd name="connsiteY16" fmla="*/ 243919 h 406749"/>
              <a:gd name="connsiteX17" fmla="*/ 32030 w 331075"/>
              <a:gd name="connsiteY17" fmla="*/ 263783 h 406749"/>
              <a:gd name="connsiteX18" fmla="*/ 25882 w 331075"/>
              <a:gd name="connsiteY18" fmla="*/ 276081 h 406749"/>
              <a:gd name="connsiteX19" fmla="*/ 16896 w 331075"/>
              <a:gd name="connsiteY19" fmla="*/ 303039 h 406749"/>
              <a:gd name="connsiteX20" fmla="*/ 15477 w 331075"/>
              <a:gd name="connsiteY20" fmla="*/ 315809 h 406749"/>
              <a:gd name="connsiteX21" fmla="*/ 6017 w 331075"/>
              <a:gd name="connsiteY21" fmla="*/ 343715 h 406749"/>
              <a:gd name="connsiteX22" fmla="*/ 1761 w 331075"/>
              <a:gd name="connsiteY22" fmla="*/ 369728 h 406749"/>
              <a:gd name="connsiteX23" fmla="*/ 4126 w 331075"/>
              <a:gd name="connsiteY23" fmla="*/ 388646 h 406749"/>
              <a:gd name="connsiteX24" fmla="*/ 16896 w 331075"/>
              <a:gd name="connsiteY24" fmla="*/ 382971 h 406749"/>
              <a:gd name="connsiteX25" fmla="*/ 32504 w 331075"/>
              <a:gd name="connsiteY25" fmla="*/ 378241 h 406749"/>
              <a:gd name="connsiteX26" fmla="*/ 49531 w 331075"/>
              <a:gd name="connsiteY26" fmla="*/ 378714 h 406749"/>
              <a:gd name="connsiteX27" fmla="*/ 64665 w 331075"/>
              <a:gd name="connsiteY27" fmla="*/ 392430 h 406749"/>
              <a:gd name="connsiteX28" fmla="*/ 68922 w 331075"/>
              <a:gd name="connsiteY28" fmla="*/ 390538 h 406749"/>
              <a:gd name="connsiteX29" fmla="*/ 175339 w 331075"/>
              <a:gd name="connsiteY29" fmla="*/ 389119 h 406749"/>
              <a:gd name="connsiteX30" fmla="*/ 192838 w 331075"/>
              <a:gd name="connsiteY30" fmla="*/ 403308 h 406749"/>
              <a:gd name="connsiteX31" fmla="*/ 256216 w 331075"/>
              <a:gd name="connsiteY31" fmla="*/ 407565 h 406749"/>
              <a:gd name="connsiteX32" fmla="*/ 304931 w 331075"/>
              <a:gd name="connsiteY32" fmla="*/ 395741 h 406749"/>
              <a:gd name="connsiteX33" fmla="*/ 288378 w 331075"/>
              <a:gd name="connsiteY33" fmla="*/ 376822 h 406749"/>
              <a:gd name="connsiteX34" fmla="*/ 271351 w 331075"/>
              <a:gd name="connsiteY34" fmla="*/ 352228 h 406749"/>
              <a:gd name="connsiteX35" fmla="*/ 275134 w 331075"/>
              <a:gd name="connsiteY35" fmla="*/ 256216 h 406749"/>
              <a:gd name="connsiteX36" fmla="*/ 329998 w 331075"/>
              <a:gd name="connsiteY36" fmla="*/ 256689 h 406749"/>
              <a:gd name="connsiteX37" fmla="*/ 327633 w 331075"/>
              <a:gd name="connsiteY37" fmla="*/ 246284 h 406749"/>
              <a:gd name="connsiteX38" fmla="*/ 331890 w 331075"/>
              <a:gd name="connsiteY38" fmla="*/ 234933 h 406749"/>
              <a:gd name="connsiteX39" fmla="*/ 327633 w 331075"/>
              <a:gd name="connsiteY39" fmla="*/ 220744 h 406749"/>
              <a:gd name="connsiteX40" fmla="*/ 330944 w 331075"/>
              <a:gd name="connsiteY40" fmla="*/ 206555 h 406749"/>
              <a:gd name="connsiteX41" fmla="*/ 328580 w 331075"/>
              <a:gd name="connsiteY41" fmla="*/ 197096 h 406749"/>
              <a:gd name="connsiteX42" fmla="*/ 316283 w 331075"/>
              <a:gd name="connsiteY42" fmla="*/ 195204 h 406749"/>
              <a:gd name="connsiteX43" fmla="*/ 299729 w 331075"/>
              <a:gd name="connsiteY43" fmla="*/ 199933 h 406749"/>
              <a:gd name="connsiteX44" fmla="*/ 288378 w 331075"/>
              <a:gd name="connsiteY44" fmla="*/ 198987 h 406749"/>
              <a:gd name="connsiteX45" fmla="*/ 281756 w 331075"/>
              <a:gd name="connsiteY45" fmla="*/ 201825 h 406749"/>
              <a:gd name="connsiteX46" fmla="*/ 284121 w 331075"/>
              <a:gd name="connsiteY46" fmla="*/ 165880 h 406749"/>
              <a:gd name="connsiteX47" fmla="*/ 275134 w 331075"/>
              <a:gd name="connsiteY47" fmla="*/ 155002 h 406749"/>
              <a:gd name="connsiteX48" fmla="*/ 273716 w 331075"/>
              <a:gd name="connsiteY48" fmla="*/ 136083 h 406749"/>
              <a:gd name="connsiteX49" fmla="*/ 277972 w 331075"/>
              <a:gd name="connsiteY49" fmla="*/ 118110 h 406749"/>
              <a:gd name="connsiteX50" fmla="*/ 272297 w 331075"/>
              <a:gd name="connsiteY50" fmla="*/ 106759 h 406749"/>
              <a:gd name="connsiteX51" fmla="*/ 272297 w 331075"/>
              <a:gd name="connsiteY51" fmla="*/ 87841 h 406749"/>
              <a:gd name="connsiteX52" fmla="*/ 240135 w 331075"/>
              <a:gd name="connsiteY52" fmla="*/ 87841 h 406749"/>
              <a:gd name="connsiteX53" fmla="*/ 242500 w 331075"/>
              <a:gd name="connsiteY53" fmla="*/ 76962 h 406749"/>
              <a:gd name="connsiteX54" fmla="*/ 228784 w 331075"/>
              <a:gd name="connsiteY54" fmla="*/ 76962 h 406749"/>
              <a:gd name="connsiteX55" fmla="*/ 227365 w 331075"/>
              <a:gd name="connsiteY55" fmla="*/ 82165 h 406749"/>
              <a:gd name="connsiteX56" fmla="*/ 211284 w 331075"/>
              <a:gd name="connsiteY56" fmla="*/ 83584 h 406749"/>
              <a:gd name="connsiteX57" fmla="*/ 204190 w 331075"/>
              <a:gd name="connsiteY57" fmla="*/ 101084 h 406749"/>
              <a:gd name="connsiteX58" fmla="*/ 199933 w 331075"/>
              <a:gd name="connsiteY58" fmla="*/ 108651 h 406749"/>
              <a:gd name="connsiteX59" fmla="*/ 185744 w 331075"/>
              <a:gd name="connsiteY59" fmla="*/ 104394 h 406749"/>
              <a:gd name="connsiteX60" fmla="*/ 176758 w 331075"/>
              <a:gd name="connsiteY60" fmla="*/ 108651 h 406749"/>
              <a:gd name="connsiteX61" fmla="*/ 159258 w 331075"/>
              <a:gd name="connsiteY61" fmla="*/ 111016 h 406749"/>
              <a:gd name="connsiteX62" fmla="*/ 149326 w 331075"/>
              <a:gd name="connsiteY62" fmla="*/ 95408 h 406749"/>
              <a:gd name="connsiteX63" fmla="*/ 143177 w 331075"/>
              <a:gd name="connsiteY63" fmla="*/ 85476 h 406749"/>
              <a:gd name="connsiteX64" fmla="*/ 135610 w 331075"/>
              <a:gd name="connsiteY64" fmla="*/ 67503 h 406749"/>
              <a:gd name="connsiteX65" fmla="*/ 129462 w 331075"/>
              <a:gd name="connsiteY65" fmla="*/ 45274 h 406749"/>
              <a:gd name="connsiteX66" fmla="*/ 26355 w 331075"/>
              <a:gd name="connsiteY66" fmla="*/ 39125 h 406749"/>
              <a:gd name="connsiteX67" fmla="*/ 27301 w 331075"/>
              <a:gd name="connsiteY67" fmla="*/ 26355 h 406749"/>
              <a:gd name="connsiteX68" fmla="*/ 31558 w 331075"/>
              <a:gd name="connsiteY68" fmla="*/ 18315 h 406749"/>
              <a:gd name="connsiteX69" fmla="*/ 41017 w 331075"/>
              <a:gd name="connsiteY69" fmla="*/ 12166 h 406749"/>
              <a:gd name="connsiteX70" fmla="*/ 31558 w 331075"/>
              <a:gd name="connsiteY70" fmla="*/ 1761 h 406749"/>
              <a:gd name="connsiteX71" fmla="*/ 23045 w 331075"/>
              <a:gd name="connsiteY71" fmla="*/ 6964 h 406749"/>
              <a:gd name="connsiteX72" fmla="*/ 12639 w 331075"/>
              <a:gd name="connsiteY72" fmla="*/ 19734 h 406749"/>
              <a:gd name="connsiteX73" fmla="*/ 19261 w 331075"/>
              <a:gd name="connsiteY73" fmla="*/ 42436 h 406749"/>
              <a:gd name="connsiteX74" fmla="*/ 26355 w 331075"/>
              <a:gd name="connsiteY74" fmla="*/ 3912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1075" h="406749">
                <a:moveTo>
                  <a:pt x="129462" y="45274"/>
                </a:moveTo>
                <a:lnTo>
                  <a:pt x="50949" y="44801"/>
                </a:lnTo>
                <a:lnTo>
                  <a:pt x="41963" y="48112"/>
                </a:lnTo>
                <a:lnTo>
                  <a:pt x="33922" y="47639"/>
                </a:lnTo>
                <a:lnTo>
                  <a:pt x="23045" y="51895"/>
                </a:lnTo>
                <a:lnTo>
                  <a:pt x="20680" y="57571"/>
                </a:lnTo>
                <a:lnTo>
                  <a:pt x="33922" y="76490"/>
                </a:lnTo>
                <a:lnTo>
                  <a:pt x="39125" y="96827"/>
                </a:lnTo>
                <a:lnTo>
                  <a:pt x="46693" y="125678"/>
                </a:lnTo>
                <a:lnTo>
                  <a:pt x="38652" y="137975"/>
                </a:lnTo>
                <a:lnTo>
                  <a:pt x="37234" y="144123"/>
                </a:lnTo>
                <a:lnTo>
                  <a:pt x="43382" y="162096"/>
                </a:lnTo>
                <a:lnTo>
                  <a:pt x="50476" y="180542"/>
                </a:lnTo>
                <a:lnTo>
                  <a:pt x="58044" y="190947"/>
                </a:lnTo>
                <a:lnTo>
                  <a:pt x="59463" y="207974"/>
                </a:lnTo>
                <a:lnTo>
                  <a:pt x="56152" y="230676"/>
                </a:lnTo>
                <a:lnTo>
                  <a:pt x="47639" y="243919"/>
                </a:lnTo>
                <a:lnTo>
                  <a:pt x="32030" y="263783"/>
                </a:lnTo>
                <a:lnTo>
                  <a:pt x="25882" y="276081"/>
                </a:lnTo>
                <a:lnTo>
                  <a:pt x="16896" y="303039"/>
                </a:lnTo>
                <a:lnTo>
                  <a:pt x="15477" y="315809"/>
                </a:lnTo>
                <a:lnTo>
                  <a:pt x="6017" y="343715"/>
                </a:lnTo>
                <a:lnTo>
                  <a:pt x="1761" y="369728"/>
                </a:lnTo>
                <a:lnTo>
                  <a:pt x="4126" y="388646"/>
                </a:lnTo>
                <a:lnTo>
                  <a:pt x="16896" y="382971"/>
                </a:lnTo>
                <a:lnTo>
                  <a:pt x="32504" y="378241"/>
                </a:lnTo>
                <a:lnTo>
                  <a:pt x="49531" y="378714"/>
                </a:lnTo>
                <a:lnTo>
                  <a:pt x="64665" y="392430"/>
                </a:lnTo>
                <a:lnTo>
                  <a:pt x="68922" y="390538"/>
                </a:lnTo>
                <a:lnTo>
                  <a:pt x="175339" y="389119"/>
                </a:lnTo>
                <a:lnTo>
                  <a:pt x="192838" y="403308"/>
                </a:lnTo>
                <a:lnTo>
                  <a:pt x="256216" y="407565"/>
                </a:lnTo>
                <a:lnTo>
                  <a:pt x="304931" y="395741"/>
                </a:lnTo>
                <a:lnTo>
                  <a:pt x="288378" y="376822"/>
                </a:lnTo>
                <a:lnTo>
                  <a:pt x="271351" y="352228"/>
                </a:lnTo>
                <a:lnTo>
                  <a:pt x="275134" y="256216"/>
                </a:lnTo>
                <a:lnTo>
                  <a:pt x="329998" y="256689"/>
                </a:lnTo>
                <a:lnTo>
                  <a:pt x="327633" y="246284"/>
                </a:lnTo>
                <a:lnTo>
                  <a:pt x="331890" y="234933"/>
                </a:lnTo>
                <a:lnTo>
                  <a:pt x="327633" y="220744"/>
                </a:lnTo>
                <a:lnTo>
                  <a:pt x="330944" y="206555"/>
                </a:lnTo>
                <a:lnTo>
                  <a:pt x="328580" y="197096"/>
                </a:lnTo>
                <a:lnTo>
                  <a:pt x="316283" y="195204"/>
                </a:lnTo>
                <a:lnTo>
                  <a:pt x="299729" y="199933"/>
                </a:lnTo>
                <a:lnTo>
                  <a:pt x="288378" y="198987"/>
                </a:lnTo>
                <a:lnTo>
                  <a:pt x="281756" y="201825"/>
                </a:lnTo>
                <a:lnTo>
                  <a:pt x="284121" y="165880"/>
                </a:lnTo>
                <a:lnTo>
                  <a:pt x="275134" y="155002"/>
                </a:lnTo>
                <a:lnTo>
                  <a:pt x="273716" y="136083"/>
                </a:lnTo>
                <a:lnTo>
                  <a:pt x="277972" y="118110"/>
                </a:lnTo>
                <a:lnTo>
                  <a:pt x="272297" y="106759"/>
                </a:lnTo>
                <a:lnTo>
                  <a:pt x="272297" y="87841"/>
                </a:lnTo>
                <a:lnTo>
                  <a:pt x="240135" y="87841"/>
                </a:lnTo>
                <a:lnTo>
                  <a:pt x="242500" y="76962"/>
                </a:lnTo>
                <a:lnTo>
                  <a:pt x="228784" y="76962"/>
                </a:lnTo>
                <a:lnTo>
                  <a:pt x="227365" y="82165"/>
                </a:lnTo>
                <a:lnTo>
                  <a:pt x="211284" y="83584"/>
                </a:lnTo>
                <a:lnTo>
                  <a:pt x="204190" y="101084"/>
                </a:lnTo>
                <a:lnTo>
                  <a:pt x="199933" y="108651"/>
                </a:lnTo>
                <a:lnTo>
                  <a:pt x="185744" y="104394"/>
                </a:lnTo>
                <a:lnTo>
                  <a:pt x="176758" y="108651"/>
                </a:lnTo>
                <a:lnTo>
                  <a:pt x="159258" y="111016"/>
                </a:lnTo>
                <a:lnTo>
                  <a:pt x="149326" y="95408"/>
                </a:lnTo>
                <a:lnTo>
                  <a:pt x="143177" y="85476"/>
                </a:lnTo>
                <a:lnTo>
                  <a:pt x="135610" y="67503"/>
                </a:lnTo>
                <a:lnTo>
                  <a:pt x="129462" y="45274"/>
                </a:lnTo>
                <a:close/>
                <a:moveTo>
                  <a:pt x="26355" y="39125"/>
                </a:moveTo>
                <a:lnTo>
                  <a:pt x="27301" y="26355"/>
                </a:lnTo>
                <a:lnTo>
                  <a:pt x="31558" y="18315"/>
                </a:lnTo>
                <a:lnTo>
                  <a:pt x="41017" y="12166"/>
                </a:lnTo>
                <a:lnTo>
                  <a:pt x="31558" y="1761"/>
                </a:lnTo>
                <a:lnTo>
                  <a:pt x="23045" y="6964"/>
                </a:lnTo>
                <a:lnTo>
                  <a:pt x="12639" y="19734"/>
                </a:lnTo>
                <a:lnTo>
                  <a:pt x="19261" y="42436"/>
                </a:lnTo>
                <a:lnTo>
                  <a:pt x="26355" y="3912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9A3D7E-8206-4097-9CE7-276983FE011A}"/>
              </a:ext>
            </a:extLst>
          </p:cNvPr>
          <p:cNvSpPr/>
          <p:nvPr/>
        </p:nvSpPr>
        <p:spPr>
          <a:xfrm>
            <a:off x="3978659" y="1465562"/>
            <a:ext cx="107372" cy="171886"/>
          </a:xfrm>
          <a:custGeom>
            <a:avLst/>
            <a:gdLst>
              <a:gd name="connsiteX0" fmla="*/ 11220 w 47296"/>
              <a:gd name="connsiteY0" fmla="*/ 1761 h 89863"/>
              <a:gd name="connsiteX1" fmla="*/ 1761 w 47296"/>
              <a:gd name="connsiteY1" fmla="*/ 16423 h 89863"/>
              <a:gd name="connsiteX2" fmla="*/ 4126 w 47296"/>
              <a:gd name="connsiteY2" fmla="*/ 25409 h 89863"/>
              <a:gd name="connsiteX3" fmla="*/ 4126 w 47296"/>
              <a:gd name="connsiteY3" fmla="*/ 25409 h 89863"/>
              <a:gd name="connsiteX4" fmla="*/ 8856 w 47296"/>
              <a:gd name="connsiteY4" fmla="*/ 30139 h 89863"/>
              <a:gd name="connsiteX5" fmla="*/ 6491 w 47296"/>
              <a:gd name="connsiteY5" fmla="*/ 39125 h 89863"/>
              <a:gd name="connsiteX6" fmla="*/ 6018 w 47296"/>
              <a:gd name="connsiteY6" fmla="*/ 59463 h 89863"/>
              <a:gd name="connsiteX7" fmla="*/ 9329 w 47296"/>
              <a:gd name="connsiteY7" fmla="*/ 73652 h 89863"/>
              <a:gd name="connsiteX8" fmla="*/ 23517 w 47296"/>
              <a:gd name="connsiteY8" fmla="*/ 83584 h 89863"/>
              <a:gd name="connsiteX9" fmla="*/ 24464 w 47296"/>
              <a:gd name="connsiteY9" fmla="*/ 90206 h 89863"/>
              <a:gd name="connsiteX10" fmla="*/ 29193 w 47296"/>
              <a:gd name="connsiteY10" fmla="*/ 92097 h 89863"/>
              <a:gd name="connsiteX11" fmla="*/ 39126 w 47296"/>
              <a:gd name="connsiteY11" fmla="*/ 77909 h 89863"/>
              <a:gd name="connsiteX12" fmla="*/ 39598 w 47296"/>
              <a:gd name="connsiteY12" fmla="*/ 67976 h 89863"/>
              <a:gd name="connsiteX13" fmla="*/ 47166 w 47296"/>
              <a:gd name="connsiteY13" fmla="*/ 63720 h 89863"/>
              <a:gd name="connsiteX14" fmla="*/ 47166 w 47296"/>
              <a:gd name="connsiteY14" fmla="*/ 56152 h 89863"/>
              <a:gd name="connsiteX15" fmla="*/ 36288 w 47296"/>
              <a:gd name="connsiteY15" fmla="*/ 48585 h 89863"/>
              <a:gd name="connsiteX16" fmla="*/ 32031 w 47296"/>
              <a:gd name="connsiteY16" fmla="*/ 36288 h 89863"/>
              <a:gd name="connsiteX17" fmla="*/ 33923 w 47296"/>
              <a:gd name="connsiteY17" fmla="*/ 26355 h 89863"/>
              <a:gd name="connsiteX18" fmla="*/ 33923 w 47296"/>
              <a:gd name="connsiteY18" fmla="*/ 26355 h 89863"/>
              <a:gd name="connsiteX19" fmla="*/ 31558 w 47296"/>
              <a:gd name="connsiteY19" fmla="*/ 15477 h 89863"/>
              <a:gd name="connsiteX20" fmla="*/ 25409 w 47296"/>
              <a:gd name="connsiteY20" fmla="*/ 12639 h 89863"/>
              <a:gd name="connsiteX21" fmla="*/ 19261 w 47296"/>
              <a:gd name="connsiteY21" fmla="*/ 5072 h 89863"/>
              <a:gd name="connsiteX22" fmla="*/ 13112 w 47296"/>
              <a:gd name="connsiteY22" fmla="*/ 7437 h 89863"/>
              <a:gd name="connsiteX23" fmla="*/ 11220 w 47296"/>
              <a:gd name="connsiteY23" fmla="*/ 1761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296" h="89863">
                <a:moveTo>
                  <a:pt x="11220" y="1761"/>
                </a:moveTo>
                <a:lnTo>
                  <a:pt x="1761" y="16423"/>
                </a:lnTo>
                <a:lnTo>
                  <a:pt x="4126" y="25409"/>
                </a:lnTo>
                <a:lnTo>
                  <a:pt x="4126" y="25409"/>
                </a:lnTo>
                <a:lnTo>
                  <a:pt x="8856" y="30139"/>
                </a:lnTo>
                <a:lnTo>
                  <a:pt x="6491" y="39125"/>
                </a:lnTo>
                <a:lnTo>
                  <a:pt x="6018" y="59463"/>
                </a:lnTo>
                <a:lnTo>
                  <a:pt x="9329" y="73652"/>
                </a:lnTo>
                <a:lnTo>
                  <a:pt x="23517" y="83584"/>
                </a:lnTo>
                <a:lnTo>
                  <a:pt x="24464" y="90206"/>
                </a:lnTo>
                <a:lnTo>
                  <a:pt x="29193" y="92097"/>
                </a:lnTo>
                <a:lnTo>
                  <a:pt x="39126" y="77909"/>
                </a:lnTo>
                <a:lnTo>
                  <a:pt x="39598" y="67976"/>
                </a:lnTo>
                <a:lnTo>
                  <a:pt x="47166" y="63720"/>
                </a:lnTo>
                <a:lnTo>
                  <a:pt x="47166" y="56152"/>
                </a:lnTo>
                <a:lnTo>
                  <a:pt x="36288" y="48585"/>
                </a:lnTo>
                <a:lnTo>
                  <a:pt x="32031" y="36288"/>
                </a:lnTo>
                <a:lnTo>
                  <a:pt x="33923" y="26355"/>
                </a:lnTo>
                <a:lnTo>
                  <a:pt x="33923" y="26355"/>
                </a:lnTo>
                <a:lnTo>
                  <a:pt x="31558" y="15477"/>
                </a:lnTo>
                <a:lnTo>
                  <a:pt x="25409" y="12639"/>
                </a:lnTo>
                <a:lnTo>
                  <a:pt x="19261" y="5072"/>
                </a:lnTo>
                <a:lnTo>
                  <a:pt x="13112" y="7437"/>
                </a:lnTo>
                <a:lnTo>
                  <a:pt x="1122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87CA55-70C2-4D73-9CCC-D790E69786B6}"/>
              </a:ext>
            </a:extLst>
          </p:cNvPr>
          <p:cNvSpPr/>
          <p:nvPr/>
        </p:nvSpPr>
        <p:spPr>
          <a:xfrm>
            <a:off x="5951088" y="2423607"/>
            <a:ext cx="279168" cy="208074"/>
          </a:xfrm>
          <a:custGeom>
            <a:avLst/>
            <a:gdLst>
              <a:gd name="connsiteX0" fmla="*/ 118584 w 122970"/>
              <a:gd name="connsiteY0" fmla="*/ 12166 h 108781"/>
              <a:gd name="connsiteX1" fmla="*/ 112435 w 122970"/>
              <a:gd name="connsiteY1" fmla="*/ 1761 h 108781"/>
              <a:gd name="connsiteX2" fmla="*/ 98246 w 122970"/>
              <a:gd name="connsiteY2" fmla="*/ 20207 h 108781"/>
              <a:gd name="connsiteX3" fmla="*/ 80747 w 122970"/>
              <a:gd name="connsiteY3" fmla="*/ 39598 h 108781"/>
              <a:gd name="connsiteX4" fmla="*/ 65139 w 122970"/>
              <a:gd name="connsiteY4" fmla="*/ 59936 h 108781"/>
              <a:gd name="connsiteX5" fmla="*/ 49531 w 122970"/>
              <a:gd name="connsiteY5" fmla="*/ 58990 h 108781"/>
              <a:gd name="connsiteX6" fmla="*/ 27774 w 122970"/>
              <a:gd name="connsiteY6" fmla="*/ 58044 h 108781"/>
              <a:gd name="connsiteX7" fmla="*/ 7910 w 122970"/>
              <a:gd name="connsiteY7" fmla="*/ 62774 h 108781"/>
              <a:gd name="connsiteX8" fmla="*/ 6491 w 122970"/>
              <a:gd name="connsiteY8" fmla="*/ 54733 h 108781"/>
              <a:gd name="connsiteX9" fmla="*/ 1761 w 122970"/>
              <a:gd name="connsiteY9" fmla="*/ 56152 h 108781"/>
              <a:gd name="connsiteX10" fmla="*/ 3653 w 122970"/>
              <a:gd name="connsiteY10" fmla="*/ 63247 h 108781"/>
              <a:gd name="connsiteX11" fmla="*/ 15950 w 122970"/>
              <a:gd name="connsiteY11" fmla="*/ 93516 h 108781"/>
              <a:gd name="connsiteX12" fmla="*/ 95408 w 122970"/>
              <a:gd name="connsiteY12" fmla="*/ 108651 h 108781"/>
              <a:gd name="connsiteX13" fmla="*/ 100138 w 122970"/>
              <a:gd name="connsiteY13" fmla="*/ 102503 h 108781"/>
              <a:gd name="connsiteX14" fmla="*/ 99665 w 122970"/>
              <a:gd name="connsiteY14" fmla="*/ 90206 h 108781"/>
              <a:gd name="connsiteX15" fmla="*/ 106287 w 122970"/>
              <a:gd name="connsiteY15" fmla="*/ 77909 h 108781"/>
              <a:gd name="connsiteX16" fmla="*/ 104868 w 122970"/>
              <a:gd name="connsiteY16" fmla="*/ 65611 h 108781"/>
              <a:gd name="connsiteX17" fmla="*/ 116219 w 122970"/>
              <a:gd name="connsiteY17" fmla="*/ 59463 h 108781"/>
              <a:gd name="connsiteX18" fmla="*/ 111016 w 122970"/>
              <a:gd name="connsiteY18" fmla="*/ 55679 h 108781"/>
              <a:gd name="connsiteX19" fmla="*/ 111489 w 122970"/>
              <a:gd name="connsiteY19" fmla="*/ 35815 h 108781"/>
              <a:gd name="connsiteX20" fmla="*/ 124732 w 122970"/>
              <a:gd name="connsiteY20" fmla="*/ 35815 h 108781"/>
              <a:gd name="connsiteX21" fmla="*/ 118584 w 122970"/>
              <a:gd name="connsiteY21" fmla="*/ 12166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2970" h="108781">
                <a:moveTo>
                  <a:pt x="118584" y="12166"/>
                </a:moveTo>
                <a:lnTo>
                  <a:pt x="112435" y="1761"/>
                </a:lnTo>
                <a:lnTo>
                  <a:pt x="98246" y="20207"/>
                </a:lnTo>
                <a:lnTo>
                  <a:pt x="80747" y="39598"/>
                </a:lnTo>
                <a:lnTo>
                  <a:pt x="65139" y="59936"/>
                </a:lnTo>
                <a:lnTo>
                  <a:pt x="49531" y="58990"/>
                </a:lnTo>
                <a:lnTo>
                  <a:pt x="27774" y="58044"/>
                </a:lnTo>
                <a:lnTo>
                  <a:pt x="7910" y="62774"/>
                </a:lnTo>
                <a:lnTo>
                  <a:pt x="6491" y="54733"/>
                </a:lnTo>
                <a:lnTo>
                  <a:pt x="1761" y="56152"/>
                </a:lnTo>
                <a:lnTo>
                  <a:pt x="3653" y="63247"/>
                </a:lnTo>
                <a:lnTo>
                  <a:pt x="15950" y="93516"/>
                </a:lnTo>
                <a:lnTo>
                  <a:pt x="95408" y="108651"/>
                </a:lnTo>
                <a:lnTo>
                  <a:pt x="100138" y="102503"/>
                </a:lnTo>
                <a:lnTo>
                  <a:pt x="99665" y="90206"/>
                </a:lnTo>
                <a:lnTo>
                  <a:pt x="106287" y="77909"/>
                </a:lnTo>
                <a:lnTo>
                  <a:pt x="104868" y="65611"/>
                </a:lnTo>
                <a:lnTo>
                  <a:pt x="116219" y="59463"/>
                </a:lnTo>
                <a:lnTo>
                  <a:pt x="111016" y="55679"/>
                </a:lnTo>
                <a:lnTo>
                  <a:pt x="111489" y="35815"/>
                </a:lnTo>
                <a:lnTo>
                  <a:pt x="124732" y="35815"/>
                </a:lnTo>
                <a:lnTo>
                  <a:pt x="118584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9B543D2-E462-48C3-9029-1EAA2349CE95}"/>
              </a:ext>
            </a:extLst>
          </p:cNvPr>
          <p:cNvSpPr/>
          <p:nvPr/>
        </p:nvSpPr>
        <p:spPr>
          <a:xfrm>
            <a:off x="5328329" y="1546078"/>
            <a:ext cx="193271" cy="144746"/>
          </a:xfrm>
          <a:custGeom>
            <a:avLst/>
            <a:gdLst>
              <a:gd name="connsiteX0" fmla="*/ 85949 w 85133"/>
              <a:gd name="connsiteY0" fmla="*/ 76017 h 75674"/>
              <a:gd name="connsiteX1" fmla="*/ 81692 w 85133"/>
              <a:gd name="connsiteY1" fmla="*/ 55206 h 75674"/>
              <a:gd name="connsiteX2" fmla="*/ 69868 w 85133"/>
              <a:gd name="connsiteY2" fmla="*/ 50004 h 75674"/>
              <a:gd name="connsiteX3" fmla="*/ 58044 w 85133"/>
              <a:gd name="connsiteY3" fmla="*/ 41963 h 75674"/>
              <a:gd name="connsiteX4" fmla="*/ 62774 w 85133"/>
              <a:gd name="connsiteY4" fmla="*/ 32504 h 75674"/>
              <a:gd name="connsiteX5" fmla="*/ 48112 w 85133"/>
              <a:gd name="connsiteY5" fmla="*/ 22099 h 75674"/>
              <a:gd name="connsiteX6" fmla="*/ 51422 w 85133"/>
              <a:gd name="connsiteY6" fmla="*/ 15004 h 75674"/>
              <a:gd name="connsiteX7" fmla="*/ 41017 w 85133"/>
              <a:gd name="connsiteY7" fmla="*/ 9802 h 75674"/>
              <a:gd name="connsiteX8" fmla="*/ 34396 w 85133"/>
              <a:gd name="connsiteY8" fmla="*/ 1761 h 75674"/>
              <a:gd name="connsiteX9" fmla="*/ 1761 w 85133"/>
              <a:gd name="connsiteY9" fmla="*/ 6491 h 75674"/>
              <a:gd name="connsiteX10" fmla="*/ 7910 w 85133"/>
              <a:gd name="connsiteY10" fmla="*/ 16896 h 75674"/>
              <a:gd name="connsiteX11" fmla="*/ 7910 w 85133"/>
              <a:gd name="connsiteY11" fmla="*/ 31558 h 75674"/>
              <a:gd name="connsiteX12" fmla="*/ 27774 w 85133"/>
              <a:gd name="connsiteY12" fmla="*/ 38653 h 75674"/>
              <a:gd name="connsiteX13" fmla="*/ 39126 w 85133"/>
              <a:gd name="connsiteY13" fmla="*/ 47639 h 75674"/>
              <a:gd name="connsiteX14" fmla="*/ 43855 w 85133"/>
              <a:gd name="connsiteY14" fmla="*/ 46693 h 75674"/>
              <a:gd name="connsiteX15" fmla="*/ 52369 w 85133"/>
              <a:gd name="connsiteY15" fmla="*/ 54733 h 75674"/>
              <a:gd name="connsiteX16" fmla="*/ 63247 w 85133"/>
              <a:gd name="connsiteY16" fmla="*/ 54733 h 75674"/>
              <a:gd name="connsiteX17" fmla="*/ 64193 w 85133"/>
              <a:gd name="connsiteY17" fmla="*/ 59463 h 75674"/>
              <a:gd name="connsiteX18" fmla="*/ 77436 w 85133"/>
              <a:gd name="connsiteY18" fmla="*/ 76963 h 75674"/>
              <a:gd name="connsiteX19" fmla="*/ 85949 w 85133"/>
              <a:gd name="connsiteY19" fmla="*/ 76017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133" h="75674">
                <a:moveTo>
                  <a:pt x="85949" y="76017"/>
                </a:moveTo>
                <a:lnTo>
                  <a:pt x="81692" y="55206"/>
                </a:lnTo>
                <a:lnTo>
                  <a:pt x="69868" y="50004"/>
                </a:lnTo>
                <a:lnTo>
                  <a:pt x="58044" y="41963"/>
                </a:lnTo>
                <a:lnTo>
                  <a:pt x="62774" y="32504"/>
                </a:lnTo>
                <a:lnTo>
                  <a:pt x="48112" y="22099"/>
                </a:lnTo>
                <a:lnTo>
                  <a:pt x="51422" y="15004"/>
                </a:lnTo>
                <a:lnTo>
                  <a:pt x="41017" y="9802"/>
                </a:lnTo>
                <a:lnTo>
                  <a:pt x="34396" y="1761"/>
                </a:lnTo>
                <a:lnTo>
                  <a:pt x="1761" y="6491"/>
                </a:lnTo>
                <a:lnTo>
                  <a:pt x="7910" y="16896"/>
                </a:lnTo>
                <a:lnTo>
                  <a:pt x="7910" y="31558"/>
                </a:lnTo>
                <a:lnTo>
                  <a:pt x="27774" y="38653"/>
                </a:lnTo>
                <a:lnTo>
                  <a:pt x="39126" y="47639"/>
                </a:lnTo>
                <a:lnTo>
                  <a:pt x="43855" y="46693"/>
                </a:lnTo>
                <a:lnTo>
                  <a:pt x="52369" y="54733"/>
                </a:lnTo>
                <a:lnTo>
                  <a:pt x="63247" y="54733"/>
                </a:lnTo>
                <a:lnTo>
                  <a:pt x="64193" y="59463"/>
                </a:lnTo>
                <a:lnTo>
                  <a:pt x="77436" y="76963"/>
                </a:lnTo>
                <a:lnTo>
                  <a:pt x="85949" y="7601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A834AE-64A3-4696-9661-70314E01BC28}"/>
              </a:ext>
            </a:extLst>
          </p:cNvPr>
          <p:cNvSpPr/>
          <p:nvPr/>
        </p:nvSpPr>
        <p:spPr>
          <a:xfrm>
            <a:off x="3423543" y="1110027"/>
            <a:ext cx="397278" cy="144746"/>
          </a:xfrm>
          <a:custGeom>
            <a:avLst/>
            <a:gdLst>
              <a:gd name="connsiteX0" fmla="*/ 173920 w 174996"/>
              <a:gd name="connsiteY0" fmla="*/ 15004 h 75674"/>
              <a:gd name="connsiteX1" fmla="*/ 163042 w 174996"/>
              <a:gd name="connsiteY1" fmla="*/ 9329 h 75674"/>
              <a:gd name="connsiteX2" fmla="*/ 152164 w 174996"/>
              <a:gd name="connsiteY2" fmla="*/ 10747 h 75674"/>
              <a:gd name="connsiteX3" fmla="*/ 133245 w 174996"/>
              <a:gd name="connsiteY3" fmla="*/ 1761 h 75674"/>
              <a:gd name="connsiteX4" fmla="*/ 125205 w 174996"/>
              <a:gd name="connsiteY4" fmla="*/ 4126 h 75674"/>
              <a:gd name="connsiteX5" fmla="*/ 112908 w 174996"/>
              <a:gd name="connsiteY5" fmla="*/ 15950 h 75674"/>
              <a:gd name="connsiteX6" fmla="*/ 94935 w 174996"/>
              <a:gd name="connsiteY6" fmla="*/ 6491 h 75674"/>
              <a:gd name="connsiteX7" fmla="*/ 87841 w 174996"/>
              <a:gd name="connsiteY7" fmla="*/ 20207 h 75674"/>
              <a:gd name="connsiteX8" fmla="*/ 79801 w 174996"/>
              <a:gd name="connsiteY8" fmla="*/ 23990 h 75674"/>
              <a:gd name="connsiteX9" fmla="*/ 84530 w 174996"/>
              <a:gd name="connsiteY9" fmla="*/ 42909 h 75674"/>
              <a:gd name="connsiteX10" fmla="*/ 82638 w 174996"/>
              <a:gd name="connsiteY10" fmla="*/ 48112 h 75674"/>
              <a:gd name="connsiteX11" fmla="*/ 74598 w 174996"/>
              <a:gd name="connsiteY11" fmla="*/ 41963 h 75674"/>
              <a:gd name="connsiteX12" fmla="*/ 63247 w 174996"/>
              <a:gd name="connsiteY12" fmla="*/ 41017 h 75674"/>
              <a:gd name="connsiteX13" fmla="*/ 47166 w 174996"/>
              <a:gd name="connsiteY13" fmla="*/ 46693 h 75674"/>
              <a:gd name="connsiteX14" fmla="*/ 26355 w 174996"/>
              <a:gd name="connsiteY14" fmla="*/ 45274 h 75674"/>
              <a:gd name="connsiteX15" fmla="*/ 23518 w 174996"/>
              <a:gd name="connsiteY15" fmla="*/ 52841 h 75674"/>
              <a:gd name="connsiteX16" fmla="*/ 11221 w 174996"/>
              <a:gd name="connsiteY16" fmla="*/ 44801 h 75674"/>
              <a:gd name="connsiteX17" fmla="*/ 4126 w 174996"/>
              <a:gd name="connsiteY17" fmla="*/ 46220 h 75674"/>
              <a:gd name="connsiteX18" fmla="*/ 5072 w 174996"/>
              <a:gd name="connsiteY18" fmla="*/ 51422 h 75674"/>
              <a:gd name="connsiteX19" fmla="*/ 1761 w 174996"/>
              <a:gd name="connsiteY19" fmla="*/ 58990 h 75674"/>
              <a:gd name="connsiteX20" fmla="*/ 12639 w 174996"/>
              <a:gd name="connsiteY20" fmla="*/ 64192 h 75674"/>
              <a:gd name="connsiteX21" fmla="*/ 24936 w 174996"/>
              <a:gd name="connsiteY21" fmla="*/ 65138 h 75674"/>
              <a:gd name="connsiteX22" fmla="*/ 39599 w 174996"/>
              <a:gd name="connsiteY22" fmla="*/ 69395 h 75674"/>
              <a:gd name="connsiteX23" fmla="*/ 41963 w 174996"/>
              <a:gd name="connsiteY23" fmla="*/ 63719 h 75674"/>
              <a:gd name="connsiteX24" fmla="*/ 64665 w 174996"/>
              <a:gd name="connsiteY24" fmla="*/ 58517 h 75674"/>
              <a:gd name="connsiteX25" fmla="*/ 70814 w 174996"/>
              <a:gd name="connsiteY25" fmla="*/ 68922 h 75674"/>
              <a:gd name="connsiteX26" fmla="*/ 104867 w 174996"/>
              <a:gd name="connsiteY26" fmla="*/ 76490 h 75674"/>
              <a:gd name="connsiteX27" fmla="*/ 124732 w 174996"/>
              <a:gd name="connsiteY27" fmla="*/ 78381 h 75674"/>
              <a:gd name="connsiteX28" fmla="*/ 136083 w 174996"/>
              <a:gd name="connsiteY28" fmla="*/ 71760 h 75674"/>
              <a:gd name="connsiteX29" fmla="*/ 156421 w 174996"/>
              <a:gd name="connsiteY29" fmla="*/ 71287 h 75674"/>
              <a:gd name="connsiteX30" fmla="*/ 160677 w 174996"/>
              <a:gd name="connsiteY30" fmla="*/ 66084 h 75674"/>
              <a:gd name="connsiteX31" fmla="*/ 166826 w 174996"/>
              <a:gd name="connsiteY31" fmla="*/ 47166 h 75674"/>
              <a:gd name="connsiteX32" fmla="*/ 161623 w 174996"/>
              <a:gd name="connsiteY32" fmla="*/ 41017 h 75674"/>
              <a:gd name="connsiteX33" fmla="*/ 174866 w 174996"/>
              <a:gd name="connsiteY33" fmla="*/ 41017 h 75674"/>
              <a:gd name="connsiteX34" fmla="*/ 175812 w 174996"/>
              <a:gd name="connsiteY34" fmla="*/ 28720 h 75674"/>
              <a:gd name="connsiteX35" fmla="*/ 172502 w 174996"/>
              <a:gd name="connsiteY35" fmla="*/ 18788 h 75674"/>
              <a:gd name="connsiteX36" fmla="*/ 173920 w 174996"/>
              <a:gd name="connsiteY36" fmla="*/ 1500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4996" h="75674">
                <a:moveTo>
                  <a:pt x="173920" y="15004"/>
                </a:moveTo>
                <a:lnTo>
                  <a:pt x="163042" y="9329"/>
                </a:lnTo>
                <a:lnTo>
                  <a:pt x="152164" y="10747"/>
                </a:lnTo>
                <a:lnTo>
                  <a:pt x="133245" y="1761"/>
                </a:lnTo>
                <a:lnTo>
                  <a:pt x="125205" y="4126"/>
                </a:lnTo>
                <a:lnTo>
                  <a:pt x="112908" y="15950"/>
                </a:lnTo>
                <a:lnTo>
                  <a:pt x="94935" y="6491"/>
                </a:lnTo>
                <a:lnTo>
                  <a:pt x="87841" y="20207"/>
                </a:lnTo>
                <a:lnTo>
                  <a:pt x="79801" y="23990"/>
                </a:lnTo>
                <a:lnTo>
                  <a:pt x="84530" y="42909"/>
                </a:lnTo>
                <a:lnTo>
                  <a:pt x="82638" y="48112"/>
                </a:lnTo>
                <a:lnTo>
                  <a:pt x="74598" y="41963"/>
                </a:lnTo>
                <a:lnTo>
                  <a:pt x="63247" y="41017"/>
                </a:lnTo>
                <a:lnTo>
                  <a:pt x="47166" y="46693"/>
                </a:lnTo>
                <a:lnTo>
                  <a:pt x="26355" y="45274"/>
                </a:lnTo>
                <a:lnTo>
                  <a:pt x="23518" y="52841"/>
                </a:lnTo>
                <a:lnTo>
                  <a:pt x="11221" y="44801"/>
                </a:lnTo>
                <a:lnTo>
                  <a:pt x="4126" y="46220"/>
                </a:lnTo>
                <a:lnTo>
                  <a:pt x="5072" y="51422"/>
                </a:lnTo>
                <a:lnTo>
                  <a:pt x="1761" y="58990"/>
                </a:lnTo>
                <a:lnTo>
                  <a:pt x="12639" y="64192"/>
                </a:lnTo>
                <a:lnTo>
                  <a:pt x="24936" y="65138"/>
                </a:lnTo>
                <a:lnTo>
                  <a:pt x="39599" y="69395"/>
                </a:lnTo>
                <a:lnTo>
                  <a:pt x="41963" y="63719"/>
                </a:lnTo>
                <a:lnTo>
                  <a:pt x="64665" y="58517"/>
                </a:lnTo>
                <a:lnTo>
                  <a:pt x="70814" y="68922"/>
                </a:lnTo>
                <a:lnTo>
                  <a:pt x="104867" y="76490"/>
                </a:lnTo>
                <a:lnTo>
                  <a:pt x="124732" y="78381"/>
                </a:lnTo>
                <a:lnTo>
                  <a:pt x="136083" y="71760"/>
                </a:lnTo>
                <a:lnTo>
                  <a:pt x="156421" y="71287"/>
                </a:lnTo>
                <a:lnTo>
                  <a:pt x="160677" y="66084"/>
                </a:lnTo>
                <a:lnTo>
                  <a:pt x="166826" y="47166"/>
                </a:lnTo>
                <a:lnTo>
                  <a:pt x="161623" y="41017"/>
                </a:lnTo>
                <a:lnTo>
                  <a:pt x="174866" y="41017"/>
                </a:lnTo>
                <a:lnTo>
                  <a:pt x="175812" y="28720"/>
                </a:lnTo>
                <a:lnTo>
                  <a:pt x="172502" y="18788"/>
                </a:lnTo>
                <a:lnTo>
                  <a:pt x="173920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301A1D4-217D-4338-9421-FCC60EF5DED6}"/>
              </a:ext>
            </a:extLst>
          </p:cNvPr>
          <p:cNvSpPr/>
          <p:nvPr/>
        </p:nvSpPr>
        <p:spPr>
          <a:xfrm>
            <a:off x="5402414" y="1511699"/>
            <a:ext cx="322116" cy="208074"/>
          </a:xfrm>
          <a:custGeom>
            <a:avLst/>
            <a:gdLst>
              <a:gd name="connsiteX0" fmla="*/ 11220 w 141889"/>
              <a:gd name="connsiteY0" fmla="*/ 64665 h 108781"/>
              <a:gd name="connsiteX1" fmla="*/ 6491 w 141889"/>
              <a:gd name="connsiteY1" fmla="*/ 65611 h 108781"/>
              <a:gd name="connsiteX2" fmla="*/ 12167 w 141889"/>
              <a:gd name="connsiteY2" fmla="*/ 76963 h 108781"/>
              <a:gd name="connsiteX3" fmla="*/ 27301 w 141889"/>
              <a:gd name="connsiteY3" fmla="*/ 90678 h 108781"/>
              <a:gd name="connsiteX4" fmla="*/ 44801 w 141889"/>
              <a:gd name="connsiteY4" fmla="*/ 94935 h 108781"/>
              <a:gd name="connsiteX5" fmla="*/ 31558 w 141889"/>
              <a:gd name="connsiteY5" fmla="*/ 77436 h 108781"/>
              <a:gd name="connsiteX6" fmla="*/ 30612 w 141889"/>
              <a:gd name="connsiteY6" fmla="*/ 72706 h 108781"/>
              <a:gd name="connsiteX7" fmla="*/ 19734 w 141889"/>
              <a:gd name="connsiteY7" fmla="*/ 72706 h 108781"/>
              <a:gd name="connsiteX8" fmla="*/ 11220 w 141889"/>
              <a:gd name="connsiteY8" fmla="*/ 64665 h 108781"/>
              <a:gd name="connsiteX9" fmla="*/ 60409 w 141889"/>
              <a:gd name="connsiteY9" fmla="*/ 20680 h 108781"/>
              <a:gd name="connsiteX10" fmla="*/ 40071 w 141889"/>
              <a:gd name="connsiteY10" fmla="*/ 2707 h 108781"/>
              <a:gd name="connsiteX11" fmla="*/ 32977 w 141889"/>
              <a:gd name="connsiteY11" fmla="*/ 1761 h 108781"/>
              <a:gd name="connsiteX12" fmla="*/ 27774 w 141889"/>
              <a:gd name="connsiteY12" fmla="*/ 6018 h 108781"/>
              <a:gd name="connsiteX13" fmla="*/ 42909 w 141889"/>
              <a:gd name="connsiteY13" fmla="*/ 22099 h 108781"/>
              <a:gd name="connsiteX14" fmla="*/ 40071 w 141889"/>
              <a:gd name="connsiteY14" fmla="*/ 25409 h 108781"/>
              <a:gd name="connsiteX15" fmla="*/ 26829 w 141889"/>
              <a:gd name="connsiteY15" fmla="*/ 23518 h 108781"/>
              <a:gd name="connsiteX16" fmla="*/ 6964 w 141889"/>
              <a:gd name="connsiteY16" fmla="*/ 15004 h 108781"/>
              <a:gd name="connsiteX17" fmla="*/ 1761 w 141889"/>
              <a:gd name="connsiteY17" fmla="*/ 19734 h 108781"/>
              <a:gd name="connsiteX18" fmla="*/ 8383 w 141889"/>
              <a:gd name="connsiteY18" fmla="*/ 27774 h 108781"/>
              <a:gd name="connsiteX19" fmla="*/ 18788 w 141889"/>
              <a:gd name="connsiteY19" fmla="*/ 32977 h 108781"/>
              <a:gd name="connsiteX20" fmla="*/ 15477 w 141889"/>
              <a:gd name="connsiteY20" fmla="*/ 40071 h 108781"/>
              <a:gd name="connsiteX21" fmla="*/ 30139 w 141889"/>
              <a:gd name="connsiteY21" fmla="*/ 50476 h 108781"/>
              <a:gd name="connsiteX22" fmla="*/ 25409 w 141889"/>
              <a:gd name="connsiteY22" fmla="*/ 59936 h 108781"/>
              <a:gd name="connsiteX23" fmla="*/ 37234 w 141889"/>
              <a:gd name="connsiteY23" fmla="*/ 67976 h 108781"/>
              <a:gd name="connsiteX24" fmla="*/ 49058 w 141889"/>
              <a:gd name="connsiteY24" fmla="*/ 73179 h 108781"/>
              <a:gd name="connsiteX25" fmla="*/ 53314 w 141889"/>
              <a:gd name="connsiteY25" fmla="*/ 93989 h 108781"/>
              <a:gd name="connsiteX26" fmla="*/ 78382 w 141889"/>
              <a:gd name="connsiteY26" fmla="*/ 71760 h 108781"/>
              <a:gd name="connsiteX27" fmla="*/ 87368 w 141889"/>
              <a:gd name="connsiteY27" fmla="*/ 69395 h 108781"/>
              <a:gd name="connsiteX28" fmla="*/ 96354 w 141889"/>
              <a:gd name="connsiteY28" fmla="*/ 78381 h 108781"/>
              <a:gd name="connsiteX29" fmla="*/ 90679 w 141889"/>
              <a:gd name="connsiteY29" fmla="*/ 93043 h 108781"/>
              <a:gd name="connsiteX30" fmla="*/ 108651 w 141889"/>
              <a:gd name="connsiteY30" fmla="*/ 109124 h 108781"/>
              <a:gd name="connsiteX31" fmla="*/ 114800 w 141889"/>
              <a:gd name="connsiteY31" fmla="*/ 107705 h 108781"/>
              <a:gd name="connsiteX32" fmla="*/ 111016 w 141889"/>
              <a:gd name="connsiteY32" fmla="*/ 92570 h 108781"/>
              <a:gd name="connsiteX33" fmla="*/ 119057 w 141889"/>
              <a:gd name="connsiteY33" fmla="*/ 85476 h 108781"/>
              <a:gd name="connsiteX34" fmla="*/ 120949 w 141889"/>
              <a:gd name="connsiteY34" fmla="*/ 75071 h 108781"/>
              <a:gd name="connsiteX35" fmla="*/ 120475 w 141889"/>
              <a:gd name="connsiteY35" fmla="*/ 51422 h 108781"/>
              <a:gd name="connsiteX36" fmla="*/ 140340 w 141889"/>
              <a:gd name="connsiteY36" fmla="*/ 49058 h 108781"/>
              <a:gd name="connsiteX37" fmla="*/ 130881 w 141889"/>
              <a:gd name="connsiteY37" fmla="*/ 41017 h 108781"/>
              <a:gd name="connsiteX38" fmla="*/ 119057 w 141889"/>
              <a:gd name="connsiteY38" fmla="*/ 40071 h 108781"/>
              <a:gd name="connsiteX39" fmla="*/ 102503 w 141889"/>
              <a:gd name="connsiteY39" fmla="*/ 18788 h 108781"/>
              <a:gd name="connsiteX40" fmla="*/ 86422 w 141889"/>
              <a:gd name="connsiteY40" fmla="*/ 3653 h 108781"/>
              <a:gd name="connsiteX41" fmla="*/ 86422 w 141889"/>
              <a:gd name="connsiteY41" fmla="*/ 3653 h 108781"/>
              <a:gd name="connsiteX42" fmla="*/ 74125 w 141889"/>
              <a:gd name="connsiteY42" fmla="*/ 15477 h 108781"/>
              <a:gd name="connsiteX43" fmla="*/ 71760 w 141889"/>
              <a:gd name="connsiteY43" fmla="*/ 22572 h 108781"/>
              <a:gd name="connsiteX44" fmla="*/ 60409 w 141889"/>
              <a:gd name="connsiteY44" fmla="*/ 20680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1889" h="108781">
                <a:moveTo>
                  <a:pt x="11220" y="64665"/>
                </a:moveTo>
                <a:lnTo>
                  <a:pt x="6491" y="65611"/>
                </a:lnTo>
                <a:lnTo>
                  <a:pt x="12167" y="76963"/>
                </a:lnTo>
                <a:lnTo>
                  <a:pt x="27301" y="90678"/>
                </a:lnTo>
                <a:lnTo>
                  <a:pt x="44801" y="94935"/>
                </a:lnTo>
                <a:lnTo>
                  <a:pt x="31558" y="77436"/>
                </a:lnTo>
                <a:lnTo>
                  <a:pt x="30612" y="72706"/>
                </a:lnTo>
                <a:lnTo>
                  <a:pt x="19734" y="72706"/>
                </a:lnTo>
                <a:lnTo>
                  <a:pt x="11220" y="64665"/>
                </a:lnTo>
                <a:close/>
                <a:moveTo>
                  <a:pt x="60409" y="20680"/>
                </a:moveTo>
                <a:lnTo>
                  <a:pt x="40071" y="2707"/>
                </a:lnTo>
                <a:lnTo>
                  <a:pt x="32977" y="1761"/>
                </a:lnTo>
                <a:lnTo>
                  <a:pt x="27774" y="6018"/>
                </a:lnTo>
                <a:lnTo>
                  <a:pt x="42909" y="22099"/>
                </a:lnTo>
                <a:lnTo>
                  <a:pt x="40071" y="25409"/>
                </a:lnTo>
                <a:lnTo>
                  <a:pt x="26829" y="23518"/>
                </a:lnTo>
                <a:lnTo>
                  <a:pt x="6964" y="15004"/>
                </a:lnTo>
                <a:lnTo>
                  <a:pt x="1761" y="19734"/>
                </a:lnTo>
                <a:lnTo>
                  <a:pt x="8383" y="27774"/>
                </a:lnTo>
                <a:lnTo>
                  <a:pt x="18788" y="32977"/>
                </a:lnTo>
                <a:lnTo>
                  <a:pt x="15477" y="40071"/>
                </a:lnTo>
                <a:lnTo>
                  <a:pt x="30139" y="50476"/>
                </a:lnTo>
                <a:lnTo>
                  <a:pt x="25409" y="59936"/>
                </a:lnTo>
                <a:lnTo>
                  <a:pt x="37234" y="67976"/>
                </a:lnTo>
                <a:lnTo>
                  <a:pt x="49058" y="73179"/>
                </a:lnTo>
                <a:lnTo>
                  <a:pt x="53314" y="93989"/>
                </a:lnTo>
                <a:lnTo>
                  <a:pt x="78382" y="71760"/>
                </a:lnTo>
                <a:lnTo>
                  <a:pt x="87368" y="69395"/>
                </a:lnTo>
                <a:lnTo>
                  <a:pt x="96354" y="78381"/>
                </a:lnTo>
                <a:lnTo>
                  <a:pt x="90679" y="93043"/>
                </a:lnTo>
                <a:lnTo>
                  <a:pt x="108651" y="109124"/>
                </a:lnTo>
                <a:lnTo>
                  <a:pt x="114800" y="107705"/>
                </a:lnTo>
                <a:lnTo>
                  <a:pt x="111016" y="92570"/>
                </a:lnTo>
                <a:lnTo>
                  <a:pt x="119057" y="85476"/>
                </a:lnTo>
                <a:lnTo>
                  <a:pt x="120949" y="75071"/>
                </a:lnTo>
                <a:lnTo>
                  <a:pt x="120475" y="51422"/>
                </a:lnTo>
                <a:lnTo>
                  <a:pt x="140340" y="49058"/>
                </a:lnTo>
                <a:lnTo>
                  <a:pt x="130881" y="41017"/>
                </a:lnTo>
                <a:lnTo>
                  <a:pt x="119057" y="40071"/>
                </a:lnTo>
                <a:lnTo>
                  <a:pt x="102503" y="18788"/>
                </a:lnTo>
                <a:lnTo>
                  <a:pt x="86422" y="3653"/>
                </a:lnTo>
                <a:lnTo>
                  <a:pt x="86422" y="3653"/>
                </a:lnTo>
                <a:lnTo>
                  <a:pt x="74125" y="15477"/>
                </a:lnTo>
                <a:lnTo>
                  <a:pt x="71760" y="22572"/>
                </a:lnTo>
                <a:lnTo>
                  <a:pt x="60409" y="206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D10262-2CAA-41EA-A329-2B95FB04434F}"/>
              </a:ext>
            </a:extLst>
          </p:cNvPr>
          <p:cNvSpPr/>
          <p:nvPr/>
        </p:nvSpPr>
        <p:spPr>
          <a:xfrm>
            <a:off x="4667990" y="4058342"/>
            <a:ext cx="107372" cy="126654"/>
          </a:xfrm>
          <a:custGeom>
            <a:avLst/>
            <a:gdLst>
              <a:gd name="connsiteX0" fmla="*/ 41963 w 47296"/>
              <a:gd name="connsiteY0" fmla="*/ 15477 h 66215"/>
              <a:gd name="connsiteX1" fmla="*/ 40545 w 47296"/>
              <a:gd name="connsiteY1" fmla="*/ 3653 h 66215"/>
              <a:gd name="connsiteX2" fmla="*/ 40545 w 47296"/>
              <a:gd name="connsiteY2" fmla="*/ 3653 h 66215"/>
              <a:gd name="connsiteX3" fmla="*/ 26356 w 47296"/>
              <a:gd name="connsiteY3" fmla="*/ 1761 h 66215"/>
              <a:gd name="connsiteX4" fmla="*/ 18315 w 47296"/>
              <a:gd name="connsiteY4" fmla="*/ 18788 h 66215"/>
              <a:gd name="connsiteX5" fmla="*/ 1761 w 47296"/>
              <a:gd name="connsiteY5" fmla="*/ 16423 h 66215"/>
              <a:gd name="connsiteX6" fmla="*/ 8383 w 47296"/>
              <a:gd name="connsiteY6" fmla="*/ 30139 h 66215"/>
              <a:gd name="connsiteX7" fmla="*/ 8856 w 47296"/>
              <a:gd name="connsiteY7" fmla="*/ 35342 h 66215"/>
              <a:gd name="connsiteX8" fmla="*/ 18315 w 47296"/>
              <a:gd name="connsiteY8" fmla="*/ 64193 h 66215"/>
              <a:gd name="connsiteX9" fmla="*/ 17842 w 47296"/>
              <a:gd name="connsiteY9" fmla="*/ 65611 h 66215"/>
              <a:gd name="connsiteX10" fmla="*/ 20680 w 47296"/>
              <a:gd name="connsiteY10" fmla="*/ 65139 h 66215"/>
              <a:gd name="connsiteX11" fmla="*/ 30613 w 47296"/>
              <a:gd name="connsiteY11" fmla="*/ 54260 h 66215"/>
              <a:gd name="connsiteX12" fmla="*/ 41017 w 47296"/>
              <a:gd name="connsiteY12" fmla="*/ 38653 h 66215"/>
              <a:gd name="connsiteX13" fmla="*/ 47639 w 47296"/>
              <a:gd name="connsiteY13" fmla="*/ 32031 h 66215"/>
              <a:gd name="connsiteX14" fmla="*/ 47639 w 47296"/>
              <a:gd name="connsiteY14" fmla="*/ 22572 h 66215"/>
              <a:gd name="connsiteX15" fmla="*/ 41963 w 47296"/>
              <a:gd name="connsiteY15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296" h="66215">
                <a:moveTo>
                  <a:pt x="41963" y="15477"/>
                </a:moveTo>
                <a:lnTo>
                  <a:pt x="40545" y="3653"/>
                </a:lnTo>
                <a:lnTo>
                  <a:pt x="40545" y="3653"/>
                </a:lnTo>
                <a:lnTo>
                  <a:pt x="26356" y="1761"/>
                </a:lnTo>
                <a:lnTo>
                  <a:pt x="18315" y="18788"/>
                </a:lnTo>
                <a:lnTo>
                  <a:pt x="1761" y="16423"/>
                </a:lnTo>
                <a:lnTo>
                  <a:pt x="8383" y="30139"/>
                </a:lnTo>
                <a:lnTo>
                  <a:pt x="8856" y="35342"/>
                </a:lnTo>
                <a:lnTo>
                  <a:pt x="18315" y="64193"/>
                </a:lnTo>
                <a:lnTo>
                  <a:pt x="17842" y="65611"/>
                </a:lnTo>
                <a:lnTo>
                  <a:pt x="20680" y="65139"/>
                </a:lnTo>
                <a:lnTo>
                  <a:pt x="30613" y="54260"/>
                </a:lnTo>
                <a:lnTo>
                  <a:pt x="41017" y="38653"/>
                </a:lnTo>
                <a:lnTo>
                  <a:pt x="47639" y="32031"/>
                </a:lnTo>
                <a:lnTo>
                  <a:pt x="47639" y="22572"/>
                </a:lnTo>
                <a:lnTo>
                  <a:pt x="41963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C9D9C91-B015-4AD8-A8B0-FDAE3A4BB715}"/>
              </a:ext>
            </a:extLst>
          </p:cNvPr>
          <p:cNvSpPr/>
          <p:nvPr/>
        </p:nvSpPr>
        <p:spPr>
          <a:xfrm>
            <a:off x="3048812" y="974326"/>
            <a:ext cx="193271" cy="108561"/>
          </a:xfrm>
          <a:custGeom>
            <a:avLst/>
            <a:gdLst>
              <a:gd name="connsiteX0" fmla="*/ 57571 w 85133"/>
              <a:gd name="connsiteY0" fmla="*/ 1761 h 56755"/>
              <a:gd name="connsiteX1" fmla="*/ 36760 w 85133"/>
              <a:gd name="connsiteY1" fmla="*/ 7910 h 56755"/>
              <a:gd name="connsiteX2" fmla="*/ 19734 w 85133"/>
              <a:gd name="connsiteY2" fmla="*/ 5545 h 56755"/>
              <a:gd name="connsiteX3" fmla="*/ 19734 w 85133"/>
              <a:gd name="connsiteY3" fmla="*/ 5545 h 56755"/>
              <a:gd name="connsiteX4" fmla="*/ 1761 w 85133"/>
              <a:gd name="connsiteY4" fmla="*/ 11220 h 56755"/>
              <a:gd name="connsiteX5" fmla="*/ 5072 w 85133"/>
              <a:gd name="connsiteY5" fmla="*/ 21626 h 56755"/>
              <a:gd name="connsiteX6" fmla="*/ 15477 w 85133"/>
              <a:gd name="connsiteY6" fmla="*/ 22099 h 56755"/>
              <a:gd name="connsiteX7" fmla="*/ 26828 w 85133"/>
              <a:gd name="connsiteY7" fmla="*/ 33450 h 56755"/>
              <a:gd name="connsiteX8" fmla="*/ 42909 w 85133"/>
              <a:gd name="connsiteY8" fmla="*/ 47166 h 56755"/>
              <a:gd name="connsiteX9" fmla="*/ 54733 w 85133"/>
              <a:gd name="connsiteY9" fmla="*/ 45274 h 56755"/>
              <a:gd name="connsiteX10" fmla="*/ 75544 w 85133"/>
              <a:gd name="connsiteY10" fmla="*/ 58517 h 56755"/>
              <a:gd name="connsiteX11" fmla="*/ 77436 w 85133"/>
              <a:gd name="connsiteY11" fmla="*/ 41963 h 56755"/>
              <a:gd name="connsiteX12" fmla="*/ 83584 w 85133"/>
              <a:gd name="connsiteY12" fmla="*/ 41017 h 56755"/>
              <a:gd name="connsiteX13" fmla="*/ 85476 w 85133"/>
              <a:gd name="connsiteY13" fmla="*/ 21153 h 56755"/>
              <a:gd name="connsiteX14" fmla="*/ 72233 w 85133"/>
              <a:gd name="connsiteY14" fmla="*/ 14531 h 56755"/>
              <a:gd name="connsiteX15" fmla="*/ 57571 w 85133"/>
              <a:gd name="connsiteY15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133" h="56755">
                <a:moveTo>
                  <a:pt x="57571" y="1761"/>
                </a:moveTo>
                <a:lnTo>
                  <a:pt x="36760" y="7910"/>
                </a:lnTo>
                <a:lnTo>
                  <a:pt x="19734" y="5545"/>
                </a:lnTo>
                <a:lnTo>
                  <a:pt x="19734" y="5545"/>
                </a:lnTo>
                <a:lnTo>
                  <a:pt x="1761" y="11220"/>
                </a:lnTo>
                <a:lnTo>
                  <a:pt x="5072" y="21626"/>
                </a:lnTo>
                <a:lnTo>
                  <a:pt x="15477" y="22099"/>
                </a:lnTo>
                <a:lnTo>
                  <a:pt x="26828" y="33450"/>
                </a:lnTo>
                <a:lnTo>
                  <a:pt x="42909" y="47166"/>
                </a:lnTo>
                <a:lnTo>
                  <a:pt x="54733" y="45274"/>
                </a:lnTo>
                <a:lnTo>
                  <a:pt x="75544" y="58517"/>
                </a:lnTo>
                <a:lnTo>
                  <a:pt x="77436" y="41963"/>
                </a:lnTo>
                <a:lnTo>
                  <a:pt x="83584" y="41017"/>
                </a:lnTo>
                <a:lnTo>
                  <a:pt x="85476" y="21153"/>
                </a:lnTo>
                <a:lnTo>
                  <a:pt x="72233" y="14531"/>
                </a:lnTo>
                <a:lnTo>
                  <a:pt x="5757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42172D4-F7DE-4DAF-B75F-C17856FF8B55}"/>
              </a:ext>
            </a:extLst>
          </p:cNvPr>
          <p:cNvSpPr/>
          <p:nvPr/>
        </p:nvSpPr>
        <p:spPr>
          <a:xfrm>
            <a:off x="2963988" y="3218810"/>
            <a:ext cx="182533" cy="352820"/>
          </a:xfrm>
          <a:custGeom>
            <a:avLst/>
            <a:gdLst>
              <a:gd name="connsiteX0" fmla="*/ 76963 w 80403"/>
              <a:gd name="connsiteY0" fmla="*/ 19261 h 184456"/>
              <a:gd name="connsiteX1" fmla="*/ 56625 w 80403"/>
              <a:gd name="connsiteY1" fmla="*/ 1761 h 184456"/>
              <a:gd name="connsiteX2" fmla="*/ 47166 w 80403"/>
              <a:gd name="connsiteY2" fmla="*/ 1761 h 184456"/>
              <a:gd name="connsiteX3" fmla="*/ 38180 w 80403"/>
              <a:gd name="connsiteY3" fmla="*/ 10748 h 184456"/>
              <a:gd name="connsiteX4" fmla="*/ 32504 w 80403"/>
              <a:gd name="connsiteY4" fmla="*/ 19734 h 184456"/>
              <a:gd name="connsiteX5" fmla="*/ 19734 w 80403"/>
              <a:gd name="connsiteY5" fmla="*/ 22572 h 184456"/>
              <a:gd name="connsiteX6" fmla="*/ 14058 w 80403"/>
              <a:gd name="connsiteY6" fmla="*/ 35815 h 184456"/>
              <a:gd name="connsiteX7" fmla="*/ 5072 w 80403"/>
              <a:gd name="connsiteY7" fmla="*/ 39126 h 184456"/>
              <a:gd name="connsiteX8" fmla="*/ 1761 w 80403"/>
              <a:gd name="connsiteY8" fmla="*/ 54733 h 184456"/>
              <a:gd name="connsiteX9" fmla="*/ 9802 w 80403"/>
              <a:gd name="connsiteY9" fmla="*/ 63720 h 184456"/>
              <a:gd name="connsiteX10" fmla="*/ 19261 w 80403"/>
              <a:gd name="connsiteY10" fmla="*/ 74598 h 184456"/>
              <a:gd name="connsiteX11" fmla="*/ 20207 w 80403"/>
              <a:gd name="connsiteY11" fmla="*/ 89260 h 184456"/>
              <a:gd name="connsiteX12" fmla="*/ 25409 w 80403"/>
              <a:gd name="connsiteY12" fmla="*/ 95408 h 184456"/>
              <a:gd name="connsiteX13" fmla="*/ 24463 w 80403"/>
              <a:gd name="connsiteY13" fmla="*/ 164461 h 184456"/>
              <a:gd name="connsiteX14" fmla="*/ 31085 w 80403"/>
              <a:gd name="connsiteY14" fmla="*/ 185271 h 184456"/>
              <a:gd name="connsiteX15" fmla="*/ 52841 w 80403"/>
              <a:gd name="connsiteY15" fmla="*/ 181488 h 184456"/>
              <a:gd name="connsiteX16" fmla="*/ 54260 w 80403"/>
              <a:gd name="connsiteY16" fmla="*/ 133245 h 184456"/>
              <a:gd name="connsiteX17" fmla="*/ 53787 w 80403"/>
              <a:gd name="connsiteY17" fmla="*/ 113854 h 184456"/>
              <a:gd name="connsiteX18" fmla="*/ 58517 w 80403"/>
              <a:gd name="connsiteY18" fmla="*/ 94935 h 184456"/>
              <a:gd name="connsiteX19" fmla="*/ 66557 w 80403"/>
              <a:gd name="connsiteY19" fmla="*/ 85949 h 184456"/>
              <a:gd name="connsiteX20" fmla="*/ 79328 w 80403"/>
              <a:gd name="connsiteY20" fmla="*/ 67030 h 184456"/>
              <a:gd name="connsiteX21" fmla="*/ 76490 w 80403"/>
              <a:gd name="connsiteY21" fmla="*/ 58990 h 184456"/>
              <a:gd name="connsiteX22" fmla="*/ 81692 w 80403"/>
              <a:gd name="connsiteY22" fmla="*/ 47166 h 184456"/>
              <a:gd name="connsiteX23" fmla="*/ 76017 w 80403"/>
              <a:gd name="connsiteY23" fmla="*/ 29193 h 184456"/>
              <a:gd name="connsiteX24" fmla="*/ 76963 w 80403"/>
              <a:gd name="connsiteY24" fmla="*/ 19261 h 18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403" h="184456">
                <a:moveTo>
                  <a:pt x="76963" y="19261"/>
                </a:moveTo>
                <a:lnTo>
                  <a:pt x="56625" y="1761"/>
                </a:lnTo>
                <a:lnTo>
                  <a:pt x="47166" y="1761"/>
                </a:lnTo>
                <a:lnTo>
                  <a:pt x="38180" y="10748"/>
                </a:lnTo>
                <a:lnTo>
                  <a:pt x="32504" y="19734"/>
                </a:lnTo>
                <a:lnTo>
                  <a:pt x="19734" y="22572"/>
                </a:lnTo>
                <a:lnTo>
                  <a:pt x="14058" y="35815"/>
                </a:lnTo>
                <a:lnTo>
                  <a:pt x="5072" y="39126"/>
                </a:lnTo>
                <a:lnTo>
                  <a:pt x="1761" y="54733"/>
                </a:lnTo>
                <a:lnTo>
                  <a:pt x="9802" y="63720"/>
                </a:lnTo>
                <a:lnTo>
                  <a:pt x="19261" y="74598"/>
                </a:lnTo>
                <a:lnTo>
                  <a:pt x="20207" y="89260"/>
                </a:lnTo>
                <a:lnTo>
                  <a:pt x="25409" y="95408"/>
                </a:lnTo>
                <a:lnTo>
                  <a:pt x="24463" y="164461"/>
                </a:lnTo>
                <a:lnTo>
                  <a:pt x="31085" y="185271"/>
                </a:lnTo>
                <a:lnTo>
                  <a:pt x="52841" y="181488"/>
                </a:lnTo>
                <a:lnTo>
                  <a:pt x="54260" y="133245"/>
                </a:lnTo>
                <a:lnTo>
                  <a:pt x="53787" y="113854"/>
                </a:lnTo>
                <a:lnTo>
                  <a:pt x="58517" y="94935"/>
                </a:lnTo>
                <a:lnTo>
                  <a:pt x="66557" y="85949"/>
                </a:lnTo>
                <a:lnTo>
                  <a:pt x="79328" y="67030"/>
                </a:lnTo>
                <a:lnTo>
                  <a:pt x="76490" y="58990"/>
                </a:lnTo>
                <a:lnTo>
                  <a:pt x="81692" y="47166"/>
                </a:lnTo>
                <a:lnTo>
                  <a:pt x="76017" y="29193"/>
                </a:lnTo>
                <a:lnTo>
                  <a:pt x="76963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B2D69D2-14B7-4AD1-8C60-B2F828C6DF15}"/>
              </a:ext>
            </a:extLst>
          </p:cNvPr>
          <p:cNvSpPr/>
          <p:nvPr/>
        </p:nvSpPr>
        <p:spPr>
          <a:xfrm>
            <a:off x="2589259" y="3053256"/>
            <a:ext cx="461703" cy="316635"/>
          </a:xfrm>
          <a:custGeom>
            <a:avLst/>
            <a:gdLst>
              <a:gd name="connsiteX0" fmla="*/ 156421 w 203374"/>
              <a:gd name="connsiteY0" fmla="*/ 7437 h 165537"/>
              <a:gd name="connsiteX1" fmla="*/ 139394 w 203374"/>
              <a:gd name="connsiteY1" fmla="*/ 7437 h 165537"/>
              <a:gd name="connsiteX2" fmla="*/ 132772 w 203374"/>
              <a:gd name="connsiteY2" fmla="*/ 1761 h 165537"/>
              <a:gd name="connsiteX3" fmla="*/ 118584 w 203374"/>
              <a:gd name="connsiteY3" fmla="*/ 6018 h 165537"/>
              <a:gd name="connsiteX4" fmla="*/ 93989 w 203374"/>
              <a:gd name="connsiteY4" fmla="*/ 18315 h 165537"/>
              <a:gd name="connsiteX5" fmla="*/ 88787 w 203374"/>
              <a:gd name="connsiteY5" fmla="*/ 27774 h 165537"/>
              <a:gd name="connsiteX6" fmla="*/ 68449 w 203374"/>
              <a:gd name="connsiteY6" fmla="*/ 41490 h 165537"/>
              <a:gd name="connsiteX7" fmla="*/ 64666 w 203374"/>
              <a:gd name="connsiteY7" fmla="*/ 49058 h 165537"/>
              <a:gd name="connsiteX8" fmla="*/ 53787 w 203374"/>
              <a:gd name="connsiteY8" fmla="*/ 55206 h 165537"/>
              <a:gd name="connsiteX9" fmla="*/ 41017 w 203374"/>
              <a:gd name="connsiteY9" fmla="*/ 50949 h 165537"/>
              <a:gd name="connsiteX10" fmla="*/ 33450 w 203374"/>
              <a:gd name="connsiteY10" fmla="*/ 58517 h 165537"/>
              <a:gd name="connsiteX11" fmla="*/ 29666 w 203374"/>
              <a:gd name="connsiteY11" fmla="*/ 79327 h 165537"/>
              <a:gd name="connsiteX12" fmla="*/ 8383 w 203374"/>
              <a:gd name="connsiteY12" fmla="*/ 103922 h 165537"/>
              <a:gd name="connsiteX13" fmla="*/ 9329 w 203374"/>
              <a:gd name="connsiteY13" fmla="*/ 114327 h 165537"/>
              <a:gd name="connsiteX14" fmla="*/ 1761 w 203374"/>
              <a:gd name="connsiteY14" fmla="*/ 127097 h 165537"/>
              <a:gd name="connsiteX15" fmla="*/ 3653 w 203374"/>
              <a:gd name="connsiteY15" fmla="*/ 144597 h 165537"/>
              <a:gd name="connsiteX16" fmla="*/ 15477 w 203374"/>
              <a:gd name="connsiteY16" fmla="*/ 151218 h 165537"/>
              <a:gd name="connsiteX17" fmla="*/ 20207 w 203374"/>
              <a:gd name="connsiteY17" fmla="*/ 161150 h 165537"/>
              <a:gd name="connsiteX18" fmla="*/ 32031 w 203374"/>
              <a:gd name="connsiteY18" fmla="*/ 167299 h 165537"/>
              <a:gd name="connsiteX19" fmla="*/ 41017 w 203374"/>
              <a:gd name="connsiteY19" fmla="*/ 159731 h 165537"/>
              <a:gd name="connsiteX20" fmla="*/ 53787 w 203374"/>
              <a:gd name="connsiteY20" fmla="*/ 158785 h 165537"/>
              <a:gd name="connsiteX21" fmla="*/ 71760 w 203374"/>
              <a:gd name="connsiteY21" fmla="*/ 166353 h 165537"/>
              <a:gd name="connsiteX22" fmla="*/ 67976 w 203374"/>
              <a:gd name="connsiteY22" fmla="*/ 143651 h 165537"/>
              <a:gd name="connsiteX23" fmla="*/ 68922 w 203374"/>
              <a:gd name="connsiteY23" fmla="*/ 126624 h 165537"/>
              <a:gd name="connsiteX24" fmla="*/ 114800 w 203374"/>
              <a:gd name="connsiteY24" fmla="*/ 125205 h 165537"/>
              <a:gd name="connsiteX25" fmla="*/ 126151 w 203374"/>
              <a:gd name="connsiteY25" fmla="*/ 127570 h 165537"/>
              <a:gd name="connsiteX26" fmla="*/ 134664 w 203374"/>
              <a:gd name="connsiteY26" fmla="*/ 122840 h 165537"/>
              <a:gd name="connsiteX27" fmla="*/ 146961 w 203374"/>
              <a:gd name="connsiteY27" fmla="*/ 125205 h 165537"/>
              <a:gd name="connsiteX28" fmla="*/ 170137 w 203374"/>
              <a:gd name="connsiteY28" fmla="*/ 125678 h 165537"/>
              <a:gd name="connsiteX29" fmla="*/ 179123 w 203374"/>
              <a:gd name="connsiteY29" fmla="*/ 122367 h 165537"/>
              <a:gd name="connsiteX30" fmla="*/ 184799 w 203374"/>
              <a:gd name="connsiteY30" fmla="*/ 109124 h 165537"/>
              <a:gd name="connsiteX31" fmla="*/ 197569 w 203374"/>
              <a:gd name="connsiteY31" fmla="*/ 106286 h 165537"/>
              <a:gd name="connsiteX32" fmla="*/ 203244 w 203374"/>
              <a:gd name="connsiteY32" fmla="*/ 97300 h 165537"/>
              <a:gd name="connsiteX33" fmla="*/ 203717 w 203374"/>
              <a:gd name="connsiteY33" fmla="*/ 76490 h 165537"/>
              <a:gd name="connsiteX34" fmla="*/ 173448 w 203374"/>
              <a:gd name="connsiteY34" fmla="*/ 69868 h 165537"/>
              <a:gd name="connsiteX35" fmla="*/ 172502 w 203374"/>
              <a:gd name="connsiteY35" fmla="*/ 55206 h 165537"/>
              <a:gd name="connsiteX36" fmla="*/ 157840 w 203374"/>
              <a:gd name="connsiteY36" fmla="*/ 35815 h 165537"/>
              <a:gd name="connsiteX37" fmla="*/ 154056 w 203374"/>
              <a:gd name="connsiteY37" fmla="*/ 22099 h 165537"/>
              <a:gd name="connsiteX38" fmla="*/ 156421 w 203374"/>
              <a:gd name="connsiteY38" fmla="*/ 743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3374" h="165537">
                <a:moveTo>
                  <a:pt x="156421" y="7437"/>
                </a:moveTo>
                <a:lnTo>
                  <a:pt x="139394" y="7437"/>
                </a:lnTo>
                <a:lnTo>
                  <a:pt x="132772" y="1761"/>
                </a:lnTo>
                <a:lnTo>
                  <a:pt x="118584" y="6018"/>
                </a:lnTo>
                <a:lnTo>
                  <a:pt x="93989" y="18315"/>
                </a:lnTo>
                <a:lnTo>
                  <a:pt x="88787" y="27774"/>
                </a:lnTo>
                <a:lnTo>
                  <a:pt x="68449" y="41490"/>
                </a:lnTo>
                <a:lnTo>
                  <a:pt x="64666" y="49058"/>
                </a:lnTo>
                <a:lnTo>
                  <a:pt x="53787" y="55206"/>
                </a:lnTo>
                <a:lnTo>
                  <a:pt x="41017" y="50949"/>
                </a:lnTo>
                <a:lnTo>
                  <a:pt x="33450" y="58517"/>
                </a:lnTo>
                <a:lnTo>
                  <a:pt x="29666" y="79327"/>
                </a:lnTo>
                <a:lnTo>
                  <a:pt x="8383" y="103922"/>
                </a:lnTo>
                <a:lnTo>
                  <a:pt x="9329" y="114327"/>
                </a:lnTo>
                <a:lnTo>
                  <a:pt x="1761" y="127097"/>
                </a:lnTo>
                <a:lnTo>
                  <a:pt x="3653" y="144597"/>
                </a:lnTo>
                <a:lnTo>
                  <a:pt x="15477" y="151218"/>
                </a:lnTo>
                <a:lnTo>
                  <a:pt x="20207" y="161150"/>
                </a:lnTo>
                <a:lnTo>
                  <a:pt x="32031" y="167299"/>
                </a:lnTo>
                <a:lnTo>
                  <a:pt x="41017" y="159731"/>
                </a:lnTo>
                <a:lnTo>
                  <a:pt x="53787" y="158785"/>
                </a:lnTo>
                <a:lnTo>
                  <a:pt x="71760" y="166353"/>
                </a:lnTo>
                <a:lnTo>
                  <a:pt x="67976" y="143651"/>
                </a:lnTo>
                <a:lnTo>
                  <a:pt x="68922" y="126624"/>
                </a:lnTo>
                <a:lnTo>
                  <a:pt x="114800" y="125205"/>
                </a:lnTo>
                <a:lnTo>
                  <a:pt x="126151" y="127570"/>
                </a:lnTo>
                <a:lnTo>
                  <a:pt x="134664" y="122840"/>
                </a:lnTo>
                <a:lnTo>
                  <a:pt x="146961" y="125205"/>
                </a:lnTo>
                <a:lnTo>
                  <a:pt x="170137" y="125678"/>
                </a:lnTo>
                <a:lnTo>
                  <a:pt x="179123" y="122367"/>
                </a:lnTo>
                <a:lnTo>
                  <a:pt x="184799" y="109124"/>
                </a:lnTo>
                <a:lnTo>
                  <a:pt x="197569" y="106286"/>
                </a:lnTo>
                <a:lnTo>
                  <a:pt x="203244" y="97300"/>
                </a:lnTo>
                <a:lnTo>
                  <a:pt x="203717" y="76490"/>
                </a:lnTo>
                <a:lnTo>
                  <a:pt x="173448" y="69868"/>
                </a:lnTo>
                <a:lnTo>
                  <a:pt x="172502" y="55206"/>
                </a:lnTo>
                <a:lnTo>
                  <a:pt x="157840" y="35815"/>
                </a:lnTo>
                <a:lnTo>
                  <a:pt x="154056" y="22099"/>
                </a:lnTo>
                <a:lnTo>
                  <a:pt x="156421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8CD3728-B91E-4A7A-8E79-97EB151053A8}"/>
              </a:ext>
            </a:extLst>
          </p:cNvPr>
          <p:cNvSpPr/>
          <p:nvPr/>
        </p:nvSpPr>
        <p:spPr>
          <a:xfrm>
            <a:off x="4136495" y="1379619"/>
            <a:ext cx="343593" cy="171886"/>
          </a:xfrm>
          <a:custGeom>
            <a:avLst/>
            <a:gdLst>
              <a:gd name="connsiteX0" fmla="*/ 150272 w 151348"/>
              <a:gd name="connsiteY0" fmla="*/ 17369 h 89863"/>
              <a:gd name="connsiteX1" fmla="*/ 136083 w 151348"/>
              <a:gd name="connsiteY1" fmla="*/ 14058 h 89863"/>
              <a:gd name="connsiteX2" fmla="*/ 117165 w 151348"/>
              <a:gd name="connsiteY2" fmla="*/ 3653 h 89863"/>
              <a:gd name="connsiteX3" fmla="*/ 89733 w 151348"/>
              <a:gd name="connsiteY3" fmla="*/ 10275 h 89863"/>
              <a:gd name="connsiteX4" fmla="*/ 78855 w 151348"/>
              <a:gd name="connsiteY4" fmla="*/ 17842 h 89863"/>
              <a:gd name="connsiteX5" fmla="*/ 43382 w 151348"/>
              <a:gd name="connsiteY5" fmla="*/ 16423 h 89863"/>
              <a:gd name="connsiteX6" fmla="*/ 24464 w 151348"/>
              <a:gd name="connsiteY6" fmla="*/ 11693 h 89863"/>
              <a:gd name="connsiteX7" fmla="*/ 15477 w 151348"/>
              <a:gd name="connsiteY7" fmla="*/ 14058 h 89863"/>
              <a:gd name="connsiteX8" fmla="*/ 6964 w 151348"/>
              <a:gd name="connsiteY8" fmla="*/ 1761 h 89863"/>
              <a:gd name="connsiteX9" fmla="*/ 1761 w 151348"/>
              <a:gd name="connsiteY9" fmla="*/ 8383 h 89863"/>
              <a:gd name="connsiteX10" fmla="*/ 5072 w 151348"/>
              <a:gd name="connsiteY10" fmla="*/ 19261 h 89863"/>
              <a:gd name="connsiteX11" fmla="*/ 18315 w 151348"/>
              <a:gd name="connsiteY11" fmla="*/ 31558 h 89863"/>
              <a:gd name="connsiteX12" fmla="*/ 10275 w 151348"/>
              <a:gd name="connsiteY12" fmla="*/ 40544 h 89863"/>
              <a:gd name="connsiteX13" fmla="*/ 6964 w 151348"/>
              <a:gd name="connsiteY13" fmla="*/ 50004 h 89863"/>
              <a:gd name="connsiteX14" fmla="*/ 9802 w 151348"/>
              <a:gd name="connsiteY14" fmla="*/ 53314 h 89863"/>
              <a:gd name="connsiteX15" fmla="*/ 6491 w 151348"/>
              <a:gd name="connsiteY15" fmla="*/ 57571 h 89863"/>
              <a:gd name="connsiteX16" fmla="*/ 19734 w 151348"/>
              <a:gd name="connsiteY16" fmla="*/ 67030 h 89863"/>
              <a:gd name="connsiteX17" fmla="*/ 23518 w 151348"/>
              <a:gd name="connsiteY17" fmla="*/ 86422 h 89863"/>
              <a:gd name="connsiteX18" fmla="*/ 41490 w 151348"/>
              <a:gd name="connsiteY18" fmla="*/ 87368 h 89863"/>
              <a:gd name="connsiteX19" fmla="*/ 59936 w 151348"/>
              <a:gd name="connsiteY19" fmla="*/ 79327 h 89863"/>
              <a:gd name="connsiteX20" fmla="*/ 78382 w 151348"/>
              <a:gd name="connsiteY20" fmla="*/ 89260 h 89863"/>
              <a:gd name="connsiteX21" fmla="*/ 100138 w 151348"/>
              <a:gd name="connsiteY21" fmla="*/ 86422 h 89863"/>
              <a:gd name="connsiteX22" fmla="*/ 98719 w 151348"/>
              <a:gd name="connsiteY22" fmla="*/ 72233 h 89863"/>
              <a:gd name="connsiteX23" fmla="*/ 122367 w 151348"/>
              <a:gd name="connsiteY23" fmla="*/ 62774 h 89863"/>
              <a:gd name="connsiteX24" fmla="*/ 143651 w 151348"/>
              <a:gd name="connsiteY24" fmla="*/ 66557 h 89863"/>
              <a:gd name="connsiteX25" fmla="*/ 133718 w 151348"/>
              <a:gd name="connsiteY25" fmla="*/ 50004 h 89863"/>
              <a:gd name="connsiteX26" fmla="*/ 139867 w 151348"/>
              <a:gd name="connsiteY26" fmla="*/ 29193 h 89863"/>
              <a:gd name="connsiteX27" fmla="*/ 150272 w 151348"/>
              <a:gd name="connsiteY27" fmla="*/ 17369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1348" h="89863">
                <a:moveTo>
                  <a:pt x="150272" y="17369"/>
                </a:moveTo>
                <a:lnTo>
                  <a:pt x="136083" y="14058"/>
                </a:lnTo>
                <a:lnTo>
                  <a:pt x="117165" y="3653"/>
                </a:lnTo>
                <a:lnTo>
                  <a:pt x="89733" y="10275"/>
                </a:lnTo>
                <a:lnTo>
                  <a:pt x="78855" y="17842"/>
                </a:lnTo>
                <a:lnTo>
                  <a:pt x="43382" y="16423"/>
                </a:lnTo>
                <a:lnTo>
                  <a:pt x="24464" y="11693"/>
                </a:lnTo>
                <a:lnTo>
                  <a:pt x="15477" y="14058"/>
                </a:lnTo>
                <a:lnTo>
                  <a:pt x="6964" y="1761"/>
                </a:lnTo>
                <a:lnTo>
                  <a:pt x="1761" y="8383"/>
                </a:lnTo>
                <a:lnTo>
                  <a:pt x="5072" y="19261"/>
                </a:lnTo>
                <a:lnTo>
                  <a:pt x="18315" y="31558"/>
                </a:lnTo>
                <a:lnTo>
                  <a:pt x="10275" y="40544"/>
                </a:lnTo>
                <a:lnTo>
                  <a:pt x="6964" y="50004"/>
                </a:lnTo>
                <a:lnTo>
                  <a:pt x="9802" y="53314"/>
                </a:lnTo>
                <a:lnTo>
                  <a:pt x="6491" y="57571"/>
                </a:lnTo>
                <a:lnTo>
                  <a:pt x="19734" y="67030"/>
                </a:lnTo>
                <a:lnTo>
                  <a:pt x="23518" y="86422"/>
                </a:lnTo>
                <a:lnTo>
                  <a:pt x="41490" y="87368"/>
                </a:lnTo>
                <a:lnTo>
                  <a:pt x="59936" y="79327"/>
                </a:lnTo>
                <a:lnTo>
                  <a:pt x="78382" y="89260"/>
                </a:lnTo>
                <a:lnTo>
                  <a:pt x="100138" y="86422"/>
                </a:lnTo>
                <a:lnTo>
                  <a:pt x="98719" y="72233"/>
                </a:lnTo>
                <a:lnTo>
                  <a:pt x="122367" y="62774"/>
                </a:lnTo>
                <a:lnTo>
                  <a:pt x="143651" y="66557"/>
                </a:lnTo>
                <a:lnTo>
                  <a:pt x="133718" y="50004"/>
                </a:lnTo>
                <a:lnTo>
                  <a:pt x="139867" y="29193"/>
                </a:lnTo>
                <a:lnTo>
                  <a:pt x="150272" y="1736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8CC357-B5EE-45EF-9173-DEB13A5A0EB0}"/>
              </a:ext>
            </a:extLst>
          </p:cNvPr>
          <p:cNvSpPr/>
          <p:nvPr/>
        </p:nvSpPr>
        <p:spPr>
          <a:xfrm>
            <a:off x="3770354" y="1324435"/>
            <a:ext cx="214745" cy="144746"/>
          </a:xfrm>
          <a:custGeom>
            <a:avLst/>
            <a:gdLst>
              <a:gd name="connsiteX0" fmla="*/ 30612 w 94592"/>
              <a:gd name="connsiteY0" fmla="*/ 1761 h 75674"/>
              <a:gd name="connsiteX1" fmla="*/ 19734 w 94592"/>
              <a:gd name="connsiteY1" fmla="*/ 2234 h 75674"/>
              <a:gd name="connsiteX2" fmla="*/ 15004 w 94592"/>
              <a:gd name="connsiteY2" fmla="*/ 8383 h 75674"/>
              <a:gd name="connsiteX3" fmla="*/ 6018 w 94592"/>
              <a:gd name="connsiteY3" fmla="*/ 1761 h 75674"/>
              <a:gd name="connsiteX4" fmla="*/ 1761 w 94592"/>
              <a:gd name="connsiteY4" fmla="*/ 13585 h 75674"/>
              <a:gd name="connsiteX5" fmla="*/ 14532 w 94592"/>
              <a:gd name="connsiteY5" fmla="*/ 27301 h 75674"/>
              <a:gd name="connsiteX6" fmla="*/ 20680 w 94592"/>
              <a:gd name="connsiteY6" fmla="*/ 36288 h 75674"/>
              <a:gd name="connsiteX7" fmla="*/ 32504 w 94592"/>
              <a:gd name="connsiteY7" fmla="*/ 47166 h 75674"/>
              <a:gd name="connsiteX8" fmla="*/ 41963 w 94592"/>
              <a:gd name="connsiteY8" fmla="*/ 53787 h 75674"/>
              <a:gd name="connsiteX9" fmla="*/ 52369 w 94592"/>
              <a:gd name="connsiteY9" fmla="*/ 65611 h 75674"/>
              <a:gd name="connsiteX10" fmla="*/ 74598 w 94592"/>
              <a:gd name="connsiteY10" fmla="*/ 76963 h 75674"/>
              <a:gd name="connsiteX11" fmla="*/ 76490 w 94592"/>
              <a:gd name="connsiteY11" fmla="*/ 60882 h 75674"/>
              <a:gd name="connsiteX12" fmla="*/ 83584 w 94592"/>
              <a:gd name="connsiteY12" fmla="*/ 54260 h 75674"/>
              <a:gd name="connsiteX13" fmla="*/ 87841 w 94592"/>
              <a:gd name="connsiteY13" fmla="*/ 51422 h 75674"/>
              <a:gd name="connsiteX14" fmla="*/ 93516 w 94592"/>
              <a:gd name="connsiteY14" fmla="*/ 50004 h 75674"/>
              <a:gd name="connsiteX15" fmla="*/ 95881 w 94592"/>
              <a:gd name="connsiteY15" fmla="*/ 36288 h 75674"/>
              <a:gd name="connsiteX16" fmla="*/ 83111 w 94592"/>
              <a:gd name="connsiteY16" fmla="*/ 25409 h 75674"/>
              <a:gd name="connsiteX17" fmla="*/ 87841 w 94592"/>
              <a:gd name="connsiteY17" fmla="*/ 12639 h 75674"/>
              <a:gd name="connsiteX18" fmla="*/ 79328 w 94592"/>
              <a:gd name="connsiteY18" fmla="*/ 12639 h 75674"/>
              <a:gd name="connsiteX19" fmla="*/ 79328 w 94592"/>
              <a:gd name="connsiteY19" fmla="*/ 12639 h 75674"/>
              <a:gd name="connsiteX20" fmla="*/ 67976 w 94592"/>
              <a:gd name="connsiteY20" fmla="*/ 6018 h 75674"/>
              <a:gd name="connsiteX21" fmla="*/ 51422 w 94592"/>
              <a:gd name="connsiteY21" fmla="*/ 6491 h 75674"/>
              <a:gd name="connsiteX22" fmla="*/ 30612 w 94592"/>
              <a:gd name="connsiteY22" fmla="*/ 1761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4592" h="75674">
                <a:moveTo>
                  <a:pt x="30612" y="1761"/>
                </a:moveTo>
                <a:lnTo>
                  <a:pt x="19734" y="2234"/>
                </a:lnTo>
                <a:lnTo>
                  <a:pt x="15004" y="8383"/>
                </a:lnTo>
                <a:lnTo>
                  <a:pt x="6018" y="1761"/>
                </a:lnTo>
                <a:lnTo>
                  <a:pt x="1761" y="13585"/>
                </a:lnTo>
                <a:lnTo>
                  <a:pt x="14532" y="27301"/>
                </a:lnTo>
                <a:lnTo>
                  <a:pt x="20680" y="36288"/>
                </a:lnTo>
                <a:lnTo>
                  <a:pt x="32504" y="47166"/>
                </a:lnTo>
                <a:lnTo>
                  <a:pt x="41963" y="53787"/>
                </a:lnTo>
                <a:lnTo>
                  <a:pt x="52369" y="65611"/>
                </a:lnTo>
                <a:lnTo>
                  <a:pt x="74598" y="76963"/>
                </a:lnTo>
                <a:lnTo>
                  <a:pt x="76490" y="60882"/>
                </a:lnTo>
                <a:lnTo>
                  <a:pt x="83584" y="54260"/>
                </a:lnTo>
                <a:lnTo>
                  <a:pt x="87841" y="51422"/>
                </a:lnTo>
                <a:lnTo>
                  <a:pt x="93516" y="50004"/>
                </a:lnTo>
                <a:lnTo>
                  <a:pt x="95881" y="36288"/>
                </a:lnTo>
                <a:lnTo>
                  <a:pt x="83111" y="25409"/>
                </a:lnTo>
                <a:lnTo>
                  <a:pt x="87841" y="12639"/>
                </a:lnTo>
                <a:lnTo>
                  <a:pt x="79328" y="12639"/>
                </a:lnTo>
                <a:lnTo>
                  <a:pt x="79328" y="12639"/>
                </a:lnTo>
                <a:lnTo>
                  <a:pt x="67976" y="6018"/>
                </a:lnTo>
                <a:lnTo>
                  <a:pt x="51422" y="6491"/>
                </a:lnTo>
                <a:lnTo>
                  <a:pt x="3061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F787EE4-C7FC-4C1E-8D2F-40B500DDB4AF}"/>
              </a:ext>
            </a:extLst>
          </p:cNvPr>
          <p:cNvSpPr/>
          <p:nvPr/>
        </p:nvSpPr>
        <p:spPr>
          <a:xfrm>
            <a:off x="4110726" y="718305"/>
            <a:ext cx="483176" cy="271400"/>
          </a:xfrm>
          <a:custGeom>
            <a:avLst/>
            <a:gdLst>
              <a:gd name="connsiteX0" fmla="*/ 120002 w 212834"/>
              <a:gd name="connsiteY0" fmla="*/ 8856 h 141889"/>
              <a:gd name="connsiteX1" fmla="*/ 95408 w 212834"/>
              <a:gd name="connsiteY1" fmla="*/ 1761 h 141889"/>
              <a:gd name="connsiteX2" fmla="*/ 73652 w 212834"/>
              <a:gd name="connsiteY2" fmla="*/ 12639 h 141889"/>
              <a:gd name="connsiteX3" fmla="*/ 61355 w 212834"/>
              <a:gd name="connsiteY3" fmla="*/ 17369 h 141889"/>
              <a:gd name="connsiteX4" fmla="*/ 65611 w 212834"/>
              <a:gd name="connsiteY4" fmla="*/ 29666 h 141889"/>
              <a:gd name="connsiteX5" fmla="*/ 49058 w 212834"/>
              <a:gd name="connsiteY5" fmla="*/ 39125 h 141889"/>
              <a:gd name="connsiteX6" fmla="*/ 46693 w 212834"/>
              <a:gd name="connsiteY6" fmla="*/ 55206 h 141889"/>
              <a:gd name="connsiteX7" fmla="*/ 23990 w 212834"/>
              <a:gd name="connsiteY7" fmla="*/ 65611 h 141889"/>
              <a:gd name="connsiteX8" fmla="*/ 2234 w 212834"/>
              <a:gd name="connsiteY8" fmla="*/ 65611 h 141889"/>
              <a:gd name="connsiteX9" fmla="*/ 5072 w 212834"/>
              <a:gd name="connsiteY9" fmla="*/ 78382 h 141889"/>
              <a:gd name="connsiteX10" fmla="*/ 13112 w 212834"/>
              <a:gd name="connsiteY10" fmla="*/ 89260 h 141889"/>
              <a:gd name="connsiteX11" fmla="*/ 14531 w 212834"/>
              <a:gd name="connsiteY11" fmla="*/ 100611 h 141889"/>
              <a:gd name="connsiteX12" fmla="*/ 1761 w 212834"/>
              <a:gd name="connsiteY12" fmla="*/ 106286 h 141889"/>
              <a:gd name="connsiteX13" fmla="*/ 10747 w 212834"/>
              <a:gd name="connsiteY13" fmla="*/ 120002 h 141889"/>
              <a:gd name="connsiteX14" fmla="*/ 13112 w 212834"/>
              <a:gd name="connsiteY14" fmla="*/ 132772 h 141889"/>
              <a:gd name="connsiteX15" fmla="*/ 23517 w 212834"/>
              <a:gd name="connsiteY15" fmla="*/ 131354 h 141889"/>
              <a:gd name="connsiteX16" fmla="*/ 34869 w 212834"/>
              <a:gd name="connsiteY16" fmla="*/ 123786 h 141889"/>
              <a:gd name="connsiteX17" fmla="*/ 52368 w 212834"/>
              <a:gd name="connsiteY17" fmla="*/ 122840 h 141889"/>
              <a:gd name="connsiteX18" fmla="*/ 76016 w 212834"/>
              <a:gd name="connsiteY18" fmla="*/ 125205 h 141889"/>
              <a:gd name="connsiteX19" fmla="*/ 102502 w 212834"/>
              <a:gd name="connsiteY19" fmla="*/ 132299 h 141889"/>
              <a:gd name="connsiteX20" fmla="*/ 120475 w 212834"/>
              <a:gd name="connsiteY20" fmla="*/ 132772 h 141889"/>
              <a:gd name="connsiteX21" fmla="*/ 129934 w 212834"/>
              <a:gd name="connsiteY21" fmla="*/ 137029 h 141889"/>
              <a:gd name="connsiteX22" fmla="*/ 137502 w 212834"/>
              <a:gd name="connsiteY22" fmla="*/ 131826 h 141889"/>
              <a:gd name="connsiteX23" fmla="*/ 144596 w 212834"/>
              <a:gd name="connsiteY23" fmla="*/ 138921 h 141889"/>
              <a:gd name="connsiteX24" fmla="*/ 164934 w 212834"/>
              <a:gd name="connsiteY24" fmla="*/ 137502 h 141889"/>
              <a:gd name="connsiteX25" fmla="*/ 174393 w 212834"/>
              <a:gd name="connsiteY25" fmla="*/ 140340 h 141889"/>
              <a:gd name="connsiteX26" fmla="*/ 173447 w 212834"/>
              <a:gd name="connsiteY26" fmla="*/ 125678 h 141889"/>
              <a:gd name="connsiteX27" fmla="*/ 179123 w 212834"/>
              <a:gd name="connsiteY27" fmla="*/ 119056 h 141889"/>
              <a:gd name="connsiteX28" fmla="*/ 198514 w 212834"/>
              <a:gd name="connsiteY28" fmla="*/ 117638 h 141889"/>
              <a:gd name="connsiteX29" fmla="*/ 198514 w 212834"/>
              <a:gd name="connsiteY29" fmla="*/ 117638 h 141889"/>
              <a:gd name="connsiteX30" fmla="*/ 189055 w 212834"/>
              <a:gd name="connsiteY30" fmla="*/ 99192 h 141889"/>
              <a:gd name="connsiteX31" fmla="*/ 181961 w 212834"/>
              <a:gd name="connsiteY31" fmla="*/ 89733 h 141889"/>
              <a:gd name="connsiteX32" fmla="*/ 185744 w 212834"/>
              <a:gd name="connsiteY32" fmla="*/ 86895 h 141889"/>
              <a:gd name="connsiteX33" fmla="*/ 204190 w 212834"/>
              <a:gd name="connsiteY33" fmla="*/ 87841 h 141889"/>
              <a:gd name="connsiteX34" fmla="*/ 211757 w 212834"/>
              <a:gd name="connsiteY34" fmla="*/ 81692 h 141889"/>
              <a:gd name="connsiteX35" fmla="*/ 203717 w 212834"/>
              <a:gd name="connsiteY35" fmla="*/ 74125 h 141889"/>
              <a:gd name="connsiteX36" fmla="*/ 187636 w 212834"/>
              <a:gd name="connsiteY36" fmla="*/ 68922 h 141889"/>
              <a:gd name="connsiteX37" fmla="*/ 188109 w 212834"/>
              <a:gd name="connsiteY37" fmla="*/ 63720 h 141889"/>
              <a:gd name="connsiteX38" fmla="*/ 177704 w 212834"/>
              <a:gd name="connsiteY38" fmla="*/ 58517 h 141889"/>
              <a:gd name="connsiteX39" fmla="*/ 160204 w 212834"/>
              <a:gd name="connsiteY39" fmla="*/ 40071 h 141889"/>
              <a:gd name="connsiteX40" fmla="*/ 163042 w 212834"/>
              <a:gd name="connsiteY40" fmla="*/ 32504 h 141889"/>
              <a:gd name="connsiteX41" fmla="*/ 158312 w 212834"/>
              <a:gd name="connsiteY41" fmla="*/ 18788 h 141889"/>
              <a:gd name="connsiteX42" fmla="*/ 135610 w 212834"/>
              <a:gd name="connsiteY42" fmla="*/ 12166 h 141889"/>
              <a:gd name="connsiteX43" fmla="*/ 124732 w 212834"/>
              <a:gd name="connsiteY43" fmla="*/ 15477 h 141889"/>
              <a:gd name="connsiteX44" fmla="*/ 120002 w 212834"/>
              <a:gd name="connsiteY44" fmla="*/ 8856 h 14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834" h="141889">
                <a:moveTo>
                  <a:pt x="120002" y="8856"/>
                </a:moveTo>
                <a:lnTo>
                  <a:pt x="95408" y="1761"/>
                </a:lnTo>
                <a:lnTo>
                  <a:pt x="73652" y="12639"/>
                </a:lnTo>
                <a:lnTo>
                  <a:pt x="61355" y="17369"/>
                </a:lnTo>
                <a:lnTo>
                  <a:pt x="65611" y="29666"/>
                </a:lnTo>
                <a:lnTo>
                  <a:pt x="49058" y="39125"/>
                </a:lnTo>
                <a:lnTo>
                  <a:pt x="46693" y="55206"/>
                </a:lnTo>
                <a:lnTo>
                  <a:pt x="23990" y="65611"/>
                </a:lnTo>
                <a:lnTo>
                  <a:pt x="2234" y="65611"/>
                </a:lnTo>
                <a:lnTo>
                  <a:pt x="5072" y="78382"/>
                </a:lnTo>
                <a:lnTo>
                  <a:pt x="13112" y="89260"/>
                </a:lnTo>
                <a:lnTo>
                  <a:pt x="14531" y="100611"/>
                </a:lnTo>
                <a:lnTo>
                  <a:pt x="1761" y="106286"/>
                </a:lnTo>
                <a:lnTo>
                  <a:pt x="10747" y="120002"/>
                </a:lnTo>
                <a:lnTo>
                  <a:pt x="13112" y="132772"/>
                </a:lnTo>
                <a:lnTo>
                  <a:pt x="23517" y="131354"/>
                </a:lnTo>
                <a:lnTo>
                  <a:pt x="34869" y="123786"/>
                </a:lnTo>
                <a:lnTo>
                  <a:pt x="52368" y="122840"/>
                </a:lnTo>
                <a:lnTo>
                  <a:pt x="76016" y="125205"/>
                </a:lnTo>
                <a:lnTo>
                  <a:pt x="102502" y="132299"/>
                </a:lnTo>
                <a:lnTo>
                  <a:pt x="120475" y="132772"/>
                </a:lnTo>
                <a:lnTo>
                  <a:pt x="129934" y="137029"/>
                </a:lnTo>
                <a:lnTo>
                  <a:pt x="137502" y="131826"/>
                </a:lnTo>
                <a:lnTo>
                  <a:pt x="144596" y="138921"/>
                </a:lnTo>
                <a:lnTo>
                  <a:pt x="164934" y="137502"/>
                </a:lnTo>
                <a:lnTo>
                  <a:pt x="174393" y="140340"/>
                </a:lnTo>
                <a:lnTo>
                  <a:pt x="173447" y="125678"/>
                </a:lnTo>
                <a:lnTo>
                  <a:pt x="179123" y="119056"/>
                </a:lnTo>
                <a:lnTo>
                  <a:pt x="198514" y="117638"/>
                </a:lnTo>
                <a:lnTo>
                  <a:pt x="198514" y="117638"/>
                </a:lnTo>
                <a:lnTo>
                  <a:pt x="189055" y="99192"/>
                </a:lnTo>
                <a:lnTo>
                  <a:pt x="181961" y="89733"/>
                </a:lnTo>
                <a:lnTo>
                  <a:pt x="185744" y="86895"/>
                </a:lnTo>
                <a:lnTo>
                  <a:pt x="204190" y="87841"/>
                </a:lnTo>
                <a:lnTo>
                  <a:pt x="211757" y="81692"/>
                </a:lnTo>
                <a:lnTo>
                  <a:pt x="203717" y="74125"/>
                </a:lnTo>
                <a:lnTo>
                  <a:pt x="187636" y="68922"/>
                </a:lnTo>
                <a:lnTo>
                  <a:pt x="188109" y="63720"/>
                </a:lnTo>
                <a:lnTo>
                  <a:pt x="177704" y="58517"/>
                </a:lnTo>
                <a:lnTo>
                  <a:pt x="160204" y="40071"/>
                </a:lnTo>
                <a:lnTo>
                  <a:pt x="163042" y="32504"/>
                </a:lnTo>
                <a:lnTo>
                  <a:pt x="158312" y="18788"/>
                </a:lnTo>
                <a:lnTo>
                  <a:pt x="135610" y="12166"/>
                </a:lnTo>
                <a:lnTo>
                  <a:pt x="124732" y="15477"/>
                </a:lnTo>
                <a:lnTo>
                  <a:pt x="120002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7E1A146-93BC-4C17-B8CB-61E89B52EC38}"/>
              </a:ext>
            </a:extLst>
          </p:cNvPr>
          <p:cNvSpPr/>
          <p:nvPr/>
        </p:nvSpPr>
        <p:spPr>
          <a:xfrm>
            <a:off x="4087104" y="4939491"/>
            <a:ext cx="569073" cy="533755"/>
          </a:xfrm>
          <a:custGeom>
            <a:avLst/>
            <a:gdLst>
              <a:gd name="connsiteX0" fmla="*/ 148853 w 250671"/>
              <a:gd name="connsiteY0" fmla="*/ 4126 h 279049"/>
              <a:gd name="connsiteX1" fmla="*/ 144123 w 250671"/>
              <a:gd name="connsiteY1" fmla="*/ 1761 h 279049"/>
              <a:gd name="connsiteX2" fmla="*/ 128989 w 250671"/>
              <a:gd name="connsiteY2" fmla="*/ 8856 h 279049"/>
              <a:gd name="connsiteX3" fmla="*/ 121421 w 250671"/>
              <a:gd name="connsiteY3" fmla="*/ 8856 h 279049"/>
              <a:gd name="connsiteX4" fmla="*/ 103921 w 250671"/>
              <a:gd name="connsiteY4" fmla="*/ 20680 h 279049"/>
              <a:gd name="connsiteX5" fmla="*/ 94462 w 250671"/>
              <a:gd name="connsiteY5" fmla="*/ 8383 h 279049"/>
              <a:gd name="connsiteX6" fmla="*/ 53787 w 250671"/>
              <a:gd name="connsiteY6" fmla="*/ 18788 h 279049"/>
              <a:gd name="connsiteX7" fmla="*/ 34396 w 250671"/>
              <a:gd name="connsiteY7" fmla="*/ 19734 h 279049"/>
              <a:gd name="connsiteX8" fmla="*/ 30139 w 250671"/>
              <a:gd name="connsiteY8" fmla="*/ 127097 h 279049"/>
              <a:gd name="connsiteX9" fmla="*/ 4599 w 250671"/>
              <a:gd name="connsiteY9" fmla="*/ 128043 h 279049"/>
              <a:gd name="connsiteX10" fmla="*/ 1761 w 250671"/>
              <a:gd name="connsiteY10" fmla="*/ 215541 h 279049"/>
              <a:gd name="connsiteX11" fmla="*/ 8383 w 250671"/>
              <a:gd name="connsiteY11" fmla="*/ 220271 h 279049"/>
              <a:gd name="connsiteX12" fmla="*/ 22572 w 250671"/>
              <a:gd name="connsiteY12" fmla="*/ 249122 h 279049"/>
              <a:gd name="connsiteX13" fmla="*/ 19261 w 250671"/>
              <a:gd name="connsiteY13" fmla="*/ 267094 h 279049"/>
              <a:gd name="connsiteX14" fmla="*/ 24464 w 250671"/>
              <a:gd name="connsiteY14" fmla="*/ 277973 h 279049"/>
              <a:gd name="connsiteX15" fmla="*/ 43382 w 250671"/>
              <a:gd name="connsiteY15" fmla="*/ 274662 h 279049"/>
              <a:gd name="connsiteX16" fmla="*/ 56625 w 250671"/>
              <a:gd name="connsiteY16" fmla="*/ 261419 h 279049"/>
              <a:gd name="connsiteX17" fmla="*/ 69395 w 250671"/>
              <a:gd name="connsiteY17" fmla="*/ 252432 h 279049"/>
              <a:gd name="connsiteX18" fmla="*/ 76490 w 250671"/>
              <a:gd name="connsiteY18" fmla="*/ 237771 h 279049"/>
              <a:gd name="connsiteX19" fmla="*/ 89260 w 250671"/>
              <a:gd name="connsiteY19" fmla="*/ 230676 h 279049"/>
              <a:gd name="connsiteX20" fmla="*/ 100138 w 250671"/>
              <a:gd name="connsiteY20" fmla="*/ 234460 h 279049"/>
              <a:gd name="connsiteX21" fmla="*/ 111962 w 250671"/>
              <a:gd name="connsiteY21" fmla="*/ 242973 h 279049"/>
              <a:gd name="connsiteX22" fmla="*/ 132773 w 250671"/>
              <a:gd name="connsiteY22" fmla="*/ 244392 h 279049"/>
              <a:gd name="connsiteX23" fmla="*/ 149799 w 250671"/>
              <a:gd name="connsiteY23" fmla="*/ 237297 h 279049"/>
              <a:gd name="connsiteX24" fmla="*/ 152637 w 250671"/>
              <a:gd name="connsiteY24" fmla="*/ 227838 h 279049"/>
              <a:gd name="connsiteX25" fmla="*/ 158312 w 250671"/>
              <a:gd name="connsiteY25" fmla="*/ 213649 h 279049"/>
              <a:gd name="connsiteX26" fmla="*/ 172501 w 250671"/>
              <a:gd name="connsiteY26" fmla="*/ 211284 h 279049"/>
              <a:gd name="connsiteX27" fmla="*/ 180542 w 250671"/>
              <a:gd name="connsiteY27" fmla="*/ 199933 h 279049"/>
              <a:gd name="connsiteX28" fmla="*/ 190001 w 250671"/>
              <a:gd name="connsiteY28" fmla="*/ 179596 h 279049"/>
              <a:gd name="connsiteX29" fmla="*/ 214595 w 250671"/>
              <a:gd name="connsiteY29" fmla="*/ 157367 h 279049"/>
              <a:gd name="connsiteX30" fmla="*/ 252432 w 250671"/>
              <a:gd name="connsiteY30" fmla="*/ 135137 h 279049"/>
              <a:gd name="connsiteX31" fmla="*/ 236352 w 250671"/>
              <a:gd name="connsiteY31" fmla="*/ 121421 h 279049"/>
              <a:gd name="connsiteX32" fmla="*/ 216487 w 250671"/>
              <a:gd name="connsiteY32" fmla="*/ 117165 h 279049"/>
              <a:gd name="connsiteX33" fmla="*/ 209393 w 250671"/>
              <a:gd name="connsiteY33" fmla="*/ 97773 h 279049"/>
              <a:gd name="connsiteX34" fmla="*/ 209866 w 250671"/>
              <a:gd name="connsiteY34" fmla="*/ 87368 h 279049"/>
              <a:gd name="connsiteX35" fmla="*/ 198988 w 250671"/>
              <a:gd name="connsiteY35" fmla="*/ 84057 h 279049"/>
              <a:gd name="connsiteX36" fmla="*/ 170610 w 250671"/>
              <a:gd name="connsiteY36" fmla="*/ 50950 h 279049"/>
              <a:gd name="connsiteX37" fmla="*/ 163042 w 250671"/>
              <a:gd name="connsiteY37" fmla="*/ 33450 h 279049"/>
              <a:gd name="connsiteX38" fmla="*/ 157840 w 250671"/>
              <a:gd name="connsiteY38" fmla="*/ 28247 h 279049"/>
              <a:gd name="connsiteX39" fmla="*/ 148853 w 250671"/>
              <a:gd name="connsiteY39" fmla="*/ 412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0671" h="279049">
                <a:moveTo>
                  <a:pt x="148853" y="4126"/>
                </a:moveTo>
                <a:lnTo>
                  <a:pt x="144123" y="1761"/>
                </a:lnTo>
                <a:lnTo>
                  <a:pt x="128989" y="8856"/>
                </a:lnTo>
                <a:lnTo>
                  <a:pt x="121421" y="8856"/>
                </a:lnTo>
                <a:lnTo>
                  <a:pt x="103921" y="20680"/>
                </a:lnTo>
                <a:lnTo>
                  <a:pt x="94462" y="8383"/>
                </a:lnTo>
                <a:lnTo>
                  <a:pt x="53787" y="18788"/>
                </a:lnTo>
                <a:lnTo>
                  <a:pt x="34396" y="19734"/>
                </a:lnTo>
                <a:lnTo>
                  <a:pt x="30139" y="127097"/>
                </a:lnTo>
                <a:lnTo>
                  <a:pt x="4599" y="128043"/>
                </a:lnTo>
                <a:lnTo>
                  <a:pt x="1761" y="215541"/>
                </a:lnTo>
                <a:lnTo>
                  <a:pt x="8383" y="220271"/>
                </a:lnTo>
                <a:lnTo>
                  <a:pt x="22572" y="249122"/>
                </a:lnTo>
                <a:lnTo>
                  <a:pt x="19261" y="267094"/>
                </a:lnTo>
                <a:lnTo>
                  <a:pt x="24464" y="277973"/>
                </a:lnTo>
                <a:lnTo>
                  <a:pt x="43382" y="274662"/>
                </a:lnTo>
                <a:lnTo>
                  <a:pt x="56625" y="261419"/>
                </a:lnTo>
                <a:lnTo>
                  <a:pt x="69395" y="252432"/>
                </a:lnTo>
                <a:lnTo>
                  <a:pt x="76490" y="237771"/>
                </a:lnTo>
                <a:lnTo>
                  <a:pt x="89260" y="230676"/>
                </a:lnTo>
                <a:lnTo>
                  <a:pt x="100138" y="234460"/>
                </a:lnTo>
                <a:lnTo>
                  <a:pt x="111962" y="242973"/>
                </a:lnTo>
                <a:lnTo>
                  <a:pt x="132773" y="244392"/>
                </a:lnTo>
                <a:lnTo>
                  <a:pt x="149799" y="237297"/>
                </a:lnTo>
                <a:lnTo>
                  <a:pt x="152637" y="227838"/>
                </a:lnTo>
                <a:lnTo>
                  <a:pt x="158312" y="213649"/>
                </a:lnTo>
                <a:lnTo>
                  <a:pt x="172501" y="211284"/>
                </a:lnTo>
                <a:lnTo>
                  <a:pt x="180542" y="199933"/>
                </a:lnTo>
                <a:lnTo>
                  <a:pt x="190001" y="179596"/>
                </a:lnTo>
                <a:lnTo>
                  <a:pt x="214595" y="157367"/>
                </a:lnTo>
                <a:lnTo>
                  <a:pt x="252432" y="135137"/>
                </a:lnTo>
                <a:lnTo>
                  <a:pt x="236352" y="121421"/>
                </a:lnTo>
                <a:lnTo>
                  <a:pt x="216487" y="117165"/>
                </a:lnTo>
                <a:lnTo>
                  <a:pt x="209393" y="97773"/>
                </a:lnTo>
                <a:lnTo>
                  <a:pt x="209866" y="87368"/>
                </a:lnTo>
                <a:lnTo>
                  <a:pt x="198988" y="84057"/>
                </a:lnTo>
                <a:lnTo>
                  <a:pt x="170610" y="50950"/>
                </a:lnTo>
                <a:lnTo>
                  <a:pt x="163042" y="33450"/>
                </a:lnTo>
                <a:lnTo>
                  <a:pt x="157840" y="28247"/>
                </a:lnTo>
                <a:lnTo>
                  <a:pt x="148853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E30EF8-D6A6-4035-BC97-7BCB4A2735B1}"/>
              </a:ext>
            </a:extLst>
          </p:cNvPr>
          <p:cNvSpPr/>
          <p:nvPr/>
        </p:nvSpPr>
        <p:spPr>
          <a:xfrm>
            <a:off x="3788609" y="3282137"/>
            <a:ext cx="783818" cy="515661"/>
          </a:xfrm>
          <a:custGeom>
            <a:avLst/>
            <a:gdLst>
              <a:gd name="connsiteX0" fmla="*/ 251013 w 345264"/>
              <a:gd name="connsiteY0" fmla="*/ 77436 h 269589"/>
              <a:gd name="connsiteX1" fmla="*/ 248648 w 345264"/>
              <a:gd name="connsiteY1" fmla="*/ 76017 h 269589"/>
              <a:gd name="connsiteX2" fmla="*/ 239189 w 345264"/>
              <a:gd name="connsiteY2" fmla="*/ 67503 h 269589"/>
              <a:gd name="connsiteX3" fmla="*/ 237770 w 345264"/>
              <a:gd name="connsiteY3" fmla="*/ 58044 h 269589"/>
              <a:gd name="connsiteX4" fmla="*/ 241554 w 345264"/>
              <a:gd name="connsiteY4" fmla="*/ 45747 h 269589"/>
              <a:gd name="connsiteX5" fmla="*/ 241554 w 345264"/>
              <a:gd name="connsiteY5" fmla="*/ 33450 h 269589"/>
              <a:gd name="connsiteX6" fmla="*/ 225946 w 345264"/>
              <a:gd name="connsiteY6" fmla="*/ 14531 h 269589"/>
              <a:gd name="connsiteX7" fmla="*/ 222635 w 345264"/>
              <a:gd name="connsiteY7" fmla="*/ 1761 h 269589"/>
              <a:gd name="connsiteX8" fmla="*/ 206082 w 345264"/>
              <a:gd name="connsiteY8" fmla="*/ 6964 h 269589"/>
              <a:gd name="connsiteX9" fmla="*/ 192838 w 345264"/>
              <a:gd name="connsiteY9" fmla="*/ 18788 h 269589"/>
              <a:gd name="connsiteX10" fmla="*/ 173920 w 345264"/>
              <a:gd name="connsiteY10" fmla="*/ 51895 h 269589"/>
              <a:gd name="connsiteX11" fmla="*/ 149326 w 345264"/>
              <a:gd name="connsiteY11" fmla="*/ 65611 h 269589"/>
              <a:gd name="connsiteX12" fmla="*/ 123786 w 345264"/>
              <a:gd name="connsiteY12" fmla="*/ 63720 h 269589"/>
              <a:gd name="connsiteX13" fmla="*/ 116218 w 345264"/>
              <a:gd name="connsiteY13" fmla="*/ 66557 h 269589"/>
              <a:gd name="connsiteX14" fmla="*/ 119056 w 345264"/>
              <a:gd name="connsiteY14" fmla="*/ 77436 h 269589"/>
              <a:gd name="connsiteX15" fmla="*/ 105340 w 345264"/>
              <a:gd name="connsiteY15" fmla="*/ 87841 h 269589"/>
              <a:gd name="connsiteX16" fmla="*/ 94462 w 345264"/>
              <a:gd name="connsiteY16" fmla="*/ 99665 h 269589"/>
              <a:gd name="connsiteX17" fmla="*/ 60882 w 345264"/>
              <a:gd name="connsiteY17" fmla="*/ 111016 h 269589"/>
              <a:gd name="connsiteX18" fmla="*/ 54260 w 345264"/>
              <a:gd name="connsiteY18" fmla="*/ 104395 h 269589"/>
              <a:gd name="connsiteX19" fmla="*/ 50003 w 345264"/>
              <a:gd name="connsiteY19" fmla="*/ 103449 h 269589"/>
              <a:gd name="connsiteX20" fmla="*/ 45274 w 345264"/>
              <a:gd name="connsiteY20" fmla="*/ 111489 h 269589"/>
              <a:gd name="connsiteX21" fmla="*/ 23045 w 345264"/>
              <a:gd name="connsiteY21" fmla="*/ 113381 h 269589"/>
              <a:gd name="connsiteX22" fmla="*/ 10274 w 345264"/>
              <a:gd name="connsiteY22" fmla="*/ 144124 h 269589"/>
              <a:gd name="connsiteX23" fmla="*/ 3653 w 345264"/>
              <a:gd name="connsiteY23" fmla="*/ 149326 h 269589"/>
              <a:gd name="connsiteX24" fmla="*/ 1761 w 345264"/>
              <a:gd name="connsiteY24" fmla="*/ 172974 h 269589"/>
              <a:gd name="connsiteX25" fmla="*/ 4599 w 345264"/>
              <a:gd name="connsiteY25" fmla="*/ 185745 h 269589"/>
              <a:gd name="connsiteX26" fmla="*/ 2707 w 345264"/>
              <a:gd name="connsiteY26" fmla="*/ 194731 h 269589"/>
              <a:gd name="connsiteX27" fmla="*/ 15004 w 345264"/>
              <a:gd name="connsiteY27" fmla="*/ 210339 h 269589"/>
              <a:gd name="connsiteX28" fmla="*/ 17369 w 345264"/>
              <a:gd name="connsiteY28" fmla="*/ 221217 h 269589"/>
              <a:gd name="connsiteX29" fmla="*/ 27301 w 345264"/>
              <a:gd name="connsiteY29" fmla="*/ 236352 h 269589"/>
              <a:gd name="connsiteX30" fmla="*/ 39598 w 345264"/>
              <a:gd name="connsiteY30" fmla="*/ 246284 h 269589"/>
              <a:gd name="connsiteX31" fmla="*/ 41017 w 345264"/>
              <a:gd name="connsiteY31" fmla="*/ 260000 h 269589"/>
              <a:gd name="connsiteX32" fmla="*/ 43855 w 345264"/>
              <a:gd name="connsiteY32" fmla="*/ 268513 h 269589"/>
              <a:gd name="connsiteX33" fmla="*/ 57571 w 345264"/>
              <a:gd name="connsiteY33" fmla="*/ 240608 h 269589"/>
              <a:gd name="connsiteX34" fmla="*/ 73179 w 345264"/>
              <a:gd name="connsiteY34" fmla="*/ 224528 h 269589"/>
              <a:gd name="connsiteX35" fmla="*/ 91151 w 345264"/>
              <a:gd name="connsiteY35" fmla="*/ 229730 h 269589"/>
              <a:gd name="connsiteX36" fmla="*/ 108178 w 345264"/>
              <a:gd name="connsiteY36" fmla="*/ 231622 h 269589"/>
              <a:gd name="connsiteX37" fmla="*/ 110543 w 345264"/>
              <a:gd name="connsiteY37" fmla="*/ 210339 h 269589"/>
              <a:gd name="connsiteX38" fmla="*/ 120948 w 345264"/>
              <a:gd name="connsiteY38" fmla="*/ 195204 h 269589"/>
              <a:gd name="connsiteX39" fmla="*/ 135137 w 345264"/>
              <a:gd name="connsiteY39" fmla="*/ 185745 h 269589"/>
              <a:gd name="connsiteX40" fmla="*/ 156893 w 345264"/>
              <a:gd name="connsiteY40" fmla="*/ 195677 h 269589"/>
              <a:gd name="connsiteX41" fmla="*/ 173920 w 345264"/>
              <a:gd name="connsiteY41" fmla="*/ 207028 h 269589"/>
              <a:gd name="connsiteX42" fmla="*/ 193312 w 345264"/>
              <a:gd name="connsiteY42" fmla="*/ 209866 h 269589"/>
              <a:gd name="connsiteX43" fmla="*/ 213176 w 345264"/>
              <a:gd name="connsiteY43" fmla="*/ 215541 h 269589"/>
              <a:gd name="connsiteX44" fmla="*/ 220743 w 345264"/>
              <a:gd name="connsiteY44" fmla="*/ 197569 h 269589"/>
              <a:gd name="connsiteX45" fmla="*/ 224527 w 345264"/>
              <a:gd name="connsiteY45" fmla="*/ 195204 h 269589"/>
              <a:gd name="connsiteX46" fmla="*/ 236824 w 345264"/>
              <a:gd name="connsiteY46" fmla="*/ 198041 h 269589"/>
              <a:gd name="connsiteX47" fmla="*/ 266148 w 345264"/>
              <a:gd name="connsiteY47" fmla="*/ 183380 h 269589"/>
              <a:gd name="connsiteX48" fmla="*/ 276554 w 345264"/>
              <a:gd name="connsiteY48" fmla="*/ 189528 h 269589"/>
              <a:gd name="connsiteX49" fmla="*/ 285067 w 345264"/>
              <a:gd name="connsiteY49" fmla="*/ 188582 h 269589"/>
              <a:gd name="connsiteX50" fmla="*/ 289323 w 345264"/>
              <a:gd name="connsiteY50" fmla="*/ 181488 h 269589"/>
              <a:gd name="connsiteX51" fmla="*/ 298783 w 345264"/>
              <a:gd name="connsiteY51" fmla="*/ 178650 h 269589"/>
              <a:gd name="connsiteX52" fmla="*/ 319120 w 345264"/>
              <a:gd name="connsiteY52" fmla="*/ 181961 h 269589"/>
              <a:gd name="connsiteX53" fmla="*/ 336147 w 345264"/>
              <a:gd name="connsiteY53" fmla="*/ 182434 h 269589"/>
              <a:gd name="connsiteX54" fmla="*/ 344661 w 345264"/>
              <a:gd name="connsiteY54" fmla="*/ 179596 h 269589"/>
              <a:gd name="connsiteX55" fmla="*/ 340404 w 345264"/>
              <a:gd name="connsiteY55" fmla="*/ 169664 h 269589"/>
              <a:gd name="connsiteX56" fmla="*/ 320539 w 345264"/>
              <a:gd name="connsiteY56" fmla="*/ 157840 h 269589"/>
              <a:gd name="connsiteX57" fmla="*/ 313444 w 345264"/>
              <a:gd name="connsiteY57" fmla="*/ 139867 h 269589"/>
              <a:gd name="connsiteX58" fmla="*/ 302094 w 345264"/>
              <a:gd name="connsiteY58" fmla="*/ 127097 h 269589"/>
              <a:gd name="connsiteX59" fmla="*/ 284121 w 345264"/>
              <a:gd name="connsiteY59" fmla="*/ 111016 h 269589"/>
              <a:gd name="connsiteX60" fmla="*/ 283648 w 345264"/>
              <a:gd name="connsiteY60" fmla="*/ 101557 h 269589"/>
              <a:gd name="connsiteX61" fmla="*/ 268986 w 345264"/>
              <a:gd name="connsiteY61" fmla="*/ 89260 h 269589"/>
              <a:gd name="connsiteX62" fmla="*/ 251013 w 345264"/>
              <a:gd name="connsiteY62" fmla="*/ 77436 h 26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5264" h="269589">
                <a:moveTo>
                  <a:pt x="251013" y="77436"/>
                </a:moveTo>
                <a:lnTo>
                  <a:pt x="248648" y="76017"/>
                </a:lnTo>
                <a:lnTo>
                  <a:pt x="239189" y="67503"/>
                </a:lnTo>
                <a:lnTo>
                  <a:pt x="237770" y="58044"/>
                </a:lnTo>
                <a:lnTo>
                  <a:pt x="241554" y="45747"/>
                </a:lnTo>
                <a:lnTo>
                  <a:pt x="241554" y="33450"/>
                </a:lnTo>
                <a:lnTo>
                  <a:pt x="225946" y="14531"/>
                </a:lnTo>
                <a:lnTo>
                  <a:pt x="222635" y="1761"/>
                </a:lnTo>
                <a:lnTo>
                  <a:pt x="206082" y="6964"/>
                </a:lnTo>
                <a:lnTo>
                  <a:pt x="192838" y="18788"/>
                </a:lnTo>
                <a:lnTo>
                  <a:pt x="173920" y="51895"/>
                </a:lnTo>
                <a:lnTo>
                  <a:pt x="149326" y="65611"/>
                </a:lnTo>
                <a:lnTo>
                  <a:pt x="123786" y="63720"/>
                </a:lnTo>
                <a:lnTo>
                  <a:pt x="116218" y="66557"/>
                </a:lnTo>
                <a:lnTo>
                  <a:pt x="119056" y="77436"/>
                </a:lnTo>
                <a:lnTo>
                  <a:pt x="105340" y="87841"/>
                </a:lnTo>
                <a:lnTo>
                  <a:pt x="94462" y="99665"/>
                </a:lnTo>
                <a:lnTo>
                  <a:pt x="60882" y="111016"/>
                </a:lnTo>
                <a:lnTo>
                  <a:pt x="54260" y="104395"/>
                </a:lnTo>
                <a:lnTo>
                  <a:pt x="50003" y="103449"/>
                </a:lnTo>
                <a:lnTo>
                  <a:pt x="45274" y="111489"/>
                </a:lnTo>
                <a:lnTo>
                  <a:pt x="23045" y="113381"/>
                </a:lnTo>
                <a:lnTo>
                  <a:pt x="10274" y="144124"/>
                </a:lnTo>
                <a:lnTo>
                  <a:pt x="3653" y="149326"/>
                </a:lnTo>
                <a:lnTo>
                  <a:pt x="1761" y="172974"/>
                </a:lnTo>
                <a:lnTo>
                  <a:pt x="4599" y="185745"/>
                </a:lnTo>
                <a:lnTo>
                  <a:pt x="2707" y="194731"/>
                </a:lnTo>
                <a:lnTo>
                  <a:pt x="15004" y="210339"/>
                </a:lnTo>
                <a:lnTo>
                  <a:pt x="17369" y="221217"/>
                </a:lnTo>
                <a:lnTo>
                  <a:pt x="27301" y="236352"/>
                </a:lnTo>
                <a:lnTo>
                  <a:pt x="39598" y="246284"/>
                </a:lnTo>
                <a:lnTo>
                  <a:pt x="41017" y="260000"/>
                </a:lnTo>
                <a:lnTo>
                  <a:pt x="43855" y="268513"/>
                </a:lnTo>
                <a:lnTo>
                  <a:pt x="57571" y="240608"/>
                </a:lnTo>
                <a:lnTo>
                  <a:pt x="73179" y="224528"/>
                </a:lnTo>
                <a:lnTo>
                  <a:pt x="91151" y="229730"/>
                </a:lnTo>
                <a:lnTo>
                  <a:pt x="108178" y="231622"/>
                </a:lnTo>
                <a:lnTo>
                  <a:pt x="110543" y="210339"/>
                </a:lnTo>
                <a:lnTo>
                  <a:pt x="120948" y="195204"/>
                </a:lnTo>
                <a:lnTo>
                  <a:pt x="135137" y="185745"/>
                </a:lnTo>
                <a:lnTo>
                  <a:pt x="156893" y="195677"/>
                </a:lnTo>
                <a:lnTo>
                  <a:pt x="173920" y="207028"/>
                </a:lnTo>
                <a:lnTo>
                  <a:pt x="193312" y="209866"/>
                </a:lnTo>
                <a:lnTo>
                  <a:pt x="213176" y="215541"/>
                </a:lnTo>
                <a:lnTo>
                  <a:pt x="220743" y="197569"/>
                </a:lnTo>
                <a:lnTo>
                  <a:pt x="224527" y="195204"/>
                </a:lnTo>
                <a:lnTo>
                  <a:pt x="236824" y="198041"/>
                </a:lnTo>
                <a:lnTo>
                  <a:pt x="266148" y="183380"/>
                </a:lnTo>
                <a:lnTo>
                  <a:pt x="276554" y="189528"/>
                </a:lnTo>
                <a:lnTo>
                  <a:pt x="285067" y="188582"/>
                </a:lnTo>
                <a:lnTo>
                  <a:pt x="289323" y="181488"/>
                </a:lnTo>
                <a:lnTo>
                  <a:pt x="298783" y="178650"/>
                </a:lnTo>
                <a:lnTo>
                  <a:pt x="319120" y="181961"/>
                </a:lnTo>
                <a:lnTo>
                  <a:pt x="336147" y="182434"/>
                </a:lnTo>
                <a:lnTo>
                  <a:pt x="344661" y="179596"/>
                </a:lnTo>
                <a:lnTo>
                  <a:pt x="340404" y="169664"/>
                </a:lnTo>
                <a:lnTo>
                  <a:pt x="320539" y="157840"/>
                </a:lnTo>
                <a:lnTo>
                  <a:pt x="313444" y="139867"/>
                </a:lnTo>
                <a:lnTo>
                  <a:pt x="302094" y="127097"/>
                </a:lnTo>
                <a:lnTo>
                  <a:pt x="284121" y="111016"/>
                </a:lnTo>
                <a:lnTo>
                  <a:pt x="283648" y="101557"/>
                </a:lnTo>
                <a:lnTo>
                  <a:pt x="268986" y="89260"/>
                </a:lnTo>
                <a:lnTo>
                  <a:pt x="251013" y="7743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5830574-31E6-473A-9A8A-553E420B1920}"/>
              </a:ext>
            </a:extLst>
          </p:cNvPr>
          <p:cNvSpPr/>
          <p:nvPr/>
        </p:nvSpPr>
        <p:spPr>
          <a:xfrm>
            <a:off x="3241010" y="1177879"/>
            <a:ext cx="236218" cy="117606"/>
          </a:xfrm>
          <a:custGeom>
            <a:avLst/>
            <a:gdLst>
              <a:gd name="connsiteX0" fmla="*/ 84530 w 104052"/>
              <a:gd name="connsiteY0" fmla="*/ 10747 h 61485"/>
              <a:gd name="connsiteX1" fmla="*/ 58990 w 104052"/>
              <a:gd name="connsiteY1" fmla="*/ 1761 h 61485"/>
              <a:gd name="connsiteX2" fmla="*/ 54260 w 104052"/>
              <a:gd name="connsiteY2" fmla="*/ 8383 h 61485"/>
              <a:gd name="connsiteX3" fmla="*/ 34396 w 104052"/>
              <a:gd name="connsiteY3" fmla="*/ 8383 h 61485"/>
              <a:gd name="connsiteX4" fmla="*/ 28247 w 104052"/>
              <a:gd name="connsiteY4" fmla="*/ 13112 h 61485"/>
              <a:gd name="connsiteX5" fmla="*/ 17369 w 104052"/>
              <a:gd name="connsiteY5" fmla="*/ 10275 h 61485"/>
              <a:gd name="connsiteX6" fmla="*/ 18315 w 104052"/>
              <a:gd name="connsiteY6" fmla="*/ 17842 h 61485"/>
              <a:gd name="connsiteX7" fmla="*/ 1761 w 104052"/>
              <a:gd name="connsiteY7" fmla="*/ 34396 h 61485"/>
              <a:gd name="connsiteX8" fmla="*/ 1761 w 104052"/>
              <a:gd name="connsiteY8" fmla="*/ 47639 h 61485"/>
              <a:gd name="connsiteX9" fmla="*/ 13112 w 104052"/>
              <a:gd name="connsiteY9" fmla="*/ 43382 h 61485"/>
              <a:gd name="connsiteX10" fmla="*/ 21626 w 104052"/>
              <a:gd name="connsiteY10" fmla="*/ 56152 h 61485"/>
              <a:gd name="connsiteX11" fmla="*/ 32031 w 104052"/>
              <a:gd name="connsiteY11" fmla="*/ 62301 h 61485"/>
              <a:gd name="connsiteX12" fmla="*/ 43382 w 104052"/>
              <a:gd name="connsiteY12" fmla="*/ 60882 h 61485"/>
              <a:gd name="connsiteX13" fmla="*/ 56152 w 104052"/>
              <a:gd name="connsiteY13" fmla="*/ 50949 h 61485"/>
              <a:gd name="connsiteX14" fmla="*/ 60409 w 104052"/>
              <a:gd name="connsiteY14" fmla="*/ 55679 h 61485"/>
              <a:gd name="connsiteX15" fmla="*/ 71760 w 104052"/>
              <a:gd name="connsiteY15" fmla="*/ 54733 h 61485"/>
              <a:gd name="connsiteX16" fmla="*/ 76017 w 104052"/>
              <a:gd name="connsiteY16" fmla="*/ 42909 h 61485"/>
              <a:gd name="connsiteX17" fmla="*/ 93990 w 104052"/>
              <a:gd name="connsiteY17" fmla="*/ 46693 h 61485"/>
              <a:gd name="connsiteX18" fmla="*/ 103922 w 104052"/>
              <a:gd name="connsiteY18" fmla="*/ 41490 h 61485"/>
              <a:gd name="connsiteX19" fmla="*/ 105340 w 104052"/>
              <a:gd name="connsiteY19" fmla="*/ 29666 h 61485"/>
              <a:gd name="connsiteX20" fmla="*/ 93043 w 104052"/>
              <a:gd name="connsiteY20" fmla="*/ 28720 h 61485"/>
              <a:gd name="connsiteX21" fmla="*/ 82165 w 104052"/>
              <a:gd name="connsiteY21" fmla="*/ 23517 h 61485"/>
              <a:gd name="connsiteX22" fmla="*/ 85476 w 104052"/>
              <a:gd name="connsiteY22" fmla="*/ 15950 h 61485"/>
              <a:gd name="connsiteX23" fmla="*/ 84530 w 104052"/>
              <a:gd name="connsiteY23" fmla="*/ 10747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61485">
                <a:moveTo>
                  <a:pt x="84530" y="10747"/>
                </a:moveTo>
                <a:lnTo>
                  <a:pt x="58990" y="1761"/>
                </a:lnTo>
                <a:lnTo>
                  <a:pt x="54260" y="8383"/>
                </a:lnTo>
                <a:lnTo>
                  <a:pt x="34396" y="8383"/>
                </a:lnTo>
                <a:lnTo>
                  <a:pt x="28247" y="13112"/>
                </a:lnTo>
                <a:lnTo>
                  <a:pt x="17369" y="10275"/>
                </a:lnTo>
                <a:lnTo>
                  <a:pt x="18315" y="17842"/>
                </a:lnTo>
                <a:lnTo>
                  <a:pt x="1761" y="34396"/>
                </a:lnTo>
                <a:lnTo>
                  <a:pt x="1761" y="47639"/>
                </a:lnTo>
                <a:lnTo>
                  <a:pt x="13112" y="43382"/>
                </a:lnTo>
                <a:lnTo>
                  <a:pt x="21626" y="56152"/>
                </a:lnTo>
                <a:lnTo>
                  <a:pt x="32031" y="62301"/>
                </a:lnTo>
                <a:lnTo>
                  <a:pt x="43382" y="60882"/>
                </a:lnTo>
                <a:lnTo>
                  <a:pt x="56152" y="50949"/>
                </a:lnTo>
                <a:lnTo>
                  <a:pt x="60409" y="55679"/>
                </a:lnTo>
                <a:lnTo>
                  <a:pt x="71760" y="54733"/>
                </a:lnTo>
                <a:lnTo>
                  <a:pt x="76017" y="42909"/>
                </a:lnTo>
                <a:lnTo>
                  <a:pt x="93990" y="46693"/>
                </a:lnTo>
                <a:lnTo>
                  <a:pt x="103922" y="41490"/>
                </a:lnTo>
                <a:lnTo>
                  <a:pt x="105340" y="29666"/>
                </a:lnTo>
                <a:lnTo>
                  <a:pt x="93043" y="28720"/>
                </a:lnTo>
                <a:lnTo>
                  <a:pt x="82165" y="23517"/>
                </a:lnTo>
                <a:lnTo>
                  <a:pt x="85476" y="15950"/>
                </a:lnTo>
                <a:lnTo>
                  <a:pt x="84530" y="107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85C73C0-DA7D-4604-BAC3-616C06F050AF}"/>
              </a:ext>
            </a:extLst>
          </p:cNvPr>
          <p:cNvSpPr/>
          <p:nvPr/>
        </p:nvSpPr>
        <p:spPr>
          <a:xfrm>
            <a:off x="2400284" y="3317420"/>
            <a:ext cx="365066" cy="361867"/>
          </a:xfrm>
          <a:custGeom>
            <a:avLst/>
            <a:gdLst>
              <a:gd name="connsiteX0" fmla="*/ 86895 w 160807"/>
              <a:gd name="connsiteY0" fmla="*/ 6491 h 189185"/>
              <a:gd name="connsiteX1" fmla="*/ 76017 w 160807"/>
              <a:gd name="connsiteY1" fmla="*/ 10747 h 189185"/>
              <a:gd name="connsiteX2" fmla="*/ 69868 w 160807"/>
              <a:gd name="connsiteY2" fmla="*/ 14531 h 189185"/>
              <a:gd name="connsiteX3" fmla="*/ 65611 w 160807"/>
              <a:gd name="connsiteY3" fmla="*/ 1761 h 189185"/>
              <a:gd name="connsiteX4" fmla="*/ 58044 w 160807"/>
              <a:gd name="connsiteY4" fmla="*/ 5072 h 189185"/>
              <a:gd name="connsiteX5" fmla="*/ 53314 w 160807"/>
              <a:gd name="connsiteY5" fmla="*/ 4599 h 189185"/>
              <a:gd name="connsiteX6" fmla="*/ 48585 w 160807"/>
              <a:gd name="connsiteY6" fmla="*/ 13585 h 189185"/>
              <a:gd name="connsiteX7" fmla="*/ 28247 w 160807"/>
              <a:gd name="connsiteY7" fmla="*/ 13112 h 189185"/>
              <a:gd name="connsiteX8" fmla="*/ 20680 w 160807"/>
              <a:gd name="connsiteY8" fmla="*/ 8383 h 189185"/>
              <a:gd name="connsiteX9" fmla="*/ 17369 w 160807"/>
              <a:gd name="connsiteY9" fmla="*/ 11220 h 189185"/>
              <a:gd name="connsiteX10" fmla="*/ 12166 w 160807"/>
              <a:gd name="connsiteY10" fmla="*/ 13585 h 189185"/>
              <a:gd name="connsiteX11" fmla="*/ 9802 w 160807"/>
              <a:gd name="connsiteY11" fmla="*/ 23990 h 189185"/>
              <a:gd name="connsiteX12" fmla="*/ 15950 w 160807"/>
              <a:gd name="connsiteY12" fmla="*/ 36288 h 189185"/>
              <a:gd name="connsiteX13" fmla="*/ 22099 w 160807"/>
              <a:gd name="connsiteY13" fmla="*/ 60409 h 189185"/>
              <a:gd name="connsiteX14" fmla="*/ 12639 w 160807"/>
              <a:gd name="connsiteY14" fmla="*/ 64193 h 189185"/>
              <a:gd name="connsiteX15" fmla="*/ 9802 w 160807"/>
              <a:gd name="connsiteY15" fmla="*/ 68449 h 189185"/>
              <a:gd name="connsiteX16" fmla="*/ 11693 w 160807"/>
              <a:gd name="connsiteY16" fmla="*/ 74125 h 189185"/>
              <a:gd name="connsiteX17" fmla="*/ 10275 w 160807"/>
              <a:gd name="connsiteY17" fmla="*/ 87368 h 189185"/>
              <a:gd name="connsiteX18" fmla="*/ 6018 w 160807"/>
              <a:gd name="connsiteY18" fmla="*/ 87368 h 189185"/>
              <a:gd name="connsiteX19" fmla="*/ 4599 w 160807"/>
              <a:gd name="connsiteY19" fmla="*/ 95881 h 189185"/>
              <a:gd name="connsiteX20" fmla="*/ 7437 w 160807"/>
              <a:gd name="connsiteY20" fmla="*/ 110543 h 189185"/>
              <a:gd name="connsiteX21" fmla="*/ 1761 w 160807"/>
              <a:gd name="connsiteY21" fmla="*/ 123786 h 189185"/>
              <a:gd name="connsiteX22" fmla="*/ 9329 w 160807"/>
              <a:gd name="connsiteY22" fmla="*/ 132299 h 189185"/>
              <a:gd name="connsiteX23" fmla="*/ 17842 w 160807"/>
              <a:gd name="connsiteY23" fmla="*/ 134191 h 189185"/>
              <a:gd name="connsiteX24" fmla="*/ 28720 w 160807"/>
              <a:gd name="connsiteY24" fmla="*/ 146961 h 189185"/>
              <a:gd name="connsiteX25" fmla="*/ 29666 w 160807"/>
              <a:gd name="connsiteY25" fmla="*/ 158785 h 189185"/>
              <a:gd name="connsiteX26" fmla="*/ 27301 w 160807"/>
              <a:gd name="connsiteY26" fmla="*/ 162569 h 189185"/>
              <a:gd name="connsiteX27" fmla="*/ 24937 w 160807"/>
              <a:gd name="connsiteY27" fmla="*/ 187163 h 189185"/>
              <a:gd name="connsiteX28" fmla="*/ 30139 w 160807"/>
              <a:gd name="connsiteY28" fmla="*/ 188109 h 189185"/>
              <a:gd name="connsiteX29" fmla="*/ 56625 w 160807"/>
              <a:gd name="connsiteY29" fmla="*/ 176758 h 189185"/>
              <a:gd name="connsiteX30" fmla="*/ 75071 w 160807"/>
              <a:gd name="connsiteY30" fmla="*/ 168245 h 189185"/>
              <a:gd name="connsiteX31" fmla="*/ 106286 w 160807"/>
              <a:gd name="connsiteY31" fmla="*/ 163042 h 189185"/>
              <a:gd name="connsiteX32" fmla="*/ 123313 w 160807"/>
              <a:gd name="connsiteY32" fmla="*/ 162569 h 189185"/>
              <a:gd name="connsiteX33" fmla="*/ 141759 w 160807"/>
              <a:gd name="connsiteY33" fmla="*/ 168718 h 189185"/>
              <a:gd name="connsiteX34" fmla="*/ 154056 w 160807"/>
              <a:gd name="connsiteY34" fmla="*/ 168245 h 189185"/>
              <a:gd name="connsiteX35" fmla="*/ 155002 w 160807"/>
              <a:gd name="connsiteY35" fmla="*/ 156421 h 189185"/>
              <a:gd name="connsiteX36" fmla="*/ 143651 w 160807"/>
              <a:gd name="connsiteY36" fmla="*/ 130408 h 189185"/>
              <a:gd name="connsiteX37" fmla="*/ 150745 w 160807"/>
              <a:gd name="connsiteY37" fmla="*/ 96354 h 189185"/>
              <a:gd name="connsiteX38" fmla="*/ 161623 w 160807"/>
              <a:gd name="connsiteY38" fmla="*/ 71287 h 189185"/>
              <a:gd name="connsiteX39" fmla="*/ 155002 w 160807"/>
              <a:gd name="connsiteY39" fmla="*/ 28247 h 189185"/>
              <a:gd name="connsiteX40" fmla="*/ 137029 w 160807"/>
              <a:gd name="connsiteY40" fmla="*/ 20680 h 189185"/>
              <a:gd name="connsiteX41" fmla="*/ 124259 w 160807"/>
              <a:gd name="connsiteY41" fmla="*/ 21626 h 189185"/>
              <a:gd name="connsiteX42" fmla="*/ 115273 w 160807"/>
              <a:gd name="connsiteY42" fmla="*/ 29193 h 189185"/>
              <a:gd name="connsiteX43" fmla="*/ 103449 w 160807"/>
              <a:gd name="connsiteY43" fmla="*/ 23045 h 189185"/>
              <a:gd name="connsiteX44" fmla="*/ 98719 w 160807"/>
              <a:gd name="connsiteY44" fmla="*/ 13112 h 189185"/>
              <a:gd name="connsiteX45" fmla="*/ 86895 w 160807"/>
              <a:gd name="connsiteY45" fmla="*/ 6491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807" h="189185">
                <a:moveTo>
                  <a:pt x="86895" y="6491"/>
                </a:moveTo>
                <a:lnTo>
                  <a:pt x="76017" y="10747"/>
                </a:lnTo>
                <a:lnTo>
                  <a:pt x="69868" y="14531"/>
                </a:lnTo>
                <a:lnTo>
                  <a:pt x="65611" y="1761"/>
                </a:lnTo>
                <a:lnTo>
                  <a:pt x="58044" y="5072"/>
                </a:lnTo>
                <a:lnTo>
                  <a:pt x="53314" y="4599"/>
                </a:lnTo>
                <a:lnTo>
                  <a:pt x="48585" y="13585"/>
                </a:lnTo>
                <a:lnTo>
                  <a:pt x="28247" y="13112"/>
                </a:lnTo>
                <a:lnTo>
                  <a:pt x="20680" y="8383"/>
                </a:lnTo>
                <a:lnTo>
                  <a:pt x="17369" y="11220"/>
                </a:lnTo>
                <a:lnTo>
                  <a:pt x="12166" y="13585"/>
                </a:lnTo>
                <a:lnTo>
                  <a:pt x="9802" y="23990"/>
                </a:lnTo>
                <a:lnTo>
                  <a:pt x="15950" y="36288"/>
                </a:lnTo>
                <a:lnTo>
                  <a:pt x="22099" y="60409"/>
                </a:lnTo>
                <a:lnTo>
                  <a:pt x="12639" y="64193"/>
                </a:lnTo>
                <a:lnTo>
                  <a:pt x="9802" y="68449"/>
                </a:lnTo>
                <a:lnTo>
                  <a:pt x="11693" y="74125"/>
                </a:lnTo>
                <a:lnTo>
                  <a:pt x="10275" y="87368"/>
                </a:lnTo>
                <a:lnTo>
                  <a:pt x="6018" y="87368"/>
                </a:lnTo>
                <a:lnTo>
                  <a:pt x="4599" y="95881"/>
                </a:lnTo>
                <a:lnTo>
                  <a:pt x="7437" y="110543"/>
                </a:lnTo>
                <a:lnTo>
                  <a:pt x="1761" y="123786"/>
                </a:lnTo>
                <a:lnTo>
                  <a:pt x="9329" y="132299"/>
                </a:lnTo>
                <a:lnTo>
                  <a:pt x="17842" y="134191"/>
                </a:lnTo>
                <a:lnTo>
                  <a:pt x="28720" y="146961"/>
                </a:lnTo>
                <a:lnTo>
                  <a:pt x="29666" y="158785"/>
                </a:lnTo>
                <a:lnTo>
                  <a:pt x="27301" y="162569"/>
                </a:lnTo>
                <a:lnTo>
                  <a:pt x="24937" y="187163"/>
                </a:lnTo>
                <a:lnTo>
                  <a:pt x="30139" y="188109"/>
                </a:lnTo>
                <a:lnTo>
                  <a:pt x="56625" y="176758"/>
                </a:lnTo>
                <a:lnTo>
                  <a:pt x="75071" y="168245"/>
                </a:lnTo>
                <a:lnTo>
                  <a:pt x="106286" y="163042"/>
                </a:lnTo>
                <a:lnTo>
                  <a:pt x="123313" y="162569"/>
                </a:lnTo>
                <a:lnTo>
                  <a:pt x="141759" y="168718"/>
                </a:lnTo>
                <a:lnTo>
                  <a:pt x="154056" y="168245"/>
                </a:lnTo>
                <a:lnTo>
                  <a:pt x="155002" y="156421"/>
                </a:lnTo>
                <a:lnTo>
                  <a:pt x="143651" y="130408"/>
                </a:lnTo>
                <a:lnTo>
                  <a:pt x="150745" y="96354"/>
                </a:lnTo>
                <a:lnTo>
                  <a:pt x="161623" y="71287"/>
                </a:lnTo>
                <a:lnTo>
                  <a:pt x="155002" y="28247"/>
                </a:lnTo>
                <a:lnTo>
                  <a:pt x="137029" y="20680"/>
                </a:lnTo>
                <a:lnTo>
                  <a:pt x="124259" y="21626"/>
                </a:lnTo>
                <a:lnTo>
                  <a:pt x="115273" y="29193"/>
                </a:lnTo>
                <a:lnTo>
                  <a:pt x="103449" y="23045"/>
                </a:lnTo>
                <a:lnTo>
                  <a:pt x="98719" y="13112"/>
                </a:lnTo>
                <a:lnTo>
                  <a:pt x="86895" y="64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6FA2DBF-5323-498D-9B09-D6896AB058A4}"/>
              </a:ext>
            </a:extLst>
          </p:cNvPr>
          <p:cNvSpPr/>
          <p:nvPr/>
        </p:nvSpPr>
        <p:spPr>
          <a:xfrm>
            <a:off x="3429986" y="3182623"/>
            <a:ext cx="461703" cy="642315"/>
          </a:xfrm>
          <a:custGeom>
            <a:avLst/>
            <a:gdLst>
              <a:gd name="connsiteX0" fmla="*/ 170609 w 203374"/>
              <a:gd name="connsiteY0" fmla="*/ 61355 h 335804"/>
              <a:gd name="connsiteX1" fmla="*/ 171556 w 203374"/>
              <a:gd name="connsiteY1" fmla="*/ 41017 h 335804"/>
              <a:gd name="connsiteX2" fmla="*/ 169191 w 203374"/>
              <a:gd name="connsiteY2" fmla="*/ 21153 h 335804"/>
              <a:gd name="connsiteX3" fmla="*/ 158785 w 203374"/>
              <a:gd name="connsiteY3" fmla="*/ 1761 h 335804"/>
              <a:gd name="connsiteX4" fmla="*/ 151218 w 203374"/>
              <a:gd name="connsiteY4" fmla="*/ 3653 h 335804"/>
              <a:gd name="connsiteX5" fmla="*/ 150272 w 203374"/>
              <a:gd name="connsiteY5" fmla="*/ 13112 h 335804"/>
              <a:gd name="connsiteX6" fmla="*/ 161150 w 203374"/>
              <a:gd name="connsiteY6" fmla="*/ 25409 h 335804"/>
              <a:gd name="connsiteX7" fmla="*/ 158312 w 203374"/>
              <a:gd name="connsiteY7" fmla="*/ 30612 h 335804"/>
              <a:gd name="connsiteX8" fmla="*/ 156893 w 203374"/>
              <a:gd name="connsiteY8" fmla="*/ 40544 h 335804"/>
              <a:gd name="connsiteX9" fmla="*/ 135137 w 203374"/>
              <a:gd name="connsiteY9" fmla="*/ 64193 h 335804"/>
              <a:gd name="connsiteX10" fmla="*/ 128043 w 203374"/>
              <a:gd name="connsiteY10" fmla="*/ 83111 h 335804"/>
              <a:gd name="connsiteX11" fmla="*/ 124732 w 203374"/>
              <a:gd name="connsiteY11" fmla="*/ 98719 h 335804"/>
              <a:gd name="connsiteX12" fmla="*/ 119056 w 203374"/>
              <a:gd name="connsiteY12" fmla="*/ 105341 h 335804"/>
              <a:gd name="connsiteX13" fmla="*/ 113854 w 203374"/>
              <a:gd name="connsiteY13" fmla="*/ 126624 h 335804"/>
              <a:gd name="connsiteX14" fmla="*/ 99665 w 203374"/>
              <a:gd name="connsiteY14" fmla="*/ 138921 h 335804"/>
              <a:gd name="connsiteX15" fmla="*/ 95881 w 203374"/>
              <a:gd name="connsiteY15" fmla="*/ 154056 h 335804"/>
              <a:gd name="connsiteX16" fmla="*/ 90205 w 203374"/>
              <a:gd name="connsiteY16" fmla="*/ 166353 h 335804"/>
              <a:gd name="connsiteX17" fmla="*/ 87841 w 203374"/>
              <a:gd name="connsiteY17" fmla="*/ 178650 h 335804"/>
              <a:gd name="connsiteX18" fmla="*/ 69395 w 203374"/>
              <a:gd name="connsiteY18" fmla="*/ 189055 h 335804"/>
              <a:gd name="connsiteX19" fmla="*/ 54260 w 203374"/>
              <a:gd name="connsiteY19" fmla="*/ 176758 h 335804"/>
              <a:gd name="connsiteX20" fmla="*/ 44328 w 203374"/>
              <a:gd name="connsiteY20" fmla="*/ 177231 h 335804"/>
              <a:gd name="connsiteX21" fmla="*/ 28720 w 203374"/>
              <a:gd name="connsiteY21" fmla="*/ 194731 h 335804"/>
              <a:gd name="connsiteX22" fmla="*/ 21153 w 203374"/>
              <a:gd name="connsiteY22" fmla="*/ 195204 h 335804"/>
              <a:gd name="connsiteX23" fmla="*/ 8383 w 203374"/>
              <a:gd name="connsiteY23" fmla="*/ 224055 h 335804"/>
              <a:gd name="connsiteX24" fmla="*/ 1761 w 203374"/>
              <a:gd name="connsiteY24" fmla="*/ 245338 h 335804"/>
              <a:gd name="connsiteX25" fmla="*/ 1761 w 203374"/>
              <a:gd name="connsiteY25" fmla="*/ 253851 h 335804"/>
              <a:gd name="connsiteX26" fmla="*/ 8383 w 203374"/>
              <a:gd name="connsiteY26" fmla="*/ 258108 h 335804"/>
              <a:gd name="connsiteX27" fmla="*/ 13585 w 203374"/>
              <a:gd name="connsiteY27" fmla="*/ 271351 h 335804"/>
              <a:gd name="connsiteX28" fmla="*/ 25882 w 203374"/>
              <a:gd name="connsiteY28" fmla="*/ 276554 h 335804"/>
              <a:gd name="connsiteX29" fmla="*/ 36287 w 203374"/>
              <a:gd name="connsiteY29" fmla="*/ 296418 h 335804"/>
              <a:gd name="connsiteX30" fmla="*/ 32504 w 203374"/>
              <a:gd name="connsiteY30" fmla="*/ 320066 h 335804"/>
              <a:gd name="connsiteX31" fmla="*/ 76016 w 203374"/>
              <a:gd name="connsiteY31" fmla="*/ 321012 h 335804"/>
              <a:gd name="connsiteX32" fmla="*/ 88313 w 203374"/>
              <a:gd name="connsiteY32" fmla="*/ 319121 h 335804"/>
              <a:gd name="connsiteX33" fmla="*/ 104394 w 203374"/>
              <a:gd name="connsiteY33" fmla="*/ 322904 h 335804"/>
              <a:gd name="connsiteX34" fmla="*/ 120475 w 203374"/>
              <a:gd name="connsiteY34" fmla="*/ 319121 h 335804"/>
              <a:gd name="connsiteX35" fmla="*/ 123786 w 203374"/>
              <a:gd name="connsiteY35" fmla="*/ 320539 h 335804"/>
              <a:gd name="connsiteX36" fmla="*/ 157367 w 203374"/>
              <a:gd name="connsiteY36" fmla="*/ 321958 h 335804"/>
              <a:gd name="connsiteX37" fmla="*/ 178650 w 203374"/>
              <a:gd name="connsiteY37" fmla="*/ 329999 h 335804"/>
              <a:gd name="connsiteX38" fmla="*/ 199933 w 203374"/>
              <a:gd name="connsiteY38" fmla="*/ 337093 h 335804"/>
              <a:gd name="connsiteX39" fmla="*/ 201825 w 203374"/>
              <a:gd name="connsiteY39" fmla="*/ 320539 h 335804"/>
              <a:gd name="connsiteX40" fmla="*/ 198987 w 203374"/>
              <a:gd name="connsiteY40" fmla="*/ 312026 h 335804"/>
              <a:gd name="connsiteX41" fmla="*/ 197569 w 203374"/>
              <a:gd name="connsiteY41" fmla="*/ 298310 h 335804"/>
              <a:gd name="connsiteX42" fmla="*/ 185271 w 203374"/>
              <a:gd name="connsiteY42" fmla="*/ 288378 h 335804"/>
              <a:gd name="connsiteX43" fmla="*/ 175339 w 203374"/>
              <a:gd name="connsiteY43" fmla="*/ 273243 h 335804"/>
              <a:gd name="connsiteX44" fmla="*/ 172974 w 203374"/>
              <a:gd name="connsiteY44" fmla="*/ 262365 h 335804"/>
              <a:gd name="connsiteX45" fmla="*/ 160677 w 203374"/>
              <a:gd name="connsiteY45" fmla="*/ 246757 h 335804"/>
              <a:gd name="connsiteX46" fmla="*/ 162569 w 203374"/>
              <a:gd name="connsiteY46" fmla="*/ 237771 h 335804"/>
              <a:gd name="connsiteX47" fmla="*/ 159731 w 203374"/>
              <a:gd name="connsiteY47" fmla="*/ 225001 h 335804"/>
              <a:gd name="connsiteX48" fmla="*/ 161623 w 203374"/>
              <a:gd name="connsiteY48" fmla="*/ 201352 h 335804"/>
              <a:gd name="connsiteX49" fmla="*/ 168245 w 203374"/>
              <a:gd name="connsiteY49" fmla="*/ 196150 h 335804"/>
              <a:gd name="connsiteX50" fmla="*/ 181015 w 203374"/>
              <a:gd name="connsiteY50" fmla="*/ 165407 h 335804"/>
              <a:gd name="connsiteX51" fmla="*/ 185271 w 203374"/>
              <a:gd name="connsiteY51" fmla="*/ 157367 h 335804"/>
              <a:gd name="connsiteX52" fmla="*/ 176758 w 203374"/>
              <a:gd name="connsiteY52" fmla="*/ 136556 h 335804"/>
              <a:gd name="connsiteX53" fmla="*/ 172974 w 203374"/>
              <a:gd name="connsiteY53" fmla="*/ 124259 h 335804"/>
              <a:gd name="connsiteX54" fmla="*/ 161150 w 203374"/>
              <a:gd name="connsiteY54" fmla="*/ 119056 h 335804"/>
              <a:gd name="connsiteX55" fmla="*/ 145543 w 203374"/>
              <a:gd name="connsiteY55" fmla="*/ 101557 h 335804"/>
              <a:gd name="connsiteX56" fmla="*/ 151218 w 203374"/>
              <a:gd name="connsiteY56" fmla="*/ 87368 h 335804"/>
              <a:gd name="connsiteX57" fmla="*/ 163042 w 203374"/>
              <a:gd name="connsiteY57" fmla="*/ 90206 h 335804"/>
              <a:gd name="connsiteX58" fmla="*/ 170609 w 203374"/>
              <a:gd name="connsiteY58" fmla="*/ 88314 h 335804"/>
              <a:gd name="connsiteX59" fmla="*/ 185271 w 203374"/>
              <a:gd name="connsiteY59" fmla="*/ 88787 h 335804"/>
              <a:gd name="connsiteX60" fmla="*/ 170609 w 203374"/>
              <a:gd name="connsiteY60" fmla="*/ 61355 h 3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3374" h="335804">
                <a:moveTo>
                  <a:pt x="170609" y="61355"/>
                </a:moveTo>
                <a:lnTo>
                  <a:pt x="171556" y="41017"/>
                </a:lnTo>
                <a:lnTo>
                  <a:pt x="169191" y="21153"/>
                </a:lnTo>
                <a:lnTo>
                  <a:pt x="158785" y="1761"/>
                </a:lnTo>
                <a:lnTo>
                  <a:pt x="151218" y="3653"/>
                </a:lnTo>
                <a:lnTo>
                  <a:pt x="150272" y="13112"/>
                </a:lnTo>
                <a:lnTo>
                  <a:pt x="161150" y="25409"/>
                </a:lnTo>
                <a:lnTo>
                  <a:pt x="158312" y="30612"/>
                </a:lnTo>
                <a:lnTo>
                  <a:pt x="156893" y="40544"/>
                </a:lnTo>
                <a:lnTo>
                  <a:pt x="135137" y="64193"/>
                </a:lnTo>
                <a:lnTo>
                  <a:pt x="128043" y="83111"/>
                </a:lnTo>
                <a:lnTo>
                  <a:pt x="124732" y="98719"/>
                </a:lnTo>
                <a:lnTo>
                  <a:pt x="119056" y="105341"/>
                </a:lnTo>
                <a:lnTo>
                  <a:pt x="113854" y="126624"/>
                </a:lnTo>
                <a:lnTo>
                  <a:pt x="99665" y="138921"/>
                </a:lnTo>
                <a:lnTo>
                  <a:pt x="95881" y="154056"/>
                </a:lnTo>
                <a:lnTo>
                  <a:pt x="90205" y="166353"/>
                </a:lnTo>
                <a:lnTo>
                  <a:pt x="87841" y="178650"/>
                </a:lnTo>
                <a:lnTo>
                  <a:pt x="69395" y="189055"/>
                </a:lnTo>
                <a:lnTo>
                  <a:pt x="54260" y="176758"/>
                </a:lnTo>
                <a:lnTo>
                  <a:pt x="44328" y="177231"/>
                </a:lnTo>
                <a:lnTo>
                  <a:pt x="28720" y="194731"/>
                </a:lnTo>
                <a:lnTo>
                  <a:pt x="21153" y="195204"/>
                </a:lnTo>
                <a:lnTo>
                  <a:pt x="8383" y="224055"/>
                </a:lnTo>
                <a:lnTo>
                  <a:pt x="1761" y="245338"/>
                </a:lnTo>
                <a:lnTo>
                  <a:pt x="1761" y="253851"/>
                </a:lnTo>
                <a:lnTo>
                  <a:pt x="8383" y="258108"/>
                </a:lnTo>
                <a:lnTo>
                  <a:pt x="13585" y="271351"/>
                </a:lnTo>
                <a:lnTo>
                  <a:pt x="25882" y="276554"/>
                </a:lnTo>
                <a:lnTo>
                  <a:pt x="36287" y="296418"/>
                </a:lnTo>
                <a:lnTo>
                  <a:pt x="32504" y="320066"/>
                </a:lnTo>
                <a:lnTo>
                  <a:pt x="76016" y="321012"/>
                </a:lnTo>
                <a:lnTo>
                  <a:pt x="88313" y="319121"/>
                </a:lnTo>
                <a:lnTo>
                  <a:pt x="104394" y="322904"/>
                </a:lnTo>
                <a:lnTo>
                  <a:pt x="120475" y="319121"/>
                </a:lnTo>
                <a:lnTo>
                  <a:pt x="123786" y="320539"/>
                </a:lnTo>
                <a:lnTo>
                  <a:pt x="157367" y="321958"/>
                </a:lnTo>
                <a:lnTo>
                  <a:pt x="178650" y="329999"/>
                </a:lnTo>
                <a:lnTo>
                  <a:pt x="199933" y="337093"/>
                </a:lnTo>
                <a:lnTo>
                  <a:pt x="201825" y="320539"/>
                </a:lnTo>
                <a:lnTo>
                  <a:pt x="198987" y="312026"/>
                </a:lnTo>
                <a:lnTo>
                  <a:pt x="197569" y="298310"/>
                </a:lnTo>
                <a:lnTo>
                  <a:pt x="185271" y="288378"/>
                </a:lnTo>
                <a:lnTo>
                  <a:pt x="175339" y="273243"/>
                </a:lnTo>
                <a:lnTo>
                  <a:pt x="172974" y="262365"/>
                </a:lnTo>
                <a:lnTo>
                  <a:pt x="160677" y="246757"/>
                </a:lnTo>
                <a:lnTo>
                  <a:pt x="162569" y="237771"/>
                </a:lnTo>
                <a:lnTo>
                  <a:pt x="159731" y="225001"/>
                </a:lnTo>
                <a:lnTo>
                  <a:pt x="161623" y="201352"/>
                </a:lnTo>
                <a:lnTo>
                  <a:pt x="168245" y="196150"/>
                </a:lnTo>
                <a:lnTo>
                  <a:pt x="181015" y="165407"/>
                </a:lnTo>
                <a:lnTo>
                  <a:pt x="185271" y="157367"/>
                </a:lnTo>
                <a:lnTo>
                  <a:pt x="176758" y="136556"/>
                </a:lnTo>
                <a:lnTo>
                  <a:pt x="172974" y="124259"/>
                </a:lnTo>
                <a:lnTo>
                  <a:pt x="161150" y="119056"/>
                </a:lnTo>
                <a:lnTo>
                  <a:pt x="145543" y="101557"/>
                </a:lnTo>
                <a:lnTo>
                  <a:pt x="151218" y="87368"/>
                </a:lnTo>
                <a:lnTo>
                  <a:pt x="163042" y="90206"/>
                </a:lnTo>
                <a:lnTo>
                  <a:pt x="170609" y="88314"/>
                </a:lnTo>
                <a:lnTo>
                  <a:pt x="185271" y="88787"/>
                </a:lnTo>
                <a:lnTo>
                  <a:pt x="170609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7267C0-1565-4B2F-8C2F-C636B5922065}"/>
              </a:ext>
            </a:extLst>
          </p:cNvPr>
          <p:cNvSpPr/>
          <p:nvPr/>
        </p:nvSpPr>
        <p:spPr>
          <a:xfrm>
            <a:off x="3651171" y="3620483"/>
            <a:ext cx="1148884" cy="1067509"/>
          </a:xfrm>
          <a:custGeom>
            <a:avLst/>
            <a:gdLst>
              <a:gd name="connsiteX0" fmla="*/ 379660 w 506072"/>
              <a:gd name="connsiteY0" fmla="*/ 5072 h 558098"/>
              <a:gd name="connsiteX1" fmla="*/ 359322 w 506072"/>
              <a:gd name="connsiteY1" fmla="*/ 1761 h 558098"/>
              <a:gd name="connsiteX2" fmla="*/ 349863 w 506072"/>
              <a:gd name="connsiteY2" fmla="*/ 4599 h 558098"/>
              <a:gd name="connsiteX3" fmla="*/ 345606 w 506072"/>
              <a:gd name="connsiteY3" fmla="*/ 11693 h 558098"/>
              <a:gd name="connsiteX4" fmla="*/ 337093 w 506072"/>
              <a:gd name="connsiteY4" fmla="*/ 12639 h 558098"/>
              <a:gd name="connsiteX5" fmla="*/ 326688 w 506072"/>
              <a:gd name="connsiteY5" fmla="*/ 6491 h 558098"/>
              <a:gd name="connsiteX6" fmla="*/ 297364 w 506072"/>
              <a:gd name="connsiteY6" fmla="*/ 21153 h 558098"/>
              <a:gd name="connsiteX7" fmla="*/ 285067 w 506072"/>
              <a:gd name="connsiteY7" fmla="*/ 18315 h 558098"/>
              <a:gd name="connsiteX8" fmla="*/ 281283 w 506072"/>
              <a:gd name="connsiteY8" fmla="*/ 20680 h 558098"/>
              <a:gd name="connsiteX9" fmla="*/ 273716 w 506072"/>
              <a:gd name="connsiteY9" fmla="*/ 38652 h 558098"/>
              <a:gd name="connsiteX10" fmla="*/ 253852 w 506072"/>
              <a:gd name="connsiteY10" fmla="*/ 32977 h 558098"/>
              <a:gd name="connsiteX11" fmla="*/ 234460 w 506072"/>
              <a:gd name="connsiteY11" fmla="*/ 30139 h 558098"/>
              <a:gd name="connsiteX12" fmla="*/ 217433 w 506072"/>
              <a:gd name="connsiteY12" fmla="*/ 18788 h 558098"/>
              <a:gd name="connsiteX13" fmla="*/ 195677 w 506072"/>
              <a:gd name="connsiteY13" fmla="*/ 8856 h 558098"/>
              <a:gd name="connsiteX14" fmla="*/ 181488 w 506072"/>
              <a:gd name="connsiteY14" fmla="*/ 18315 h 558098"/>
              <a:gd name="connsiteX15" fmla="*/ 171083 w 506072"/>
              <a:gd name="connsiteY15" fmla="*/ 33450 h 558098"/>
              <a:gd name="connsiteX16" fmla="*/ 168718 w 506072"/>
              <a:gd name="connsiteY16" fmla="*/ 54733 h 558098"/>
              <a:gd name="connsiteX17" fmla="*/ 167299 w 506072"/>
              <a:gd name="connsiteY17" fmla="*/ 72706 h 558098"/>
              <a:gd name="connsiteX18" fmla="*/ 159731 w 506072"/>
              <a:gd name="connsiteY18" fmla="*/ 88787 h 558098"/>
              <a:gd name="connsiteX19" fmla="*/ 154529 w 506072"/>
              <a:gd name="connsiteY19" fmla="*/ 107705 h 558098"/>
              <a:gd name="connsiteX20" fmla="*/ 151218 w 506072"/>
              <a:gd name="connsiteY20" fmla="*/ 134191 h 558098"/>
              <a:gd name="connsiteX21" fmla="*/ 152637 w 506072"/>
              <a:gd name="connsiteY21" fmla="*/ 151218 h 558098"/>
              <a:gd name="connsiteX22" fmla="*/ 148380 w 506072"/>
              <a:gd name="connsiteY22" fmla="*/ 161623 h 558098"/>
              <a:gd name="connsiteX23" fmla="*/ 147435 w 506072"/>
              <a:gd name="connsiteY23" fmla="*/ 172974 h 558098"/>
              <a:gd name="connsiteX24" fmla="*/ 144596 w 506072"/>
              <a:gd name="connsiteY24" fmla="*/ 182434 h 558098"/>
              <a:gd name="connsiteX25" fmla="*/ 127097 w 506072"/>
              <a:gd name="connsiteY25" fmla="*/ 197096 h 558098"/>
              <a:gd name="connsiteX26" fmla="*/ 114800 w 506072"/>
              <a:gd name="connsiteY26" fmla="*/ 212230 h 558098"/>
              <a:gd name="connsiteX27" fmla="*/ 102976 w 506072"/>
              <a:gd name="connsiteY27" fmla="*/ 241554 h 558098"/>
              <a:gd name="connsiteX28" fmla="*/ 103921 w 506072"/>
              <a:gd name="connsiteY28" fmla="*/ 266621 h 558098"/>
              <a:gd name="connsiteX29" fmla="*/ 97300 w 506072"/>
              <a:gd name="connsiteY29" fmla="*/ 276081 h 558098"/>
              <a:gd name="connsiteX30" fmla="*/ 81692 w 506072"/>
              <a:gd name="connsiteY30" fmla="*/ 290742 h 558098"/>
              <a:gd name="connsiteX31" fmla="*/ 65611 w 506072"/>
              <a:gd name="connsiteY31" fmla="*/ 309661 h 558098"/>
              <a:gd name="connsiteX32" fmla="*/ 56152 w 506072"/>
              <a:gd name="connsiteY32" fmla="*/ 304459 h 558098"/>
              <a:gd name="connsiteX33" fmla="*/ 54260 w 506072"/>
              <a:gd name="connsiteY33" fmla="*/ 295945 h 558098"/>
              <a:gd name="connsiteX34" fmla="*/ 39598 w 506072"/>
              <a:gd name="connsiteY34" fmla="*/ 295472 h 558098"/>
              <a:gd name="connsiteX35" fmla="*/ 30612 w 506072"/>
              <a:gd name="connsiteY35" fmla="*/ 306823 h 558098"/>
              <a:gd name="connsiteX36" fmla="*/ 23517 w 506072"/>
              <a:gd name="connsiteY36" fmla="*/ 303985 h 558098"/>
              <a:gd name="connsiteX37" fmla="*/ 14058 w 506072"/>
              <a:gd name="connsiteY37" fmla="*/ 310134 h 558098"/>
              <a:gd name="connsiteX38" fmla="*/ 9801 w 506072"/>
              <a:gd name="connsiteY38" fmla="*/ 318174 h 558098"/>
              <a:gd name="connsiteX39" fmla="*/ 8856 w 506072"/>
              <a:gd name="connsiteY39" fmla="*/ 330944 h 558098"/>
              <a:gd name="connsiteX40" fmla="*/ 1761 w 506072"/>
              <a:gd name="connsiteY40" fmla="*/ 334255 h 558098"/>
              <a:gd name="connsiteX41" fmla="*/ 5545 w 506072"/>
              <a:gd name="connsiteY41" fmla="*/ 343715 h 558098"/>
              <a:gd name="connsiteX42" fmla="*/ 16423 w 506072"/>
              <a:gd name="connsiteY42" fmla="*/ 339458 h 558098"/>
              <a:gd name="connsiteX43" fmla="*/ 24464 w 506072"/>
              <a:gd name="connsiteY43" fmla="*/ 339931 h 558098"/>
              <a:gd name="connsiteX44" fmla="*/ 33450 w 506072"/>
              <a:gd name="connsiteY44" fmla="*/ 336620 h 558098"/>
              <a:gd name="connsiteX45" fmla="*/ 111962 w 506072"/>
              <a:gd name="connsiteY45" fmla="*/ 337093 h 558098"/>
              <a:gd name="connsiteX46" fmla="*/ 118110 w 506072"/>
              <a:gd name="connsiteY46" fmla="*/ 359322 h 558098"/>
              <a:gd name="connsiteX47" fmla="*/ 125678 w 506072"/>
              <a:gd name="connsiteY47" fmla="*/ 377295 h 558098"/>
              <a:gd name="connsiteX48" fmla="*/ 131826 w 506072"/>
              <a:gd name="connsiteY48" fmla="*/ 387227 h 558098"/>
              <a:gd name="connsiteX49" fmla="*/ 141759 w 506072"/>
              <a:gd name="connsiteY49" fmla="*/ 402835 h 558098"/>
              <a:gd name="connsiteX50" fmla="*/ 159259 w 506072"/>
              <a:gd name="connsiteY50" fmla="*/ 400470 h 558098"/>
              <a:gd name="connsiteX51" fmla="*/ 168245 w 506072"/>
              <a:gd name="connsiteY51" fmla="*/ 396213 h 558098"/>
              <a:gd name="connsiteX52" fmla="*/ 182433 w 506072"/>
              <a:gd name="connsiteY52" fmla="*/ 400470 h 558098"/>
              <a:gd name="connsiteX53" fmla="*/ 186690 w 506072"/>
              <a:gd name="connsiteY53" fmla="*/ 392903 h 558098"/>
              <a:gd name="connsiteX54" fmla="*/ 193785 w 506072"/>
              <a:gd name="connsiteY54" fmla="*/ 375403 h 558098"/>
              <a:gd name="connsiteX55" fmla="*/ 209866 w 506072"/>
              <a:gd name="connsiteY55" fmla="*/ 373984 h 558098"/>
              <a:gd name="connsiteX56" fmla="*/ 211285 w 506072"/>
              <a:gd name="connsiteY56" fmla="*/ 368782 h 558098"/>
              <a:gd name="connsiteX57" fmla="*/ 225000 w 506072"/>
              <a:gd name="connsiteY57" fmla="*/ 368782 h 558098"/>
              <a:gd name="connsiteX58" fmla="*/ 222635 w 506072"/>
              <a:gd name="connsiteY58" fmla="*/ 379660 h 558098"/>
              <a:gd name="connsiteX59" fmla="*/ 254797 w 506072"/>
              <a:gd name="connsiteY59" fmla="*/ 379660 h 558098"/>
              <a:gd name="connsiteX60" fmla="*/ 254797 w 506072"/>
              <a:gd name="connsiteY60" fmla="*/ 398578 h 558098"/>
              <a:gd name="connsiteX61" fmla="*/ 260473 w 506072"/>
              <a:gd name="connsiteY61" fmla="*/ 409930 h 558098"/>
              <a:gd name="connsiteX62" fmla="*/ 256216 w 506072"/>
              <a:gd name="connsiteY62" fmla="*/ 427902 h 558098"/>
              <a:gd name="connsiteX63" fmla="*/ 257635 w 506072"/>
              <a:gd name="connsiteY63" fmla="*/ 446821 h 558098"/>
              <a:gd name="connsiteX64" fmla="*/ 266621 w 506072"/>
              <a:gd name="connsiteY64" fmla="*/ 457699 h 558098"/>
              <a:gd name="connsiteX65" fmla="*/ 264257 w 506072"/>
              <a:gd name="connsiteY65" fmla="*/ 493644 h 558098"/>
              <a:gd name="connsiteX66" fmla="*/ 270878 w 506072"/>
              <a:gd name="connsiteY66" fmla="*/ 490806 h 558098"/>
              <a:gd name="connsiteX67" fmla="*/ 282229 w 506072"/>
              <a:gd name="connsiteY67" fmla="*/ 491752 h 558098"/>
              <a:gd name="connsiteX68" fmla="*/ 298783 w 506072"/>
              <a:gd name="connsiteY68" fmla="*/ 487023 h 558098"/>
              <a:gd name="connsiteX69" fmla="*/ 311080 w 506072"/>
              <a:gd name="connsiteY69" fmla="*/ 488915 h 558098"/>
              <a:gd name="connsiteX70" fmla="*/ 320067 w 506072"/>
              <a:gd name="connsiteY70" fmla="*/ 489388 h 558098"/>
              <a:gd name="connsiteX71" fmla="*/ 321485 w 506072"/>
              <a:gd name="connsiteY71" fmla="*/ 498847 h 558098"/>
              <a:gd name="connsiteX72" fmla="*/ 333782 w 506072"/>
              <a:gd name="connsiteY72" fmla="*/ 498374 h 558098"/>
              <a:gd name="connsiteX73" fmla="*/ 350336 w 506072"/>
              <a:gd name="connsiteY73" fmla="*/ 501212 h 558098"/>
              <a:gd name="connsiteX74" fmla="*/ 358849 w 506072"/>
              <a:gd name="connsiteY74" fmla="*/ 514455 h 558098"/>
              <a:gd name="connsiteX75" fmla="*/ 380133 w 506072"/>
              <a:gd name="connsiteY75" fmla="*/ 518711 h 558098"/>
              <a:gd name="connsiteX76" fmla="*/ 396214 w 506072"/>
              <a:gd name="connsiteY76" fmla="*/ 509252 h 558098"/>
              <a:gd name="connsiteX77" fmla="*/ 401889 w 506072"/>
              <a:gd name="connsiteY77" fmla="*/ 525333 h 558098"/>
              <a:gd name="connsiteX78" fmla="*/ 422227 w 506072"/>
              <a:gd name="connsiteY78" fmla="*/ 529117 h 558098"/>
              <a:gd name="connsiteX79" fmla="*/ 431686 w 506072"/>
              <a:gd name="connsiteY79" fmla="*/ 542360 h 558098"/>
              <a:gd name="connsiteX80" fmla="*/ 441618 w 506072"/>
              <a:gd name="connsiteY80" fmla="*/ 558913 h 558098"/>
              <a:gd name="connsiteX81" fmla="*/ 461956 w 506072"/>
              <a:gd name="connsiteY81" fmla="*/ 558913 h 558098"/>
              <a:gd name="connsiteX82" fmla="*/ 460537 w 506072"/>
              <a:gd name="connsiteY82" fmla="*/ 526279 h 558098"/>
              <a:gd name="connsiteX83" fmla="*/ 453442 w 506072"/>
              <a:gd name="connsiteY83" fmla="*/ 531954 h 558098"/>
              <a:gd name="connsiteX84" fmla="*/ 434997 w 506072"/>
              <a:gd name="connsiteY84" fmla="*/ 520130 h 558098"/>
              <a:gd name="connsiteX85" fmla="*/ 428375 w 506072"/>
              <a:gd name="connsiteY85" fmla="*/ 514928 h 558098"/>
              <a:gd name="connsiteX86" fmla="*/ 432159 w 506072"/>
              <a:gd name="connsiteY86" fmla="*/ 484658 h 558098"/>
              <a:gd name="connsiteX87" fmla="*/ 437834 w 506072"/>
              <a:gd name="connsiteY87" fmla="*/ 449186 h 558098"/>
              <a:gd name="connsiteX88" fmla="*/ 432159 w 506072"/>
              <a:gd name="connsiteY88" fmla="*/ 435943 h 558098"/>
              <a:gd name="connsiteX89" fmla="*/ 439726 w 506072"/>
              <a:gd name="connsiteY89" fmla="*/ 416551 h 558098"/>
              <a:gd name="connsiteX90" fmla="*/ 447294 w 506072"/>
              <a:gd name="connsiteY90" fmla="*/ 413240 h 558098"/>
              <a:gd name="connsiteX91" fmla="*/ 482766 w 506072"/>
              <a:gd name="connsiteY91" fmla="*/ 408038 h 558098"/>
              <a:gd name="connsiteX92" fmla="*/ 487496 w 506072"/>
              <a:gd name="connsiteY92" fmla="*/ 409457 h 558098"/>
              <a:gd name="connsiteX93" fmla="*/ 488442 w 506072"/>
              <a:gd name="connsiteY93" fmla="*/ 404254 h 558098"/>
              <a:gd name="connsiteX94" fmla="*/ 481347 w 506072"/>
              <a:gd name="connsiteY94" fmla="*/ 396213 h 558098"/>
              <a:gd name="connsiteX95" fmla="*/ 478036 w 506072"/>
              <a:gd name="connsiteY95" fmla="*/ 379660 h 558098"/>
              <a:gd name="connsiteX96" fmla="*/ 461956 w 506072"/>
              <a:gd name="connsiteY96" fmla="*/ 363106 h 558098"/>
              <a:gd name="connsiteX97" fmla="*/ 453442 w 506072"/>
              <a:gd name="connsiteY97" fmla="*/ 341823 h 558098"/>
              <a:gd name="connsiteX98" fmla="*/ 458172 w 506072"/>
              <a:gd name="connsiteY98" fmla="*/ 329053 h 558098"/>
              <a:gd name="connsiteX99" fmla="*/ 451078 w 506072"/>
              <a:gd name="connsiteY99" fmla="*/ 312026 h 558098"/>
              <a:gd name="connsiteX100" fmla="*/ 456280 w 506072"/>
              <a:gd name="connsiteY100" fmla="*/ 263783 h 558098"/>
              <a:gd name="connsiteX101" fmla="*/ 456753 w 506072"/>
              <a:gd name="connsiteY101" fmla="*/ 264257 h 558098"/>
              <a:gd name="connsiteX102" fmla="*/ 456280 w 506072"/>
              <a:gd name="connsiteY102" fmla="*/ 259054 h 558098"/>
              <a:gd name="connsiteX103" fmla="*/ 449658 w 506072"/>
              <a:gd name="connsiteY103" fmla="*/ 245338 h 558098"/>
              <a:gd name="connsiteX104" fmla="*/ 452497 w 506072"/>
              <a:gd name="connsiteY104" fmla="*/ 228784 h 558098"/>
              <a:gd name="connsiteX105" fmla="*/ 456280 w 506072"/>
              <a:gd name="connsiteY105" fmla="*/ 226892 h 558098"/>
              <a:gd name="connsiteX106" fmla="*/ 457226 w 506072"/>
              <a:gd name="connsiteY106" fmla="*/ 208920 h 558098"/>
              <a:gd name="connsiteX107" fmla="*/ 464794 w 506072"/>
              <a:gd name="connsiteY107" fmla="*/ 200406 h 558098"/>
              <a:gd name="connsiteX108" fmla="*/ 465266 w 506072"/>
              <a:gd name="connsiteY108" fmla="*/ 177704 h 558098"/>
              <a:gd name="connsiteX109" fmla="*/ 471415 w 506072"/>
              <a:gd name="connsiteY109" fmla="*/ 166353 h 558098"/>
              <a:gd name="connsiteX110" fmla="*/ 472834 w 506072"/>
              <a:gd name="connsiteY110" fmla="*/ 142232 h 558098"/>
              <a:gd name="connsiteX111" fmla="*/ 478510 w 506072"/>
              <a:gd name="connsiteY111" fmla="*/ 128043 h 558098"/>
              <a:gd name="connsiteX112" fmla="*/ 488442 w 506072"/>
              <a:gd name="connsiteY112" fmla="*/ 112435 h 558098"/>
              <a:gd name="connsiteX113" fmla="*/ 498847 w 506072"/>
              <a:gd name="connsiteY113" fmla="*/ 104395 h 558098"/>
              <a:gd name="connsiteX114" fmla="*/ 507360 w 506072"/>
              <a:gd name="connsiteY114" fmla="*/ 93516 h 558098"/>
              <a:gd name="connsiteX115" fmla="*/ 496482 w 506072"/>
              <a:gd name="connsiteY115" fmla="*/ 89732 h 558098"/>
              <a:gd name="connsiteX116" fmla="*/ 497901 w 506072"/>
              <a:gd name="connsiteY116" fmla="*/ 54260 h 558098"/>
              <a:gd name="connsiteX117" fmla="*/ 497901 w 506072"/>
              <a:gd name="connsiteY117" fmla="*/ 54260 h 558098"/>
              <a:gd name="connsiteX118" fmla="*/ 474253 w 506072"/>
              <a:gd name="connsiteY118" fmla="*/ 34396 h 558098"/>
              <a:gd name="connsiteX119" fmla="*/ 467631 w 506072"/>
              <a:gd name="connsiteY119" fmla="*/ 21626 h 558098"/>
              <a:gd name="connsiteX120" fmla="*/ 452970 w 506072"/>
              <a:gd name="connsiteY120" fmla="*/ 27774 h 558098"/>
              <a:gd name="connsiteX121" fmla="*/ 440673 w 506072"/>
              <a:gd name="connsiteY121" fmla="*/ 25882 h 558098"/>
              <a:gd name="connsiteX122" fmla="*/ 433578 w 506072"/>
              <a:gd name="connsiteY122" fmla="*/ 31085 h 558098"/>
              <a:gd name="connsiteX123" fmla="*/ 421754 w 506072"/>
              <a:gd name="connsiteY123" fmla="*/ 27301 h 558098"/>
              <a:gd name="connsiteX124" fmla="*/ 405200 w 506072"/>
              <a:gd name="connsiteY124" fmla="*/ 2707 h 558098"/>
              <a:gd name="connsiteX125" fmla="*/ 396687 w 506072"/>
              <a:gd name="connsiteY125" fmla="*/ 5545 h 558098"/>
              <a:gd name="connsiteX126" fmla="*/ 379660 w 506072"/>
              <a:gd name="connsiteY126" fmla="*/ 5072 h 5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06072" h="558098">
                <a:moveTo>
                  <a:pt x="379660" y="5072"/>
                </a:moveTo>
                <a:lnTo>
                  <a:pt x="359322" y="1761"/>
                </a:lnTo>
                <a:lnTo>
                  <a:pt x="349863" y="4599"/>
                </a:lnTo>
                <a:lnTo>
                  <a:pt x="345606" y="11693"/>
                </a:lnTo>
                <a:lnTo>
                  <a:pt x="337093" y="12639"/>
                </a:lnTo>
                <a:lnTo>
                  <a:pt x="326688" y="6491"/>
                </a:lnTo>
                <a:lnTo>
                  <a:pt x="297364" y="21153"/>
                </a:lnTo>
                <a:lnTo>
                  <a:pt x="285067" y="18315"/>
                </a:lnTo>
                <a:lnTo>
                  <a:pt x="281283" y="20680"/>
                </a:lnTo>
                <a:lnTo>
                  <a:pt x="273716" y="38652"/>
                </a:lnTo>
                <a:lnTo>
                  <a:pt x="253852" y="32977"/>
                </a:lnTo>
                <a:lnTo>
                  <a:pt x="234460" y="30139"/>
                </a:lnTo>
                <a:lnTo>
                  <a:pt x="217433" y="18788"/>
                </a:lnTo>
                <a:lnTo>
                  <a:pt x="195677" y="8856"/>
                </a:lnTo>
                <a:lnTo>
                  <a:pt x="181488" y="18315"/>
                </a:lnTo>
                <a:lnTo>
                  <a:pt x="171083" y="33450"/>
                </a:lnTo>
                <a:lnTo>
                  <a:pt x="168718" y="54733"/>
                </a:lnTo>
                <a:lnTo>
                  <a:pt x="167299" y="72706"/>
                </a:lnTo>
                <a:lnTo>
                  <a:pt x="159731" y="88787"/>
                </a:lnTo>
                <a:lnTo>
                  <a:pt x="154529" y="107705"/>
                </a:lnTo>
                <a:lnTo>
                  <a:pt x="151218" y="134191"/>
                </a:lnTo>
                <a:lnTo>
                  <a:pt x="152637" y="151218"/>
                </a:lnTo>
                <a:lnTo>
                  <a:pt x="148380" y="161623"/>
                </a:lnTo>
                <a:lnTo>
                  <a:pt x="147435" y="172974"/>
                </a:lnTo>
                <a:lnTo>
                  <a:pt x="144596" y="182434"/>
                </a:lnTo>
                <a:lnTo>
                  <a:pt x="127097" y="197096"/>
                </a:lnTo>
                <a:lnTo>
                  <a:pt x="114800" y="212230"/>
                </a:lnTo>
                <a:lnTo>
                  <a:pt x="102976" y="241554"/>
                </a:lnTo>
                <a:lnTo>
                  <a:pt x="103921" y="266621"/>
                </a:lnTo>
                <a:lnTo>
                  <a:pt x="97300" y="276081"/>
                </a:lnTo>
                <a:lnTo>
                  <a:pt x="81692" y="290742"/>
                </a:lnTo>
                <a:lnTo>
                  <a:pt x="65611" y="309661"/>
                </a:lnTo>
                <a:lnTo>
                  <a:pt x="56152" y="304459"/>
                </a:lnTo>
                <a:lnTo>
                  <a:pt x="54260" y="295945"/>
                </a:lnTo>
                <a:lnTo>
                  <a:pt x="39598" y="295472"/>
                </a:lnTo>
                <a:lnTo>
                  <a:pt x="30612" y="306823"/>
                </a:lnTo>
                <a:lnTo>
                  <a:pt x="23517" y="303985"/>
                </a:lnTo>
                <a:lnTo>
                  <a:pt x="14058" y="310134"/>
                </a:lnTo>
                <a:lnTo>
                  <a:pt x="9801" y="318174"/>
                </a:lnTo>
                <a:lnTo>
                  <a:pt x="8856" y="330944"/>
                </a:lnTo>
                <a:lnTo>
                  <a:pt x="1761" y="334255"/>
                </a:lnTo>
                <a:lnTo>
                  <a:pt x="5545" y="343715"/>
                </a:lnTo>
                <a:lnTo>
                  <a:pt x="16423" y="339458"/>
                </a:lnTo>
                <a:lnTo>
                  <a:pt x="24464" y="339931"/>
                </a:lnTo>
                <a:lnTo>
                  <a:pt x="33450" y="336620"/>
                </a:lnTo>
                <a:lnTo>
                  <a:pt x="111962" y="337093"/>
                </a:lnTo>
                <a:lnTo>
                  <a:pt x="118110" y="359322"/>
                </a:lnTo>
                <a:lnTo>
                  <a:pt x="125678" y="377295"/>
                </a:lnTo>
                <a:lnTo>
                  <a:pt x="131826" y="387227"/>
                </a:lnTo>
                <a:lnTo>
                  <a:pt x="141759" y="402835"/>
                </a:lnTo>
                <a:lnTo>
                  <a:pt x="159259" y="400470"/>
                </a:lnTo>
                <a:lnTo>
                  <a:pt x="168245" y="396213"/>
                </a:lnTo>
                <a:lnTo>
                  <a:pt x="182433" y="400470"/>
                </a:lnTo>
                <a:lnTo>
                  <a:pt x="186690" y="392903"/>
                </a:lnTo>
                <a:lnTo>
                  <a:pt x="193785" y="375403"/>
                </a:lnTo>
                <a:lnTo>
                  <a:pt x="209866" y="373984"/>
                </a:lnTo>
                <a:lnTo>
                  <a:pt x="211285" y="368782"/>
                </a:lnTo>
                <a:lnTo>
                  <a:pt x="225000" y="368782"/>
                </a:lnTo>
                <a:lnTo>
                  <a:pt x="222635" y="379660"/>
                </a:lnTo>
                <a:lnTo>
                  <a:pt x="254797" y="379660"/>
                </a:lnTo>
                <a:lnTo>
                  <a:pt x="254797" y="398578"/>
                </a:lnTo>
                <a:lnTo>
                  <a:pt x="260473" y="409930"/>
                </a:lnTo>
                <a:lnTo>
                  <a:pt x="256216" y="427902"/>
                </a:lnTo>
                <a:lnTo>
                  <a:pt x="257635" y="446821"/>
                </a:lnTo>
                <a:lnTo>
                  <a:pt x="266621" y="457699"/>
                </a:lnTo>
                <a:lnTo>
                  <a:pt x="264257" y="493644"/>
                </a:lnTo>
                <a:lnTo>
                  <a:pt x="270878" y="490806"/>
                </a:lnTo>
                <a:lnTo>
                  <a:pt x="282229" y="491752"/>
                </a:lnTo>
                <a:lnTo>
                  <a:pt x="298783" y="487023"/>
                </a:lnTo>
                <a:lnTo>
                  <a:pt x="311080" y="488915"/>
                </a:lnTo>
                <a:lnTo>
                  <a:pt x="320067" y="489388"/>
                </a:lnTo>
                <a:lnTo>
                  <a:pt x="321485" y="498847"/>
                </a:lnTo>
                <a:lnTo>
                  <a:pt x="333782" y="498374"/>
                </a:lnTo>
                <a:lnTo>
                  <a:pt x="350336" y="501212"/>
                </a:lnTo>
                <a:lnTo>
                  <a:pt x="358849" y="514455"/>
                </a:lnTo>
                <a:lnTo>
                  <a:pt x="380133" y="518711"/>
                </a:lnTo>
                <a:lnTo>
                  <a:pt x="396214" y="509252"/>
                </a:lnTo>
                <a:lnTo>
                  <a:pt x="401889" y="525333"/>
                </a:lnTo>
                <a:lnTo>
                  <a:pt x="422227" y="529117"/>
                </a:lnTo>
                <a:lnTo>
                  <a:pt x="431686" y="542360"/>
                </a:lnTo>
                <a:lnTo>
                  <a:pt x="441618" y="558913"/>
                </a:lnTo>
                <a:lnTo>
                  <a:pt x="461956" y="558913"/>
                </a:lnTo>
                <a:lnTo>
                  <a:pt x="460537" y="526279"/>
                </a:lnTo>
                <a:lnTo>
                  <a:pt x="453442" y="531954"/>
                </a:lnTo>
                <a:lnTo>
                  <a:pt x="434997" y="520130"/>
                </a:lnTo>
                <a:lnTo>
                  <a:pt x="428375" y="514928"/>
                </a:lnTo>
                <a:lnTo>
                  <a:pt x="432159" y="484658"/>
                </a:lnTo>
                <a:lnTo>
                  <a:pt x="437834" y="449186"/>
                </a:lnTo>
                <a:lnTo>
                  <a:pt x="432159" y="435943"/>
                </a:lnTo>
                <a:lnTo>
                  <a:pt x="439726" y="416551"/>
                </a:lnTo>
                <a:lnTo>
                  <a:pt x="447294" y="413240"/>
                </a:lnTo>
                <a:lnTo>
                  <a:pt x="482766" y="408038"/>
                </a:lnTo>
                <a:lnTo>
                  <a:pt x="487496" y="409457"/>
                </a:lnTo>
                <a:lnTo>
                  <a:pt x="488442" y="404254"/>
                </a:lnTo>
                <a:lnTo>
                  <a:pt x="481347" y="396213"/>
                </a:lnTo>
                <a:lnTo>
                  <a:pt x="478036" y="379660"/>
                </a:lnTo>
                <a:lnTo>
                  <a:pt x="461956" y="363106"/>
                </a:lnTo>
                <a:lnTo>
                  <a:pt x="453442" y="341823"/>
                </a:lnTo>
                <a:lnTo>
                  <a:pt x="458172" y="329053"/>
                </a:lnTo>
                <a:lnTo>
                  <a:pt x="451078" y="312026"/>
                </a:lnTo>
                <a:lnTo>
                  <a:pt x="456280" y="263783"/>
                </a:lnTo>
                <a:lnTo>
                  <a:pt x="456753" y="264257"/>
                </a:lnTo>
                <a:lnTo>
                  <a:pt x="456280" y="259054"/>
                </a:lnTo>
                <a:lnTo>
                  <a:pt x="449658" y="245338"/>
                </a:lnTo>
                <a:lnTo>
                  <a:pt x="452497" y="228784"/>
                </a:lnTo>
                <a:lnTo>
                  <a:pt x="456280" y="226892"/>
                </a:lnTo>
                <a:lnTo>
                  <a:pt x="457226" y="208920"/>
                </a:lnTo>
                <a:lnTo>
                  <a:pt x="464794" y="200406"/>
                </a:lnTo>
                <a:lnTo>
                  <a:pt x="465266" y="177704"/>
                </a:lnTo>
                <a:lnTo>
                  <a:pt x="471415" y="166353"/>
                </a:lnTo>
                <a:lnTo>
                  <a:pt x="472834" y="142232"/>
                </a:lnTo>
                <a:lnTo>
                  <a:pt x="478510" y="128043"/>
                </a:lnTo>
                <a:lnTo>
                  <a:pt x="488442" y="112435"/>
                </a:lnTo>
                <a:lnTo>
                  <a:pt x="498847" y="104395"/>
                </a:lnTo>
                <a:lnTo>
                  <a:pt x="507360" y="93516"/>
                </a:lnTo>
                <a:lnTo>
                  <a:pt x="496482" y="89732"/>
                </a:lnTo>
                <a:lnTo>
                  <a:pt x="497901" y="54260"/>
                </a:lnTo>
                <a:lnTo>
                  <a:pt x="497901" y="54260"/>
                </a:lnTo>
                <a:lnTo>
                  <a:pt x="474253" y="34396"/>
                </a:lnTo>
                <a:lnTo>
                  <a:pt x="467631" y="21626"/>
                </a:lnTo>
                <a:lnTo>
                  <a:pt x="452970" y="27774"/>
                </a:lnTo>
                <a:lnTo>
                  <a:pt x="440673" y="25882"/>
                </a:lnTo>
                <a:lnTo>
                  <a:pt x="433578" y="31085"/>
                </a:lnTo>
                <a:lnTo>
                  <a:pt x="421754" y="27301"/>
                </a:lnTo>
                <a:lnTo>
                  <a:pt x="405200" y="2707"/>
                </a:lnTo>
                <a:lnTo>
                  <a:pt x="396687" y="5545"/>
                </a:lnTo>
                <a:lnTo>
                  <a:pt x="379660" y="50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C000D1B-1905-41E4-AE54-35D83B54A7C2}"/>
              </a:ext>
            </a:extLst>
          </p:cNvPr>
          <p:cNvSpPr/>
          <p:nvPr/>
        </p:nvSpPr>
        <p:spPr>
          <a:xfrm>
            <a:off x="3586748" y="3708235"/>
            <a:ext cx="450964" cy="506614"/>
          </a:xfrm>
          <a:custGeom>
            <a:avLst/>
            <a:gdLst>
              <a:gd name="connsiteX0" fmla="*/ 197096 w 198645"/>
              <a:gd name="connsiteY0" fmla="*/ 8856 h 264860"/>
              <a:gd name="connsiteX1" fmla="*/ 180069 w 198645"/>
              <a:gd name="connsiteY1" fmla="*/ 6964 h 264860"/>
              <a:gd name="connsiteX2" fmla="*/ 162096 w 198645"/>
              <a:gd name="connsiteY2" fmla="*/ 1761 h 264860"/>
              <a:gd name="connsiteX3" fmla="*/ 146488 w 198645"/>
              <a:gd name="connsiteY3" fmla="*/ 17842 h 264860"/>
              <a:gd name="connsiteX4" fmla="*/ 132772 w 198645"/>
              <a:gd name="connsiteY4" fmla="*/ 45747 h 264860"/>
              <a:gd name="connsiteX5" fmla="*/ 130881 w 198645"/>
              <a:gd name="connsiteY5" fmla="*/ 62301 h 264860"/>
              <a:gd name="connsiteX6" fmla="*/ 109597 w 198645"/>
              <a:gd name="connsiteY6" fmla="*/ 55206 h 264860"/>
              <a:gd name="connsiteX7" fmla="*/ 88314 w 198645"/>
              <a:gd name="connsiteY7" fmla="*/ 47166 h 264860"/>
              <a:gd name="connsiteX8" fmla="*/ 54733 w 198645"/>
              <a:gd name="connsiteY8" fmla="*/ 45747 h 264860"/>
              <a:gd name="connsiteX9" fmla="*/ 52842 w 198645"/>
              <a:gd name="connsiteY9" fmla="*/ 58990 h 264860"/>
              <a:gd name="connsiteX10" fmla="*/ 59936 w 198645"/>
              <a:gd name="connsiteY10" fmla="*/ 74598 h 264860"/>
              <a:gd name="connsiteX11" fmla="*/ 79800 w 198645"/>
              <a:gd name="connsiteY11" fmla="*/ 72233 h 264860"/>
              <a:gd name="connsiteX12" fmla="*/ 86422 w 198645"/>
              <a:gd name="connsiteY12" fmla="*/ 77908 h 264860"/>
              <a:gd name="connsiteX13" fmla="*/ 75071 w 198645"/>
              <a:gd name="connsiteY13" fmla="*/ 112908 h 264860"/>
              <a:gd name="connsiteX14" fmla="*/ 87841 w 198645"/>
              <a:gd name="connsiteY14" fmla="*/ 130880 h 264860"/>
              <a:gd name="connsiteX15" fmla="*/ 90679 w 198645"/>
              <a:gd name="connsiteY15" fmla="*/ 154056 h 264860"/>
              <a:gd name="connsiteX16" fmla="*/ 86895 w 198645"/>
              <a:gd name="connsiteY16" fmla="*/ 174393 h 264860"/>
              <a:gd name="connsiteX17" fmla="*/ 78855 w 198645"/>
              <a:gd name="connsiteY17" fmla="*/ 188582 h 264860"/>
              <a:gd name="connsiteX18" fmla="*/ 55679 w 198645"/>
              <a:gd name="connsiteY18" fmla="*/ 187163 h 264860"/>
              <a:gd name="connsiteX19" fmla="*/ 41490 w 198645"/>
              <a:gd name="connsiteY19" fmla="*/ 172974 h 264860"/>
              <a:gd name="connsiteX20" fmla="*/ 39126 w 198645"/>
              <a:gd name="connsiteY20" fmla="*/ 186217 h 264860"/>
              <a:gd name="connsiteX21" fmla="*/ 21153 w 198645"/>
              <a:gd name="connsiteY21" fmla="*/ 190001 h 264860"/>
              <a:gd name="connsiteX22" fmla="*/ 12166 w 198645"/>
              <a:gd name="connsiteY22" fmla="*/ 197568 h 264860"/>
              <a:gd name="connsiteX23" fmla="*/ 22099 w 198645"/>
              <a:gd name="connsiteY23" fmla="*/ 217433 h 264860"/>
              <a:gd name="connsiteX24" fmla="*/ 1761 w 198645"/>
              <a:gd name="connsiteY24" fmla="*/ 233987 h 264860"/>
              <a:gd name="connsiteX25" fmla="*/ 23517 w 198645"/>
              <a:gd name="connsiteY25" fmla="*/ 265675 h 264860"/>
              <a:gd name="connsiteX26" fmla="*/ 33923 w 198645"/>
              <a:gd name="connsiteY26" fmla="*/ 252905 h 264860"/>
              <a:gd name="connsiteX27" fmla="*/ 42436 w 198645"/>
              <a:gd name="connsiteY27" fmla="*/ 247703 h 264860"/>
              <a:gd name="connsiteX28" fmla="*/ 51895 w 198645"/>
              <a:gd name="connsiteY28" fmla="*/ 258108 h 264860"/>
              <a:gd name="connsiteX29" fmla="*/ 58990 w 198645"/>
              <a:gd name="connsiteY29" fmla="*/ 260946 h 264860"/>
              <a:gd name="connsiteX30" fmla="*/ 67976 w 198645"/>
              <a:gd name="connsiteY30" fmla="*/ 249594 h 264860"/>
              <a:gd name="connsiteX31" fmla="*/ 82638 w 198645"/>
              <a:gd name="connsiteY31" fmla="*/ 250068 h 264860"/>
              <a:gd name="connsiteX32" fmla="*/ 84530 w 198645"/>
              <a:gd name="connsiteY32" fmla="*/ 258581 h 264860"/>
              <a:gd name="connsiteX33" fmla="*/ 93989 w 198645"/>
              <a:gd name="connsiteY33" fmla="*/ 263783 h 264860"/>
              <a:gd name="connsiteX34" fmla="*/ 110070 w 198645"/>
              <a:gd name="connsiteY34" fmla="*/ 244865 h 264860"/>
              <a:gd name="connsiteX35" fmla="*/ 125678 w 198645"/>
              <a:gd name="connsiteY35" fmla="*/ 230203 h 264860"/>
              <a:gd name="connsiteX36" fmla="*/ 132299 w 198645"/>
              <a:gd name="connsiteY36" fmla="*/ 220744 h 264860"/>
              <a:gd name="connsiteX37" fmla="*/ 131354 w 198645"/>
              <a:gd name="connsiteY37" fmla="*/ 195677 h 264860"/>
              <a:gd name="connsiteX38" fmla="*/ 143178 w 198645"/>
              <a:gd name="connsiteY38" fmla="*/ 166353 h 264860"/>
              <a:gd name="connsiteX39" fmla="*/ 155475 w 198645"/>
              <a:gd name="connsiteY39" fmla="*/ 151218 h 264860"/>
              <a:gd name="connsiteX40" fmla="*/ 172974 w 198645"/>
              <a:gd name="connsiteY40" fmla="*/ 136556 h 264860"/>
              <a:gd name="connsiteX41" fmla="*/ 175812 w 198645"/>
              <a:gd name="connsiteY41" fmla="*/ 127097 h 264860"/>
              <a:gd name="connsiteX42" fmla="*/ 176758 w 198645"/>
              <a:gd name="connsiteY42" fmla="*/ 115746 h 264860"/>
              <a:gd name="connsiteX43" fmla="*/ 181015 w 198645"/>
              <a:gd name="connsiteY43" fmla="*/ 105340 h 264860"/>
              <a:gd name="connsiteX44" fmla="*/ 179596 w 198645"/>
              <a:gd name="connsiteY44" fmla="*/ 88314 h 264860"/>
              <a:gd name="connsiteX45" fmla="*/ 182907 w 198645"/>
              <a:gd name="connsiteY45" fmla="*/ 61827 h 264860"/>
              <a:gd name="connsiteX46" fmla="*/ 188109 w 198645"/>
              <a:gd name="connsiteY46" fmla="*/ 42909 h 264860"/>
              <a:gd name="connsiteX47" fmla="*/ 195677 w 198645"/>
              <a:gd name="connsiteY47" fmla="*/ 26828 h 264860"/>
              <a:gd name="connsiteX48" fmla="*/ 197096 w 198645"/>
              <a:gd name="connsiteY48" fmla="*/ 8856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8645" h="264860">
                <a:moveTo>
                  <a:pt x="197096" y="8856"/>
                </a:moveTo>
                <a:lnTo>
                  <a:pt x="180069" y="6964"/>
                </a:lnTo>
                <a:lnTo>
                  <a:pt x="162096" y="1761"/>
                </a:lnTo>
                <a:lnTo>
                  <a:pt x="146488" y="17842"/>
                </a:lnTo>
                <a:lnTo>
                  <a:pt x="132772" y="45747"/>
                </a:lnTo>
                <a:lnTo>
                  <a:pt x="130881" y="62301"/>
                </a:lnTo>
                <a:lnTo>
                  <a:pt x="109597" y="55206"/>
                </a:lnTo>
                <a:lnTo>
                  <a:pt x="88314" y="47166"/>
                </a:lnTo>
                <a:lnTo>
                  <a:pt x="54733" y="45747"/>
                </a:lnTo>
                <a:lnTo>
                  <a:pt x="52842" y="58990"/>
                </a:lnTo>
                <a:lnTo>
                  <a:pt x="59936" y="74598"/>
                </a:lnTo>
                <a:lnTo>
                  <a:pt x="79800" y="72233"/>
                </a:lnTo>
                <a:lnTo>
                  <a:pt x="86422" y="77908"/>
                </a:lnTo>
                <a:lnTo>
                  <a:pt x="75071" y="112908"/>
                </a:lnTo>
                <a:lnTo>
                  <a:pt x="87841" y="130880"/>
                </a:lnTo>
                <a:lnTo>
                  <a:pt x="90679" y="154056"/>
                </a:lnTo>
                <a:lnTo>
                  <a:pt x="86895" y="174393"/>
                </a:lnTo>
                <a:lnTo>
                  <a:pt x="78855" y="188582"/>
                </a:lnTo>
                <a:lnTo>
                  <a:pt x="55679" y="187163"/>
                </a:lnTo>
                <a:lnTo>
                  <a:pt x="41490" y="172974"/>
                </a:lnTo>
                <a:lnTo>
                  <a:pt x="39126" y="186217"/>
                </a:lnTo>
                <a:lnTo>
                  <a:pt x="21153" y="190001"/>
                </a:lnTo>
                <a:lnTo>
                  <a:pt x="12166" y="197568"/>
                </a:lnTo>
                <a:lnTo>
                  <a:pt x="22099" y="217433"/>
                </a:lnTo>
                <a:lnTo>
                  <a:pt x="1761" y="233987"/>
                </a:lnTo>
                <a:lnTo>
                  <a:pt x="23517" y="265675"/>
                </a:lnTo>
                <a:lnTo>
                  <a:pt x="33923" y="252905"/>
                </a:lnTo>
                <a:lnTo>
                  <a:pt x="42436" y="247703"/>
                </a:lnTo>
                <a:lnTo>
                  <a:pt x="51895" y="258108"/>
                </a:lnTo>
                <a:lnTo>
                  <a:pt x="58990" y="260946"/>
                </a:lnTo>
                <a:lnTo>
                  <a:pt x="67976" y="249594"/>
                </a:lnTo>
                <a:lnTo>
                  <a:pt x="82638" y="250068"/>
                </a:lnTo>
                <a:lnTo>
                  <a:pt x="84530" y="258581"/>
                </a:lnTo>
                <a:lnTo>
                  <a:pt x="93989" y="263783"/>
                </a:lnTo>
                <a:lnTo>
                  <a:pt x="110070" y="244865"/>
                </a:lnTo>
                <a:lnTo>
                  <a:pt x="125678" y="230203"/>
                </a:lnTo>
                <a:lnTo>
                  <a:pt x="132299" y="220744"/>
                </a:lnTo>
                <a:lnTo>
                  <a:pt x="131354" y="195677"/>
                </a:lnTo>
                <a:lnTo>
                  <a:pt x="143178" y="166353"/>
                </a:lnTo>
                <a:lnTo>
                  <a:pt x="155475" y="151218"/>
                </a:lnTo>
                <a:lnTo>
                  <a:pt x="172974" y="136556"/>
                </a:lnTo>
                <a:lnTo>
                  <a:pt x="175812" y="127097"/>
                </a:lnTo>
                <a:lnTo>
                  <a:pt x="176758" y="115746"/>
                </a:lnTo>
                <a:lnTo>
                  <a:pt x="181015" y="105340"/>
                </a:lnTo>
                <a:lnTo>
                  <a:pt x="179596" y="88314"/>
                </a:lnTo>
                <a:lnTo>
                  <a:pt x="182907" y="61827"/>
                </a:lnTo>
                <a:lnTo>
                  <a:pt x="188109" y="42909"/>
                </a:lnTo>
                <a:lnTo>
                  <a:pt x="195677" y="26828"/>
                </a:lnTo>
                <a:lnTo>
                  <a:pt x="197096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79C0F9A-007B-4BB6-BCA9-6E07A7C2725D}"/>
              </a:ext>
            </a:extLst>
          </p:cNvPr>
          <p:cNvSpPr/>
          <p:nvPr/>
        </p:nvSpPr>
        <p:spPr>
          <a:xfrm>
            <a:off x="3557759" y="994231"/>
            <a:ext cx="354328" cy="144746"/>
          </a:xfrm>
          <a:custGeom>
            <a:avLst/>
            <a:gdLst>
              <a:gd name="connsiteX0" fmla="*/ 63719 w 156078"/>
              <a:gd name="connsiteY0" fmla="*/ 2234 h 75674"/>
              <a:gd name="connsiteX1" fmla="*/ 53787 w 156078"/>
              <a:gd name="connsiteY1" fmla="*/ 5072 h 75674"/>
              <a:gd name="connsiteX2" fmla="*/ 47166 w 156078"/>
              <a:gd name="connsiteY2" fmla="*/ 1761 h 75674"/>
              <a:gd name="connsiteX3" fmla="*/ 41963 w 156078"/>
              <a:gd name="connsiteY3" fmla="*/ 7437 h 75674"/>
              <a:gd name="connsiteX4" fmla="*/ 25882 w 156078"/>
              <a:gd name="connsiteY4" fmla="*/ 13112 h 75674"/>
              <a:gd name="connsiteX5" fmla="*/ 17842 w 156078"/>
              <a:gd name="connsiteY5" fmla="*/ 20207 h 75674"/>
              <a:gd name="connsiteX6" fmla="*/ 1761 w 156078"/>
              <a:gd name="connsiteY6" fmla="*/ 26355 h 75674"/>
              <a:gd name="connsiteX7" fmla="*/ 6491 w 156078"/>
              <a:gd name="connsiteY7" fmla="*/ 35342 h 75674"/>
              <a:gd name="connsiteX8" fmla="*/ 9801 w 156078"/>
              <a:gd name="connsiteY8" fmla="*/ 47639 h 75674"/>
              <a:gd name="connsiteX9" fmla="*/ 22098 w 156078"/>
              <a:gd name="connsiteY9" fmla="*/ 54733 h 75674"/>
              <a:gd name="connsiteX10" fmla="*/ 35814 w 156078"/>
              <a:gd name="connsiteY10" fmla="*/ 67030 h 75674"/>
              <a:gd name="connsiteX11" fmla="*/ 53787 w 156078"/>
              <a:gd name="connsiteY11" fmla="*/ 76490 h 75674"/>
              <a:gd name="connsiteX12" fmla="*/ 66084 w 156078"/>
              <a:gd name="connsiteY12" fmla="*/ 64666 h 75674"/>
              <a:gd name="connsiteX13" fmla="*/ 74124 w 156078"/>
              <a:gd name="connsiteY13" fmla="*/ 62301 h 75674"/>
              <a:gd name="connsiteX14" fmla="*/ 93043 w 156078"/>
              <a:gd name="connsiteY14" fmla="*/ 71287 h 75674"/>
              <a:gd name="connsiteX15" fmla="*/ 103921 w 156078"/>
              <a:gd name="connsiteY15" fmla="*/ 69868 h 75674"/>
              <a:gd name="connsiteX16" fmla="*/ 114799 w 156078"/>
              <a:gd name="connsiteY16" fmla="*/ 75544 h 75674"/>
              <a:gd name="connsiteX17" fmla="*/ 117638 w 156078"/>
              <a:gd name="connsiteY17" fmla="*/ 68922 h 75674"/>
              <a:gd name="connsiteX18" fmla="*/ 128043 w 156078"/>
              <a:gd name="connsiteY18" fmla="*/ 69395 h 75674"/>
              <a:gd name="connsiteX19" fmla="*/ 135610 w 156078"/>
              <a:gd name="connsiteY19" fmla="*/ 66557 h 75674"/>
              <a:gd name="connsiteX20" fmla="*/ 136083 w 156078"/>
              <a:gd name="connsiteY20" fmla="*/ 63720 h 75674"/>
              <a:gd name="connsiteX21" fmla="*/ 140339 w 156078"/>
              <a:gd name="connsiteY21" fmla="*/ 62301 h 75674"/>
              <a:gd name="connsiteX22" fmla="*/ 141286 w 156078"/>
              <a:gd name="connsiteY22" fmla="*/ 55679 h 75674"/>
              <a:gd name="connsiteX23" fmla="*/ 146488 w 156078"/>
              <a:gd name="connsiteY23" fmla="*/ 54260 h 75674"/>
              <a:gd name="connsiteX24" fmla="*/ 149326 w 156078"/>
              <a:gd name="connsiteY24" fmla="*/ 49058 h 75674"/>
              <a:gd name="connsiteX25" fmla="*/ 156420 w 156078"/>
              <a:gd name="connsiteY25" fmla="*/ 49058 h 75674"/>
              <a:gd name="connsiteX26" fmla="*/ 144123 w 156078"/>
              <a:gd name="connsiteY26" fmla="*/ 34396 h 75674"/>
              <a:gd name="connsiteX27" fmla="*/ 127097 w 156078"/>
              <a:gd name="connsiteY27" fmla="*/ 32977 h 75674"/>
              <a:gd name="connsiteX28" fmla="*/ 123786 w 156078"/>
              <a:gd name="connsiteY28" fmla="*/ 23518 h 75674"/>
              <a:gd name="connsiteX29" fmla="*/ 107705 w 156078"/>
              <a:gd name="connsiteY29" fmla="*/ 20680 h 75674"/>
              <a:gd name="connsiteX30" fmla="*/ 104867 w 156078"/>
              <a:gd name="connsiteY30" fmla="*/ 27774 h 75674"/>
              <a:gd name="connsiteX31" fmla="*/ 92097 w 156078"/>
              <a:gd name="connsiteY31" fmla="*/ 22099 h 75674"/>
              <a:gd name="connsiteX32" fmla="*/ 92570 w 156078"/>
              <a:gd name="connsiteY32" fmla="*/ 14058 h 75674"/>
              <a:gd name="connsiteX33" fmla="*/ 75071 w 156078"/>
              <a:gd name="connsiteY33" fmla="*/ 11220 h 75674"/>
              <a:gd name="connsiteX34" fmla="*/ 63719 w 156078"/>
              <a:gd name="connsiteY34" fmla="*/ 223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6078" h="75674">
                <a:moveTo>
                  <a:pt x="63719" y="2234"/>
                </a:moveTo>
                <a:lnTo>
                  <a:pt x="53787" y="5072"/>
                </a:lnTo>
                <a:lnTo>
                  <a:pt x="47166" y="1761"/>
                </a:lnTo>
                <a:lnTo>
                  <a:pt x="41963" y="7437"/>
                </a:lnTo>
                <a:lnTo>
                  <a:pt x="25882" y="13112"/>
                </a:lnTo>
                <a:lnTo>
                  <a:pt x="17842" y="20207"/>
                </a:lnTo>
                <a:lnTo>
                  <a:pt x="1761" y="26355"/>
                </a:lnTo>
                <a:lnTo>
                  <a:pt x="6491" y="35342"/>
                </a:lnTo>
                <a:lnTo>
                  <a:pt x="9801" y="47639"/>
                </a:lnTo>
                <a:lnTo>
                  <a:pt x="22098" y="54733"/>
                </a:lnTo>
                <a:lnTo>
                  <a:pt x="35814" y="67030"/>
                </a:lnTo>
                <a:lnTo>
                  <a:pt x="53787" y="76490"/>
                </a:lnTo>
                <a:lnTo>
                  <a:pt x="66084" y="64666"/>
                </a:lnTo>
                <a:lnTo>
                  <a:pt x="74124" y="62301"/>
                </a:lnTo>
                <a:lnTo>
                  <a:pt x="93043" y="71287"/>
                </a:lnTo>
                <a:lnTo>
                  <a:pt x="103921" y="69868"/>
                </a:lnTo>
                <a:lnTo>
                  <a:pt x="114799" y="75544"/>
                </a:lnTo>
                <a:lnTo>
                  <a:pt x="117638" y="68922"/>
                </a:lnTo>
                <a:lnTo>
                  <a:pt x="128043" y="69395"/>
                </a:lnTo>
                <a:lnTo>
                  <a:pt x="135610" y="66557"/>
                </a:lnTo>
                <a:lnTo>
                  <a:pt x="136083" y="63720"/>
                </a:lnTo>
                <a:lnTo>
                  <a:pt x="140339" y="62301"/>
                </a:lnTo>
                <a:lnTo>
                  <a:pt x="141286" y="55679"/>
                </a:lnTo>
                <a:lnTo>
                  <a:pt x="146488" y="54260"/>
                </a:lnTo>
                <a:lnTo>
                  <a:pt x="149326" y="49058"/>
                </a:lnTo>
                <a:lnTo>
                  <a:pt x="156420" y="49058"/>
                </a:lnTo>
                <a:lnTo>
                  <a:pt x="144123" y="34396"/>
                </a:lnTo>
                <a:lnTo>
                  <a:pt x="127097" y="32977"/>
                </a:lnTo>
                <a:lnTo>
                  <a:pt x="123786" y="23518"/>
                </a:lnTo>
                <a:lnTo>
                  <a:pt x="107705" y="20680"/>
                </a:lnTo>
                <a:lnTo>
                  <a:pt x="104867" y="27774"/>
                </a:lnTo>
                <a:lnTo>
                  <a:pt x="92097" y="22099"/>
                </a:lnTo>
                <a:lnTo>
                  <a:pt x="92570" y="14058"/>
                </a:lnTo>
                <a:lnTo>
                  <a:pt x="75071" y="11220"/>
                </a:lnTo>
                <a:lnTo>
                  <a:pt x="63719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6239130-AC1F-4DC4-AA1C-74C05064BF23}"/>
              </a:ext>
            </a:extLst>
          </p:cNvPr>
          <p:cNvSpPr/>
          <p:nvPr/>
        </p:nvSpPr>
        <p:spPr>
          <a:xfrm>
            <a:off x="3227050" y="782537"/>
            <a:ext cx="472438" cy="425194"/>
          </a:xfrm>
          <a:custGeom>
            <a:avLst/>
            <a:gdLst>
              <a:gd name="connsiteX0" fmla="*/ 181961 w 208104"/>
              <a:gd name="connsiteY0" fmla="*/ 36288 h 222293"/>
              <a:gd name="connsiteX1" fmla="*/ 170609 w 208104"/>
              <a:gd name="connsiteY1" fmla="*/ 27301 h 222293"/>
              <a:gd name="connsiteX2" fmla="*/ 144596 w 208104"/>
              <a:gd name="connsiteY2" fmla="*/ 15950 h 222293"/>
              <a:gd name="connsiteX3" fmla="*/ 132772 w 208104"/>
              <a:gd name="connsiteY3" fmla="*/ 23991 h 222293"/>
              <a:gd name="connsiteX4" fmla="*/ 110543 w 208104"/>
              <a:gd name="connsiteY4" fmla="*/ 29193 h 222293"/>
              <a:gd name="connsiteX5" fmla="*/ 110070 w 208104"/>
              <a:gd name="connsiteY5" fmla="*/ 19261 h 222293"/>
              <a:gd name="connsiteX6" fmla="*/ 86895 w 208104"/>
              <a:gd name="connsiteY6" fmla="*/ 12639 h 222293"/>
              <a:gd name="connsiteX7" fmla="*/ 85949 w 208104"/>
              <a:gd name="connsiteY7" fmla="*/ 1761 h 222293"/>
              <a:gd name="connsiteX8" fmla="*/ 71760 w 208104"/>
              <a:gd name="connsiteY8" fmla="*/ 6018 h 222293"/>
              <a:gd name="connsiteX9" fmla="*/ 54733 w 208104"/>
              <a:gd name="connsiteY9" fmla="*/ 2234 h 222293"/>
              <a:gd name="connsiteX10" fmla="*/ 56625 w 208104"/>
              <a:gd name="connsiteY10" fmla="*/ 18315 h 222293"/>
              <a:gd name="connsiteX11" fmla="*/ 62301 w 208104"/>
              <a:gd name="connsiteY11" fmla="*/ 28720 h 222293"/>
              <a:gd name="connsiteX12" fmla="*/ 48112 w 208104"/>
              <a:gd name="connsiteY12" fmla="*/ 42909 h 222293"/>
              <a:gd name="connsiteX13" fmla="*/ 43382 w 208104"/>
              <a:gd name="connsiteY13" fmla="*/ 36761 h 222293"/>
              <a:gd name="connsiteX14" fmla="*/ 24937 w 208104"/>
              <a:gd name="connsiteY14" fmla="*/ 38179 h 222293"/>
              <a:gd name="connsiteX15" fmla="*/ 20680 w 208104"/>
              <a:gd name="connsiteY15" fmla="*/ 44328 h 222293"/>
              <a:gd name="connsiteX16" fmla="*/ 25409 w 208104"/>
              <a:gd name="connsiteY16" fmla="*/ 53787 h 222293"/>
              <a:gd name="connsiteX17" fmla="*/ 20680 w 208104"/>
              <a:gd name="connsiteY17" fmla="*/ 80273 h 222293"/>
              <a:gd name="connsiteX18" fmla="*/ 15477 w 208104"/>
              <a:gd name="connsiteY18" fmla="*/ 91151 h 222293"/>
              <a:gd name="connsiteX19" fmla="*/ 1761 w 208104"/>
              <a:gd name="connsiteY19" fmla="*/ 91151 h 222293"/>
              <a:gd name="connsiteX20" fmla="*/ 6964 w 208104"/>
              <a:gd name="connsiteY20" fmla="*/ 121421 h 222293"/>
              <a:gd name="connsiteX21" fmla="*/ 5072 w 208104"/>
              <a:gd name="connsiteY21" fmla="*/ 141286 h 222293"/>
              <a:gd name="connsiteX22" fmla="*/ 9802 w 208104"/>
              <a:gd name="connsiteY22" fmla="*/ 147907 h 222293"/>
              <a:gd name="connsiteX23" fmla="*/ 8856 w 208104"/>
              <a:gd name="connsiteY23" fmla="*/ 160677 h 222293"/>
              <a:gd name="connsiteX24" fmla="*/ 20207 w 208104"/>
              <a:gd name="connsiteY24" fmla="*/ 168245 h 222293"/>
              <a:gd name="connsiteX25" fmla="*/ 53787 w 208104"/>
              <a:gd name="connsiteY25" fmla="*/ 173920 h 222293"/>
              <a:gd name="connsiteX26" fmla="*/ 42909 w 208104"/>
              <a:gd name="connsiteY26" fmla="*/ 193785 h 222293"/>
              <a:gd name="connsiteX27" fmla="*/ 40544 w 208104"/>
              <a:gd name="connsiteY27" fmla="*/ 215068 h 222293"/>
              <a:gd name="connsiteX28" fmla="*/ 60409 w 208104"/>
              <a:gd name="connsiteY28" fmla="*/ 215068 h 222293"/>
              <a:gd name="connsiteX29" fmla="*/ 65139 w 208104"/>
              <a:gd name="connsiteY29" fmla="*/ 208447 h 222293"/>
              <a:gd name="connsiteX30" fmla="*/ 90679 w 208104"/>
              <a:gd name="connsiteY30" fmla="*/ 217433 h 222293"/>
              <a:gd name="connsiteX31" fmla="*/ 97773 w 208104"/>
              <a:gd name="connsiteY31" fmla="*/ 216014 h 222293"/>
              <a:gd name="connsiteX32" fmla="*/ 110070 w 208104"/>
              <a:gd name="connsiteY32" fmla="*/ 224055 h 222293"/>
              <a:gd name="connsiteX33" fmla="*/ 112908 w 208104"/>
              <a:gd name="connsiteY33" fmla="*/ 216487 h 222293"/>
              <a:gd name="connsiteX34" fmla="*/ 133718 w 208104"/>
              <a:gd name="connsiteY34" fmla="*/ 217906 h 222293"/>
              <a:gd name="connsiteX35" fmla="*/ 149799 w 208104"/>
              <a:gd name="connsiteY35" fmla="*/ 212230 h 222293"/>
              <a:gd name="connsiteX36" fmla="*/ 161150 w 208104"/>
              <a:gd name="connsiteY36" fmla="*/ 213176 h 222293"/>
              <a:gd name="connsiteX37" fmla="*/ 169191 w 208104"/>
              <a:gd name="connsiteY37" fmla="*/ 219325 h 222293"/>
              <a:gd name="connsiteX38" fmla="*/ 171083 w 208104"/>
              <a:gd name="connsiteY38" fmla="*/ 214122 h 222293"/>
              <a:gd name="connsiteX39" fmla="*/ 166353 w 208104"/>
              <a:gd name="connsiteY39" fmla="*/ 195204 h 222293"/>
              <a:gd name="connsiteX40" fmla="*/ 174393 w 208104"/>
              <a:gd name="connsiteY40" fmla="*/ 191420 h 222293"/>
              <a:gd name="connsiteX41" fmla="*/ 181488 w 208104"/>
              <a:gd name="connsiteY41" fmla="*/ 177704 h 222293"/>
              <a:gd name="connsiteX42" fmla="*/ 167772 w 208104"/>
              <a:gd name="connsiteY42" fmla="*/ 165407 h 222293"/>
              <a:gd name="connsiteX43" fmla="*/ 155475 w 208104"/>
              <a:gd name="connsiteY43" fmla="*/ 158312 h 222293"/>
              <a:gd name="connsiteX44" fmla="*/ 152164 w 208104"/>
              <a:gd name="connsiteY44" fmla="*/ 146015 h 222293"/>
              <a:gd name="connsiteX45" fmla="*/ 147435 w 208104"/>
              <a:gd name="connsiteY45" fmla="*/ 137029 h 222293"/>
              <a:gd name="connsiteX46" fmla="*/ 163515 w 208104"/>
              <a:gd name="connsiteY46" fmla="*/ 130881 h 222293"/>
              <a:gd name="connsiteX47" fmla="*/ 171556 w 208104"/>
              <a:gd name="connsiteY47" fmla="*/ 123786 h 222293"/>
              <a:gd name="connsiteX48" fmla="*/ 187637 w 208104"/>
              <a:gd name="connsiteY48" fmla="*/ 118111 h 222293"/>
              <a:gd name="connsiteX49" fmla="*/ 192839 w 208104"/>
              <a:gd name="connsiteY49" fmla="*/ 112435 h 222293"/>
              <a:gd name="connsiteX50" fmla="*/ 199461 w 208104"/>
              <a:gd name="connsiteY50" fmla="*/ 115746 h 222293"/>
              <a:gd name="connsiteX51" fmla="*/ 209393 w 208104"/>
              <a:gd name="connsiteY51" fmla="*/ 112908 h 222293"/>
              <a:gd name="connsiteX52" fmla="*/ 198514 w 208104"/>
              <a:gd name="connsiteY52" fmla="*/ 94462 h 222293"/>
              <a:gd name="connsiteX53" fmla="*/ 198987 w 208104"/>
              <a:gd name="connsiteY53" fmla="*/ 84530 h 222293"/>
              <a:gd name="connsiteX54" fmla="*/ 192366 w 208104"/>
              <a:gd name="connsiteY54" fmla="*/ 68922 h 222293"/>
              <a:gd name="connsiteX55" fmla="*/ 182907 w 208104"/>
              <a:gd name="connsiteY55" fmla="*/ 58517 h 222293"/>
              <a:gd name="connsiteX56" fmla="*/ 188582 w 208104"/>
              <a:gd name="connsiteY56" fmla="*/ 50949 h 222293"/>
              <a:gd name="connsiteX57" fmla="*/ 181961 w 208104"/>
              <a:gd name="connsiteY57" fmla="*/ 36288 h 22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8104" h="222293">
                <a:moveTo>
                  <a:pt x="181961" y="36288"/>
                </a:moveTo>
                <a:lnTo>
                  <a:pt x="170609" y="27301"/>
                </a:lnTo>
                <a:lnTo>
                  <a:pt x="144596" y="15950"/>
                </a:lnTo>
                <a:lnTo>
                  <a:pt x="132772" y="23991"/>
                </a:lnTo>
                <a:lnTo>
                  <a:pt x="110543" y="29193"/>
                </a:lnTo>
                <a:lnTo>
                  <a:pt x="110070" y="19261"/>
                </a:lnTo>
                <a:lnTo>
                  <a:pt x="86895" y="12639"/>
                </a:lnTo>
                <a:lnTo>
                  <a:pt x="85949" y="1761"/>
                </a:lnTo>
                <a:lnTo>
                  <a:pt x="71760" y="6018"/>
                </a:lnTo>
                <a:lnTo>
                  <a:pt x="54733" y="2234"/>
                </a:lnTo>
                <a:lnTo>
                  <a:pt x="56625" y="18315"/>
                </a:lnTo>
                <a:lnTo>
                  <a:pt x="62301" y="28720"/>
                </a:lnTo>
                <a:lnTo>
                  <a:pt x="48112" y="42909"/>
                </a:lnTo>
                <a:lnTo>
                  <a:pt x="43382" y="36761"/>
                </a:lnTo>
                <a:lnTo>
                  <a:pt x="24937" y="38179"/>
                </a:lnTo>
                <a:lnTo>
                  <a:pt x="20680" y="44328"/>
                </a:lnTo>
                <a:lnTo>
                  <a:pt x="25409" y="53787"/>
                </a:lnTo>
                <a:lnTo>
                  <a:pt x="20680" y="80273"/>
                </a:lnTo>
                <a:lnTo>
                  <a:pt x="15477" y="91151"/>
                </a:lnTo>
                <a:lnTo>
                  <a:pt x="1761" y="91151"/>
                </a:lnTo>
                <a:lnTo>
                  <a:pt x="6964" y="121421"/>
                </a:lnTo>
                <a:lnTo>
                  <a:pt x="5072" y="141286"/>
                </a:lnTo>
                <a:lnTo>
                  <a:pt x="9802" y="147907"/>
                </a:lnTo>
                <a:lnTo>
                  <a:pt x="8856" y="160677"/>
                </a:lnTo>
                <a:lnTo>
                  <a:pt x="20207" y="168245"/>
                </a:lnTo>
                <a:lnTo>
                  <a:pt x="53787" y="173920"/>
                </a:lnTo>
                <a:lnTo>
                  <a:pt x="42909" y="193785"/>
                </a:lnTo>
                <a:lnTo>
                  <a:pt x="40544" y="215068"/>
                </a:lnTo>
                <a:lnTo>
                  <a:pt x="60409" y="215068"/>
                </a:lnTo>
                <a:lnTo>
                  <a:pt x="65139" y="208447"/>
                </a:lnTo>
                <a:lnTo>
                  <a:pt x="90679" y="217433"/>
                </a:lnTo>
                <a:lnTo>
                  <a:pt x="97773" y="216014"/>
                </a:lnTo>
                <a:lnTo>
                  <a:pt x="110070" y="224055"/>
                </a:lnTo>
                <a:lnTo>
                  <a:pt x="112908" y="216487"/>
                </a:lnTo>
                <a:lnTo>
                  <a:pt x="133718" y="217906"/>
                </a:lnTo>
                <a:lnTo>
                  <a:pt x="149799" y="212230"/>
                </a:lnTo>
                <a:lnTo>
                  <a:pt x="161150" y="213176"/>
                </a:lnTo>
                <a:lnTo>
                  <a:pt x="169191" y="219325"/>
                </a:lnTo>
                <a:lnTo>
                  <a:pt x="171083" y="214122"/>
                </a:lnTo>
                <a:lnTo>
                  <a:pt x="166353" y="195204"/>
                </a:lnTo>
                <a:lnTo>
                  <a:pt x="174393" y="191420"/>
                </a:lnTo>
                <a:lnTo>
                  <a:pt x="181488" y="177704"/>
                </a:lnTo>
                <a:lnTo>
                  <a:pt x="167772" y="165407"/>
                </a:lnTo>
                <a:lnTo>
                  <a:pt x="155475" y="158312"/>
                </a:lnTo>
                <a:lnTo>
                  <a:pt x="152164" y="146015"/>
                </a:lnTo>
                <a:lnTo>
                  <a:pt x="147435" y="137029"/>
                </a:lnTo>
                <a:lnTo>
                  <a:pt x="163515" y="130881"/>
                </a:lnTo>
                <a:lnTo>
                  <a:pt x="171556" y="123786"/>
                </a:lnTo>
                <a:lnTo>
                  <a:pt x="187637" y="118111"/>
                </a:lnTo>
                <a:lnTo>
                  <a:pt x="192839" y="112435"/>
                </a:lnTo>
                <a:lnTo>
                  <a:pt x="199461" y="115746"/>
                </a:lnTo>
                <a:lnTo>
                  <a:pt x="209393" y="112908"/>
                </a:lnTo>
                <a:lnTo>
                  <a:pt x="198514" y="94462"/>
                </a:lnTo>
                <a:lnTo>
                  <a:pt x="198987" y="84530"/>
                </a:lnTo>
                <a:lnTo>
                  <a:pt x="192366" y="68922"/>
                </a:lnTo>
                <a:lnTo>
                  <a:pt x="182907" y="58517"/>
                </a:lnTo>
                <a:lnTo>
                  <a:pt x="188582" y="50949"/>
                </a:lnTo>
                <a:lnTo>
                  <a:pt x="181961" y="362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1AE7AED-4400-4B87-B195-2DDD6115D594}"/>
              </a:ext>
            </a:extLst>
          </p:cNvPr>
          <p:cNvSpPr/>
          <p:nvPr/>
        </p:nvSpPr>
        <p:spPr>
          <a:xfrm>
            <a:off x="5416374" y="3192574"/>
            <a:ext cx="96635" cy="99514"/>
          </a:xfrm>
          <a:custGeom>
            <a:avLst/>
            <a:gdLst>
              <a:gd name="connsiteX0" fmla="*/ 41490 w 42566"/>
              <a:gd name="connsiteY0" fmla="*/ 38653 h 52026"/>
              <a:gd name="connsiteX1" fmla="*/ 29666 w 42566"/>
              <a:gd name="connsiteY1" fmla="*/ 30612 h 52026"/>
              <a:gd name="connsiteX2" fmla="*/ 44328 w 42566"/>
              <a:gd name="connsiteY2" fmla="*/ 23518 h 52026"/>
              <a:gd name="connsiteX3" fmla="*/ 44801 w 42566"/>
              <a:gd name="connsiteY3" fmla="*/ 10747 h 52026"/>
              <a:gd name="connsiteX4" fmla="*/ 38179 w 42566"/>
              <a:gd name="connsiteY4" fmla="*/ 1761 h 52026"/>
              <a:gd name="connsiteX5" fmla="*/ 30612 w 42566"/>
              <a:gd name="connsiteY5" fmla="*/ 8856 h 52026"/>
              <a:gd name="connsiteX6" fmla="*/ 19261 w 42566"/>
              <a:gd name="connsiteY6" fmla="*/ 6491 h 52026"/>
              <a:gd name="connsiteX7" fmla="*/ 10274 w 42566"/>
              <a:gd name="connsiteY7" fmla="*/ 19734 h 52026"/>
              <a:gd name="connsiteX8" fmla="*/ 1761 w 42566"/>
              <a:gd name="connsiteY8" fmla="*/ 33923 h 52026"/>
              <a:gd name="connsiteX9" fmla="*/ 4126 w 42566"/>
              <a:gd name="connsiteY9" fmla="*/ 41963 h 52026"/>
              <a:gd name="connsiteX10" fmla="*/ 5072 w 42566"/>
              <a:gd name="connsiteY10" fmla="*/ 51422 h 52026"/>
              <a:gd name="connsiteX11" fmla="*/ 19734 w 42566"/>
              <a:gd name="connsiteY11" fmla="*/ 51895 h 52026"/>
              <a:gd name="connsiteX12" fmla="*/ 25882 w 42566"/>
              <a:gd name="connsiteY12" fmla="*/ 49531 h 52026"/>
              <a:gd name="connsiteX13" fmla="*/ 32031 w 42566"/>
              <a:gd name="connsiteY13" fmla="*/ 54733 h 52026"/>
              <a:gd name="connsiteX14" fmla="*/ 41490 w 42566"/>
              <a:gd name="connsiteY14" fmla="*/ 38653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566" h="52026">
                <a:moveTo>
                  <a:pt x="41490" y="38653"/>
                </a:moveTo>
                <a:lnTo>
                  <a:pt x="29666" y="30612"/>
                </a:lnTo>
                <a:lnTo>
                  <a:pt x="44328" y="23518"/>
                </a:lnTo>
                <a:lnTo>
                  <a:pt x="44801" y="10747"/>
                </a:lnTo>
                <a:lnTo>
                  <a:pt x="38179" y="1761"/>
                </a:lnTo>
                <a:lnTo>
                  <a:pt x="30612" y="8856"/>
                </a:lnTo>
                <a:lnTo>
                  <a:pt x="19261" y="6491"/>
                </a:lnTo>
                <a:lnTo>
                  <a:pt x="10274" y="19734"/>
                </a:lnTo>
                <a:lnTo>
                  <a:pt x="1761" y="33923"/>
                </a:lnTo>
                <a:lnTo>
                  <a:pt x="4126" y="41963"/>
                </a:lnTo>
                <a:lnTo>
                  <a:pt x="5072" y="51422"/>
                </a:lnTo>
                <a:lnTo>
                  <a:pt x="19734" y="51895"/>
                </a:lnTo>
                <a:lnTo>
                  <a:pt x="25882" y="49531"/>
                </a:lnTo>
                <a:lnTo>
                  <a:pt x="32031" y="54733"/>
                </a:lnTo>
                <a:lnTo>
                  <a:pt x="41490" y="386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5B2737B-66B5-46CF-9862-6F10A3B9D4A9}"/>
              </a:ext>
            </a:extLst>
          </p:cNvPr>
          <p:cNvSpPr/>
          <p:nvPr/>
        </p:nvSpPr>
        <p:spPr>
          <a:xfrm>
            <a:off x="3320465" y="634172"/>
            <a:ext cx="236218" cy="162841"/>
          </a:xfrm>
          <a:custGeom>
            <a:avLst/>
            <a:gdLst>
              <a:gd name="connsiteX0" fmla="*/ 104395 w 104052"/>
              <a:gd name="connsiteY0" fmla="*/ 61355 h 85133"/>
              <a:gd name="connsiteX1" fmla="*/ 96354 w 104052"/>
              <a:gd name="connsiteY1" fmla="*/ 47166 h 85133"/>
              <a:gd name="connsiteX2" fmla="*/ 64665 w 104052"/>
              <a:gd name="connsiteY2" fmla="*/ 56625 h 85133"/>
              <a:gd name="connsiteX3" fmla="*/ 68922 w 104052"/>
              <a:gd name="connsiteY3" fmla="*/ 68449 h 85133"/>
              <a:gd name="connsiteX4" fmla="*/ 93043 w 104052"/>
              <a:gd name="connsiteY4" fmla="*/ 84530 h 85133"/>
              <a:gd name="connsiteX5" fmla="*/ 104395 w 104052"/>
              <a:gd name="connsiteY5" fmla="*/ 61355 h 85133"/>
              <a:gd name="connsiteX6" fmla="*/ 63720 w 104052"/>
              <a:gd name="connsiteY6" fmla="*/ 37234 h 85133"/>
              <a:gd name="connsiteX7" fmla="*/ 51422 w 104052"/>
              <a:gd name="connsiteY7" fmla="*/ 32977 h 85133"/>
              <a:gd name="connsiteX8" fmla="*/ 48112 w 104052"/>
              <a:gd name="connsiteY8" fmla="*/ 25409 h 85133"/>
              <a:gd name="connsiteX9" fmla="*/ 54260 w 104052"/>
              <a:gd name="connsiteY9" fmla="*/ 15950 h 85133"/>
              <a:gd name="connsiteX10" fmla="*/ 53787 w 104052"/>
              <a:gd name="connsiteY10" fmla="*/ 1761 h 85133"/>
              <a:gd name="connsiteX11" fmla="*/ 36760 w 104052"/>
              <a:gd name="connsiteY11" fmla="*/ 9329 h 85133"/>
              <a:gd name="connsiteX12" fmla="*/ 29666 w 104052"/>
              <a:gd name="connsiteY12" fmla="*/ 17369 h 85133"/>
              <a:gd name="connsiteX13" fmla="*/ 10747 w 104052"/>
              <a:gd name="connsiteY13" fmla="*/ 19261 h 85133"/>
              <a:gd name="connsiteX14" fmla="*/ 5072 w 104052"/>
              <a:gd name="connsiteY14" fmla="*/ 27301 h 85133"/>
              <a:gd name="connsiteX15" fmla="*/ 1761 w 104052"/>
              <a:gd name="connsiteY15" fmla="*/ 34869 h 85133"/>
              <a:gd name="connsiteX16" fmla="*/ 3653 w 104052"/>
              <a:gd name="connsiteY16" fmla="*/ 63720 h 85133"/>
              <a:gd name="connsiteX17" fmla="*/ 13585 w 104052"/>
              <a:gd name="connsiteY17" fmla="*/ 79800 h 85133"/>
              <a:gd name="connsiteX18" fmla="*/ 30612 w 104052"/>
              <a:gd name="connsiteY18" fmla="*/ 83584 h 85133"/>
              <a:gd name="connsiteX19" fmla="*/ 44801 w 104052"/>
              <a:gd name="connsiteY19" fmla="*/ 79327 h 85133"/>
              <a:gd name="connsiteX20" fmla="*/ 37706 w 104052"/>
              <a:gd name="connsiteY20" fmla="*/ 65138 h 85133"/>
              <a:gd name="connsiteX21" fmla="*/ 52368 w 104052"/>
              <a:gd name="connsiteY21" fmla="*/ 44801 h 85133"/>
              <a:gd name="connsiteX22" fmla="*/ 58990 w 104052"/>
              <a:gd name="connsiteY22" fmla="*/ 48112 h 85133"/>
              <a:gd name="connsiteX23" fmla="*/ 63720 w 104052"/>
              <a:gd name="connsiteY23" fmla="*/ 37234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85133">
                <a:moveTo>
                  <a:pt x="104395" y="61355"/>
                </a:moveTo>
                <a:lnTo>
                  <a:pt x="96354" y="47166"/>
                </a:lnTo>
                <a:lnTo>
                  <a:pt x="64665" y="56625"/>
                </a:lnTo>
                <a:lnTo>
                  <a:pt x="68922" y="68449"/>
                </a:lnTo>
                <a:lnTo>
                  <a:pt x="93043" y="84530"/>
                </a:lnTo>
                <a:lnTo>
                  <a:pt x="104395" y="61355"/>
                </a:lnTo>
                <a:close/>
                <a:moveTo>
                  <a:pt x="63720" y="37234"/>
                </a:moveTo>
                <a:lnTo>
                  <a:pt x="51422" y="32977"/>
                </a:lnTo>
                <a:lnTo>
                  <a:pt x="48112" y="25409"/>
                </a:lnTo>
                <a:lnTo>
                  <a:pt x="54260" y="15950"/>
                </a:lnTo>
                <a:lnTo>
                  <a:pt x="53787" y="1761"/>
                </a:lnTo>
                <a:lnTo>
                  <a:pt x="36760" y="9329"/>
                </a:lnTo>
                <a:lnTo>
                  <a:pt x="29666" y="17369"/>
                </a:lnTo>
                <a:lnTo>
                  <a:pt x="10747" y="19261"/>
                </a:lnTo>
                <a:lnTo>
                  <a:pt x="5072" y="27301"/>
                </a:lnTo>
                <a:lnTo>
                  <a:pt x="1761" y="34869"/>
                </a:lnTo>
                <a:lnTo>
                  <a:pt x="3653" y="63720"/>
                </a:lnTo>
                <a:lnTo>
                  <a:pt x="13585" y="79800"/>
                </a:lnTo>
                <a:lnTo>
                  <a:pt x="30612" y="83584"/>
                </a:lnTo>
                <a:lnTo>
                  <a:pt x="44801" y="79327"/>
                </a:lnTo>
                <a:lnTo>
                  <a:pt x="37706" y="65138"/>
                </a:lnTo>
                <a:lnTo>
                  <a:pt x="52368" y="44801"/>
                </a:lnTo>
                <a:lnTo>
                  <a:pt x="58990" y="48112"/>
                </a:lnTo>
                <a:lnTo>
                  <a:pt x="63720" y="37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99D6702-6228-4C2D-9A36-4F3BA93EBDAF}"/>
              </a:ext>
            </a:extLst>
          </p:cNvPr>
          <p:cNvSpPr/>
          <p:nvPr/>
        </p:nvSpPr>
        <p:spPr>
          <a:xfrm>
            <a:off x="2411021" y="1784910"/>
            <a:ext cx="1213309" cy="1040369"/>
          </a:xfrm>
          <a:custGeom>
            <a:avLst/>
            <a:gdLst>
              <a:gd name="connsiteX0" fmla="*/ 434524 w 534449"/>
              <a:gd name="connsiteY0" fmla="*/ 6964 h 543909"/>
              <a:gd name="connsiteX1" fmla="*/ 417497 w 534449"/>
              <a:gd name="connsiteY1" fmla="*/ 8856 h 543909"/>
              <a:gd name="connsiteX2" fmla="*/ 407092 w 534449"/>
              <a:gd name="connsiteY2" fmla="*/ 1761 h 543909"/>
              <a:gd name="connsiteX3" fmla="*/ 380606 w 534449"/>
              <a:gd name="connsiteY3" fmla="*/ 1761 h 543909"/>
              <a:gd name="connsiteX4" fmla="*/ 357431 w 534449"/>
              <a:gd name="connsiteY4" fmla="*/ 14058 h 543909"/>
              <a:gd name="connsiteX5" fmla="*/ 344661 w 534449"/>
              <a:gd name="connsiteY5" fmla="*/ 9329 h 543909"/>
              <a:gd name="connsiteX6" fmla="*/ 303513 w 534449"/>
              <a:gd name="connsiteY6" fmla="*/ 11693 h 543909"/>
              <a:gd name="connsiteX7" fmla="*/ 261419 w 534449"/>
              <a:gd name="connsiteY7" fmla="*/ 17369 h 543909"/>
              <a:gd name="connsiteX8" fmla="*/ 237771 w 534449"/>
              <a:gd name="connsiteY8" fmla="*/ 26828 h 543909"/>
              <a:gd name="connsiteX9" fmla="*/ 221690 w 534449"/>
              <a:gd name="connsiteY9" fmla="*/ 39126 h 543909"/>
              <a:gd name="connsiteX10" fmla="*/ 194731 w 534449"/>
              <a:gd name="connsiteY10" fmla="*/ 44801 h 543909"/>
              <a:gd name="connsiteX11" fmla="*/ 170610 w 534449"/>
              <a:gd name="connsiteY11" fmla="*/ 61355 h 543909"/>
              <a:gd name="connsiteX12" fmla="*/ 180069 w 534449"/>
              <a:gd name="connsiteY12" fmla="*/ 80746 h 543909"/>
              <a:gd name="connsiteX13" fmla="*/ 181488 w 534449"/>
              <a:gd name="connsiteY13" fmla="*/ 99192 h 543909"/>
              <a:gd name="connsiteX14" fmla="*/ 190001 w 534449"/>
              <a:gd name="connsiteY14" fmla="*/ 130881 h 543909"/>
              <a:gd name="connsiteX15" fmla="*/ 196623 w 534449"/>
              <a:gd name="connsiteY15" fmla="*/ 137502 h 543909"/>
              <a:gd name="connsiteX16" fmla="*/ 191893 w 534449"/>
              <a:gd name="connsiteY16" fmla="*/ 149326 h 543909"/>
              <a:gd name="connsiteX17" fmla="*/ 158785 w 534449"/>
              <a:gd name="connsiteY17" fmla="*/ 154056 h 543909"/>
              <a:gd name="connsiteX18" fmla="*/ 146961 w 534449"/>
              <a:gd name="connsiteY18" fmla="*/ 165407 h 543909"/>
              <a:gd name="connsiteX19" fmla="*/ 132299 w 534449"/>
              <a:gd name="connsiteY19" fmla="*/ 167772 h 543909"/>
              <a:gd name="connsiteX20" fmla="*/ 130880 w 534449"/>
              <a:gd name="connsiteY20" fmla="*/ 190001 h 543909"/>
              <a:gd name="connsiteX21" fmla="*/ 101084 w 534449"/>
              <a:gd name="connsiteY21" fmla="*/ 201825 h 543909"/>
              <a:gd name="connsiteX22" fmla="*/ 91152 w 534449"/>
              <a:gd name="connsiteY22" fmla="*/ 216960 h 543909"/>
              <a:gd name="connsiteX23" fmla="*/ 70341 w 534449"/>
              <a:gd name="connsiteY23" fmla="*/ 225001 h 543909"/>
              <a:gd name="connsiteX24" fmla="*/ 44801 w 534449"/>
              <a:gd name="connsiteY24" fmla="*/ 229730 h 543909"/>
              <a:gd name="connsiteX25" fmla="*/ 2707 w 534449"/>
              <a:gd name="connsiteY25" fmla="*/ 251960 h 543909"/>
              <a:gd name="connsiteX26" fmla="*/ 2234 w 534449"/>
              <a:gd name="connsiteY26" fmla="*/ 287432 h 543909"/>
              <a:gd name="connsiteX27" fmla="*/ 2234 w 534449"/>
              <a:gd name="connsiteY27" fmla="*/ 289324 h 543909"/>
              <a:gd name="connsiteX28" fmla="*/ 1761 w 534449"/>
              <a:gd name="connsiteY28" fmla="*/ 294999 h 543909"/>
              <a:gd name="connsiteX29" fmla="*/ 97773 w 534449"/>
              <a:gd name="connsiteY29" fmla="*/ 368309 h 543909"/>
              <a:gd name="connsiteX30" fmla="*/ 184799 w 534449"/>
              <a:gd name="connsiteY30" fmla="*/ 434051 h 543909"/>
              <a:gd name="connsiteX31" fmla="*/ 272770 w 534449"/>
              <a:gd name="connsiteY31" fmla="*/ 499320 h 543909"/>
              <a:gd name="connsiteX32" fmla="*/ 278918 w 534449"/>
              <a:gd name="connsiteY32" fmla="*/ 513509 h 543909"/>
              <a:gd name="connsiteX33" fmla="*/ 294999 w 534449"/>
              <a:gd name="connsiteY33" fmla="*/ 522022 h 543909"/>
              <a:gd name="connsiteX34" fmla="*/ 307296 w 534449"/>
              <a:gd name="connsiteY34" fmla="*/ 527225 h 543909"/>
              <a:gd name="connsiteX35" fmla="*/ 307769 w 534449"/>
              <a:gd name="connsiteY35" fmla="*/ 546143 h 543909"/>
              <a:gd name="connsiteX36" fmla="*/ 336620 w 534449"/>
              <a:gd name="connsiteY36" fmla="*/ 543306 h 543909"/>
              <a:gd name="connsiteX37" fmla="*/ 373511 w 534449"/>
              <a:gd name="connsiteY37" fmla="*/ 530063 h 543909"/>
              <a:gd name="connsiteX38" fmla="*/ 448240 w 534449"/>
              <a:gd name="connsiteY38" fmla="*/ 470942 h 543909"/>
              <a:gd name="connsiteX39" fmla="*/ 536211 w 534449"/>
              <a:gd name="connsiteY39" fmla="*/ 413240 h 543909"/>
              <a:gd name="connsiteX40" fmla="*/ 524387 w 534449"/>
              <a:gd name="connsiteY40" fmla="*/ 394322 h 543909"/>
              <a:gd name="connsiteX41" fmla="*/ 504049 w 534449"/>
              <a:gd name="connsiteY41" fmla="*/ 380606 h 543909"/>
              <a:gd name="connsiteX42" fmla="*/ 491752 w 534449"/>
              <a:gd name="connsiteY42" fmla="*/ 386281 h 543909"/>
              <a:gd name="connsiteX43" fmla="*/ 482293 w 534449"/>
              <a:gd name="connsiteY43" fmla="*/ 369255 h 543909"/>
              <a:gd name="connsiteX44" fmla="*/ 481347 w 534449"/>
              <a:gd name="connsiteY44" fmla="*/ 356485 h 543909"/>
              <a:gd name="connsiteX45" fmla="*/ 465266 w 534449"/>
              <a:gd name="connsiteY45" fmla="*/ 334255 h 543909"/>
              <a:gd name="connsiteX46" fmla="*/ 475199 w 534449"/>
              <a:gd name="connsiteY46" fmla="*/ 321958 h 543909"/>
              <a:gd name="connsiteX47" fmla="*/ 472834 w 534449"/>
              <a:gd name="connsiteY47" fmla="*/ 303040 h 543909"/>
              <a:gd name="connsiteX48" fmla="*/ 475671 w 534449"/>
              <a:gd name="connsiteY48" fmla="*/ 286486 h 543909"/>
              <a:gd name="connsiteX49" fmla="*/ 473307 w 534449"/>
              <a:gd name="connsiteY49" fmla="*/ 272770 h 543909"/>
              <a:gd name="connsiteX50" fmla="*/ 477563 w 534449"/>
              <a:gd name="connsiteY50" fmla="*/ 248176 h 543909"/>
              <a:gd name="connsiteX51" fmla="*/ 475671 w 534449"/>
              <a:gd name="connsiteY51" fmla="*/ 233987 h 543909"/>
              <a:gd name="connsiteX52" fmla="*/ 466686 w 534449"/>
              <a:gd name="connsiteY52" fmla="*/ 207501 h 543909"/>
              <a:gd name="connsiteX53" fmla="*/ 454388 w 534449"/>
              <a:gd name="connsiteY53" fmla="*/ 154056 h 543909"/>
              <a:gd name="connsiteX54" fmla="*/ 438307 w 534449"/>
              <a:gd name="connsiteY54" fmla="*/ 141759 h 543909"/>
              <a:gd name="connsiteX55" fmla="*/ 438307 w 534449"/>
              <a:gd name="connsiteY55" fmla="*/ 134664 h 543909"/>
              <a:gd name="connsiteX56" fmla="*/ 417024 w 534449"/>
              <a:gd name="connsiteY56" fmla="*/ 116692 h 543909"/>
              <a:gd name="connsiteX57" fmla="*/ 414186 w 534449"/>
              <a:gd name="connsiteY57" fmla="*/ 93989 h 543909"/>
              <a:gd name="connsiteX58" fmla="*/ 429321 w 534449"/>
              <a:gd name="connsiteY58" fmla="*/ 76963 h 543909"/>
              <a:gd name="connsiteX59" fmla="*/ 434524 w 534449"/>
              <a:gd name="connsiteY59" fmla="*/ 51895 h 543909"/>
              <a:gd name="connsiteX60" fmla="*/ 429794 w 534449"/>
              <a:gd name="connsiteY60" fmla="*/ 22572 h 543909"/>
              <a:gd name="connsiteX61" fmla="*/ 434524 w 534449"/>
              <a:gd name="connsiteY61" fmla="*/ 6964 h 54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4449" h="543909">
                <a:moveTo>
                  <a:pt x="434524" y="6964"/>
                </a:moveTo>
                <a:lnTo>
                  <a:pt x="417497" y="8856"/>
                </a:lnTo>
                <a:lnTo>
                  <a:pt x="407092" y="1761"/>
                </a:lnTo>
                <a:lnTo>
                  <a:pt x="380606" y="1761"/>
                </a:lnTo>
                <a:lnTo>
                  <a:pt x="357431" y="14058"/>
                </a:lnTo>
                <a:lnTo>
                  <a:pt x="344661" y="9329"/>
                </a:lnTo>
                <a:lnTo>
                  <a:pt x="303513" y="11693"/>
                </a:lnTo>
                <a:lnTo>
                  <a:pt x="261419" y="17369"/>
                </a:lnTo>
                <a:lnTo>
                  <a:pt x="237771" y="26828"/>
                </a:lnTo>
                <a:lnTo>
                  <a:pt x="221690" y="39126"/>
                </a:lnTo>
                <a:lnTo>
                  <a:pt x="194731" y="44801"/>
                </a:lnTo>
                <a:lnTo>
                  <a:pt x="170610" y="61355"/>
                </a:lnTo>
                <a:lnTo>
                  <a:pt x="180069" y="80746"/>
                </a:lnTo>
                <a:lnTo>
                  <a:pt x="181488" y="99192"/>
                </a:lnTo>
                <a:lnTo>
                  <a:pt x="190001" y="130881"/>
                </a:lnTo>
                <a:lnTo>
                  <a:pt x="196623" y="137502"/>
                </a:lnTo>
                <a:lnTo>
                  <a:pt x="191893" y="149326"/>
                </a:lnTo>
                <a:lnTo>
                  <a:pt x="158785" y="154056"/>
                </a:lnTo>
                <a:lnTo>
                  <a:pt x="146961" y="165407"/>
                </a:lnTo>
                <a:lnTo>
                  <a:pt x="132299" y="167772"/>
                </a:lnTo>
                <a:lnTo>
                  <a:pt x="130880" y="190001"/>
                </a:lnTo>
                <a:lnTo>
                  <a:pt x="101084" y="201825"/>
                </a:lnTo>
                <a:lnTo>
                  <a:pt x="91152" y="216960"/>
                </a:lnTo>
                <a:lnTo>
                  <a:pt x="70341" y="225001"/>
                </a:lnTo>
                <a:lnTo>
                  <a:pt x="44801" y="229730"/>
                </a:lnTo>
                <a:lnTo>
                  <a:pt x="2707" y="251960"/>
                </a:lnTo>
                <a:lnTo>
                  <a:pt x="2234" y="287432"/>
                </a:lnTo>
                <a:lnTo>
                  <a:pt x="2234" y="289324"/>
                </a:lnTo>
                <a:lnTo>
                  <a:pt x="1761" y="294999"/>
                </a:lnTo>
                <a:lnTo>
                  <a:pt x="97773" y="368309"/>
                </a:lnTo>
                <a:lnTo>
                  <a:pt x="184799" y="434051"/>
                </a:lnTo>
                <a:lnTo>
                  <a:pt x="272770" y="499320"/>
                </a:lnTo>
                <a:lnTo>
                  <a:pt x="278918" y="513509"/>
                </a:lnTo>
                <a:lnTo>
                  <a:pt x="294999" y="522022"/>
                </a:lnTo>
                <a:lnTo>
                  <a:pt x="307296" y="527225"/>
                </a:lnTo>
                <a:lnTo>
                  <a:pt x="307769" y="546143"/>
                </a:lnTo>
                <a:lnTo>
                  <a:pt x="336620" y="543306"/>
                </a:lnTo>
                <a:lnTo>
                  <a:pt x="373511" y="530063"/>
                </a:lnTo>
                <a:lnTo>
                  <a:pt x="448240" y="470942"/>
                </a:lnTo>
                <a:lnTo>
                  <a:pt x="536211" y="413240"/>
                </a:lnTo>
                <a:lnTo>
                  <a:pt x="524387" y="394322"/>
                </a:lnTo>
                <a:lnTo>
                  <a:pt x="504049" y="380606"/>
                </a:lnTo>
                <a:lnTo>
                  <a:pt x="491752" y="386281"/>
                </a:lnTo>
                <a:lnTo>
                  <a:pt x="482293" y="369255"/>
                </a:lnTo>
                <a:lnTo>
                  <a:pt x="481347" y="356485"/>
                </a:lnTo>
                <a:lnTo>
                  <a:pt x="465266" y="334255"/>
                </a:lnTo>
                <a:lnTo>
                  <a:pt x="475199" y="321958"/>
                </a:lnTo>
                <a:lnTo>
                  <a:pt x="472834" y="303040"/>
                </a:lnTo>
                <a:lnTo>
                  <a:pt x="475671" y="286486"/>
                </a:lnTo>
                <a:lnTo>
                  <a:pt x="473307" y="272770"/>
                </a:lnTo>
                <a:lnTo>
                  <a:pt x="477563" y="248176"/>
                </a:lnTo>
                <a:lnTo>
                  <a:pt x="475671" y="233987"/>
                </a:lnTo>
                <a:lnTo>
                  <a:pt x="466686" y="207501"/>
                </a:lnTo>
                <a:lnTo>
                  <a:pt x="454388" y="154056"/>
                </a:lnTo>
                <a:lnTo>
                  <a:pt x="438307" y="141759"/>
                </a:lnTo>
                <a:lnTo>
                  <a:pt x="438307" y="134664"/>
                </a:lnTo>
                <a:lnTo>
                  <a:pt x="417024" y="116692"/>
                </a:lnTo>
                <a:lnTo>
                  <a:pt x="414186" y="93989"/>
                </a:lnTo>
                <a:lnTo>
                  <a:pt x="429321" y="76963"/>
                </a:lnTo>
                <a:lnTo>
                  <a:pt x="434524" y="51895"/>
                </a:lnTo>
                <a:lnTo>
                  <a:pt x="429794" y="22572"/>
                </a:lnTo>
                <a:lnTo>
                  <a:pt x="434524" y="69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7064498-1409-4D07-BEC8-3A42D0EC9CA1}"/>
              </a:ext>
            </a:extLst>
          </p:cNvPr>
          <p:cNvSpPr/>
          <p:nvPr/>
        </p:nvSpPr>
        <p:spPr>
          <a:xfrm>
            <a:off x="4348019" y="2105163"/>
            <a:ext cx="751606" cy="551847"/>
          </a:xfrm>
          <a:custGeom>
            <a:avLst/>
            <a:gdLst>
              <a:gd name="connsiteX0" fmla="*/ 95408 w 331075"/>
              <a:gd name="connsiteY0" fmla="*/ 18788 h 288508"/>
              <a:gd name="connsiteX1" fmla="*/ 69395 w 331075"/>
              <a:gd name="connsiteY1" fmla="*/ 9802 h 288508"/>
              <a:gd name="connsiteX2" fmla="*/ 44328 w 331075"/>
              <a:gd name="connsiteY2" fmla="*/ 1761 h 288508"/>
              <a:gd name="connsiteX3" fmla="*/ 10748 w 331075"/>
              <a:gd name="connsiteY3" fmla="*/ 2707 h 288508"/>
              <a:gd name="connsiteX4" fmla="*/ 2234 w 331075"/>
              <a:gd name="connsiteY4" fmla="*/ 16896 h 288508"/>
              <a:gd name="connsiteX5" fmla="*/ 7437 w 331075"/>
              <a:gd name="connsiteY5" fmla="*/ 29666 h 288508"/>
              <a:gd name="connsiteX6" fmla="*/ 1761 w 331075"/>
              <a:gd name="connsiteY6" fmla="*/ 48112 h 288508"/>
              <a:gd name="connsiteX7" fmla="*/ 11220 w 331075"/>
              <a:gd name="connsiteY7" fmla="*/ 72233 h 288508"/>
              <a:gd name="connsiteX8" fmla="*/ 17369 w 331075"/>
              <a:gd name="connsiteY8" fmla="*/ 179596 h 288508"/>
              <a:gd name="connsiteX9" fmla="*/ 22098 w 331075"/>
              <a:gd name="connsiteY9" fmla="*/ 290270 h 288508"/>
              <a:gd name="connsiteX10" fmla="*/ 126624 w 331075"/>
              <a:gd name="connsiteY10" fmla="*/ 290270 h 288508"/>
              <a:gd name="connsiteX11" fmla="*/ 227838 w 331075"/>
              <a:gd name="connsiteY11" fmla="*/ 290270 h 288508"/>
              <a:gd name="connsiteX12" fmla="*/ 330944 w 331075"/>
              <a:gd name="connsiteY12" fmla="*/ 290270 h 288508"/>
              <a:gd name="connsiteX13" fmla="*/ 326215 w 331075"/>
              <a:gd name="connsiteY13" fmla="*/ 284121 h 288508"/>
              <a:gd name="connsiteX14" fmla="*/ 294053 w 331075"/>
              <a:gd name="connsiteY14" fmla="*/ 257162 h 288508"/>
              <a:gd name="connsiteX15" fmla="*/ 292162 w 331075"/>
              <a:gd name="connsiteY15" fmla="*/ 237297 h 288508"/>
              <a:gd name="connsiteX16" fmla="*/ 296891 w 331075"/>
              <a:gd name="connsiteY16" fmla="*/ 232095 h 288508"/>
              <a:gd name="connsiteX17" fmla="*/ 271824 w 331075"/>
              <a:gd name="connsiteY17" fmla="*/ 198987 h 288508"/>
              <a:gd name="connsiteX18" fmla="*/ 262365 w 331075"/>
              <a:gd name="connsiteY18" fmla="*/ 181961 h 288508"/>
              <a:gd name="connsiteX19" fmla="*/ 251486 w 331075"/>
              <a:gd name="connsiteY19" fmla="*/ 165407 h 288508"/>
              <a:gd name="connsiteX20" fmla="*/ 228784 w 331075"/>
              <a:gd name="connsiteY20" fmla="*/ 118583 h 288508"/>
              <a:gd name="connsiteX21" fmla="*/ 210338 w 331075"/>
              <a:gd name="connsiteY21" fmla="*/ 88314 h 288508"/>
              <a:gd name="connsiteX22" fmla="*/ 197095 w 331075"/>
              <a:gd name="connsiteY22" fmla="*/ 56625 h 288508"/>
              <a:gd name="connsiteX23" fmla="*/ 199460 w 331075"/>
              <a:gd name="connsiteY23" fmla="*/ 53787 h 288508"/>
              <a:gd name="connsiteX24" fmla="*/ 221217 w 331075"/>
              <a:gd name="connsiteY24" fmla="*/ 96827 h 288508"/>
              <a:gd name="connsiteX25" fmla="*/ 233987 w 331075"/>
              <a:gd name="connsiteY25" fmla="*/ 110543 h 288508"/>
              <a:gd name="connsiteX26" fmla="*/ 243446 w 331075"/>
              <a:gd name="connsiteY26" fmla="*/ 120002 h 288508"/>
              <a:gd name="connsiteX27" fmla="*/ 249121 w 331075"/>
              <a:gd name="connsiteY27" fmla="*/ 114800 h 288508"/>
              <a:gd name="connsiteX28" fmla="*/ 254797 w 331075"/>
              <a:gd name="connsiteY28" fmla="*/ 99192 h 288508"/>
              <a:gd name="connsiteX29" fmla="*/ 258108 w 331075"/>
              <a:gd name="connsiteY29" fmla="*/ 76490 h 288508"/>
              <a:gd name="connsiteX30" fmla="*/ 264257 w 331075"/>
              <a:gd name="connsiteY30" fmla="*/ 64665 h 288508"/>
              <a:gd name="connsiteX31" fmla="*/ 260945 w 331075"/>
              <a:gd name="connsiteY31" fmla="*/ 56625 h 288508"/>
              <a:gd name="connsiteX32" fmla="*/ 242500 w 331075"/>
              <a:gd name="connsiteY32" fmla="*/ 13112 h 288508"/>
              <a:gd name="connsiteX33" fmla="*/ 242500 w 331075"/>
              <a:gd name="connsiteY33" fmla="*/ 13112 h 288508"/>
              <a:gd name="connsiteX34" fmla="*/ 230676 w 331075"/>
              <a:gd name="connsiteY34" fmla="*/ 20680 h 288508"/>
              <a:gd name="connsiteX35" fmla="*/ 210811 w 331075"/>
              <a:gd name="connsiteY35" fmla="*/ 18788 h 288508"/>
              <a:gd name="connsiteX36" fmla="*/ 190001 w 331075"/>
              <a:gd name="connsiteY36" fmla="*/ 11693 h 288508"/>
              <a:gd name="connsiteX37" fmla="*/ 184798 w 331075"/>
              <a:gd name="connsiteY37" fmla="*/ 21626 h 288508"/>
              <a:gd name="connsiteX38" fmla="*/ 176758 w 331075"/>
              <a:gd name="connsiteY38" fmla="*/ 6491 h 288508"/>
              <a:gd name="connsiteX39" fmla="*/ 158312 w 331075"/>
              <a:gd name="connsiteY39" fmla="*/ 2707 h 288508"/>
              <a:gd name="connsiteX40" fmla="*/ 136083 w 331075"/>
              <a:gd name="connsiteY40" fmla="*/ 5545 h 288508"/>
              <a:gd name="connsiteX41" fmla="*/ 126151 w 331075"/>
              <a:gd name="connsiteY41" fmla="*/ 14058 h 288508"/>
              <a:gd name="connsiteX42" fmla="*/ 107705 w 331075"/>
              <a:gd name="connsiteY42" fmla="*/ 23517 h 288508"/>
              <a:gd name="connsiteX43" fmla="*/ 95408 w 331075"/>
              <a:gd name="connsiteY43" fmla="*/ 18788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1075" h="288508">
                <a:moveTo>
                  <a:pt x="95408" y="18788"/>
                </a:moveTo>
                <a:lnTo>
                  <a:pt x="69395" y="9802"/>
                </a:lnTo>
                <a:lnTo>
                  <a:pt x="44328" y="1761"/>
                </a:lnTo>
                <a:lnTo>
                  <a:pt x="10748" y="2707"/>
                </a:lnTo>
                <a:lnTo>
                  <a:pt x="2234" y="16896"/>
                </a:lnTo>
                <a:lnTo>
                  <a:pt x="7437" y="29666"/>
                </a:lnTo>
                <a:lnTo>
                  <a:pt x="1761" y="48112"/>
                </a:lnTo>
                <a:lnTo>
                  <a:pt x="11220" y="72233"/>
                </a:lnTo>
                <a:lnTo>
                  <a:pt x="17369" y="179596"/>
                </a:lnTo>
                <a:lnTo>
                  <a:pt x="22098" y="290270"/>
                </a:lnTo>
                <a:lnTo>
                  <a:pt x="126624" y="290270"/>
                </a:lnTo>
                <a:lnTo>
                  <a:pt x="227838" y="290270"/>
                </a:lnTo>
                <a:lnTo>
                  <a:pt x="330944" y="290270"/>
                </a:lnTo>
                <a:lnTo>
                  <a:pt x="326215" y="284121"/>
                </a:lnTo>
                <a:lnTo>
                  <a:pt x="294053" y="257162"/>
                </a:lnTo>
                <a:lnTo>
                  <a:pt x="292162" y="237297"/>
                </a:lnTo>
                <a:lnTo>
                  <a:pt x="296891" y="232095"/>
                </a:lnTo>
                <a:lnTo>
                  <a:pt x="271824" y="198987"/>
                </a:lnTo>
                <a:lnTo>
                  <a:pt x="262365" y="181961"/>
                </a:lnTo>
                <a:lnTo>
                  <a:pt x="251486" y="165407"/>
                </a:lnTo>
                <a:lnTo>
                  <a:pt x="228784" y="118583"/>
                </a:lnTo>
                <a:lnTo>
                  <a:pt x="210338" y="88314"/>
                </a:lnTo>
                <a:lnTo>
                  <a:pt x="197095" y="56625"/>
                </a:lnTo>
                <a:lnTo>
                  <a:pt x="199460" y="53787"/>
                </a:lnTo>
                <a:lnTo>
                  <a:pt x="221217" y="96827"/>
                </a:lnTo>
                <a:lnTo>
                  <a:pt x="233987" y="110543"/>
                </a:lnTo>
                <a:lnTo>
                  <a:pt x="243446" y="120002"/>
                </a:lnTo>
                <a:lnTo>
                  <a:pt x="249121" y="114800"/>
                </a:lnTo>
                <a:lnTo>
                  <a:pt x="254797" y="99192"/>
                </a:lnTo>
                <a:lnTo>
                  <a:pt x="258108" y="76490"/>
                </a:lnTo>
                <a:lnTo>
                  <a:pt x="264257" y="64665"/>
                </a:lnTo>
                <a:lnTo>
                  <a:pt x="260945" y="56625"/>
                </a:lnTo>
                <a:lnTo>
                  <a:pt x="242500" y="13112"/>
                </a:lnTo>
                <a:lnTo>
                  <a:pt x="242500" y="13112"/>
                </a:lnTo>
                <a:lnTo>
                  <a:pt x="230676" y="20680"/>
                </a:lnTo>
                <a:lnTo>
                  <a:pt x="210811" y="18788"/>
                </a:lnTo>
                <a:lnTo>
                  <a:pt x="190001" y="11693"/>
                </a:lnTo>
                <a:lnTo>
                  <a:pt x="184798" y="21626"/>
                </a:lnTo>
                <a:lnTo>
                  <a:pt x="176758" y="6491"/>
                </a:lnTo>
                <a:lnTo>
                  <a:pt x="158312" y="2707"/>
                </a:lnTo>
                <a:lnTo>
                  <a:pt x="136083" y="5545"/>
                </a:lnTo>
                <a:lnTo>
                  <a:pt x="126151" y="14058"/>
                </a:lnTo>
                <a:lnTo>
                  <a:pt x="107705" y="23517"/>
                </a:lnTo>
                <a:lnTo>
                  <a:pt x="95408" y="18788"/>
                </a:lnTo>
                <a:close/>
              </a:path>
            </a:pathLst>
          </a:custGeom>
          <a:solidFill>
            <a:srgbClr val="FF0000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D880A56-AE4F-422D-8BA6-E066567DF75C}"/>
              </a:ext>
            </a:extLst>
          </p:cNvPr>
          <p:cNvSpPr/>
          <p:nvPr/>
        </p:nvSpPr>
        <p:spPr>
          <a:xfrm>
            <a:off x="5088889" y="2887702"/>
            <a:ext cx="408016" cy="316635"/>
          </a:xfrm>
          <a:custGeom>
            <a:avLst/>
            <a:gdLst>
              <a:gd name="connsiteX0" fmla="*/ 92570 w 179726"/>
              <a:gd name="connsiteY0" fmla="*/ 78854 h 165537"/>
              <a:gd name="connsiteX1" fmla="*/ 77436 w 179726"/>
              <a:gd name="connsiteY1" fmla="*/ 64192 h 165537"/>
              <a:gd name="connsiteX2" fmla="*/ 68922 w 179726"/>
              <a:gd name="connsiteY2" fmla="*/ 36288 h 165537"/>
              <a:gd name="connsiteX3" fmla="*/ 51422 w 179726"/>
              <a:gd name="connsiteY3" fmla="*/ 1761 h 165537"/>
              <a:gd name="connsiteX4" fmla="*/ 39126 w 179726"/>
              <a:gd name="connsiteY4" fmla="*/ 18788 h 165537"/>
              <a:gd name="connsiteX5" fmla="*/ 20207 w 179726"/>
              <a:gd name="connsiteY5" fmla="*/ 23517 h 165537"/>
              <a:gd name="connsiteX6" fmla="*/ 12639 w 179726"/>
              <a:gd name="connsiteY6" fmla="*/ 32977 h 165537"/>
              <a:gd name="connsiteX7" fmla="*/ 10748 w 179726"/>
              <a:gd name="connsiteY7" fmla="*/ 52841 h 165537"/>
              <a:gd name="connsiteX8" fmla="*/ 1761 w 179726"/>
              <a:gd name="connsiteY8" fmla="*/ 97300 h 165537"/>
              <a:gd name="connsiteX9" fmla="*/ 5072 w 179726"/>
              <a:gd name="connsiteY9" fmla="*/ 109124 h 165537"/>
              <a:gd name="connsiteX10" fmla="*/ 35814 w 179726"/>
              <a:gd name="connsiteY10" fmla="*/ 115273 h 165537"/>
              <a:gd name="connsiteX11" fmla="*/ 42909 w 179726"/>
              <a:gd name="connsiteY11" fmla="*/ 93043 h 165537"/>
              <a:gd name="connsiteX12" fmla="*/ 59463 w 179726"/>
              <a:gd name="connsiteY12" fmla="*/ 106759 h 165537"/>
              <a:gd name="connsiteX13" fmla="*/ 74598 w 179726"/>
              <a:gd name="connsiteY13" fmla="*/ 99665 h 165537"/>
              <a:gd name="connsiteX14" fmla="*/ 81219 w 179726"/>
              <a:gd name="connsiteY14" fmla="*/ 105813 h 165537"/>
              <a:gd name="connsiteX15" fmla="*/ 99665 w 179726"/>
              <a:gd name="connsiteY15" fmla="*/ 106286 h 165537"/>
              <a:gd name="connsiteX16" fmla="*/ 122840 w 179726"/>
              <a:gd name="connsiteY16" fmla="*/ 118110 h 165537"/>
              <a:gd name="connsiteX17" fmla="*/ 130407 w 179726"/>
              <a:gd name="connsiteY17" fmla="*/ 128516 h 165537"/>
              <a:gd name="connsiteX18" fmla="*/ 142231 w 179726"/>
              <a:gd name="connsiteY18" fmla="*/ 138448 h 165537"/>
              <a:gd name="connsiteX19" fmla="*/ 154056 w 179726"/>
              <a:gd name="connsiteY19" fmla="*/ 155948 h 165537"/>
              <a:gd name="connsiteX20" fmla="*/ 163515 w 179726"/>
              <a:gd name="connsiteY20" fmla="*/ 165880 h 165537"/>
              <a:gd name="connsiteX21" fmla="*/ 174866 w 179726"/>
              <a:gd name="connsiteY21" fmla="*/ 168245 h 165537"/>
              <a:gd name="connsiteX22" fmla="*/ 182433 w 179726"/>
              <a:gd name="connsiteY22" fmla="*/ 161150 h 165537"/>
              <a:gd name="connsiteX23" fmla="*/ 169191 w 179726"/>
              <a:gd name="connsiteY23" fmla="*/ 152164 h 165537"/>
              <a:gd name="connsiteX24" fmla="*/ 160204 w 179726"/>
              <a:gd name="connsiteY24" fmla="*/ 141759 h 165537"/>
              <a:gd name="connsiteX25" fmla="*/ 145069 w 179726"/>
              <a:gd name="connsiteY25" fmla="*/ 124259 h 165537"/>
              <a:gd name="connsiteX26" fmla="*/ 129934 w 179726"/>
              <a:gd name="connsiteY26" fmla="*/ 107232 h 165537"/>
              <a:gd name="connsiteX27" fmla="*/ 92570 w 179726"/>
              <a:gd name="connsiteY27" fmla="*/ 78854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726" h="165537">
                <a:moveTo>
                  <a:pt x="92570" y="78854"/>
                </a:moveTo>
                <a:lnTo>
                  <a:pt x="77436" y="64192"/>
                </a:lnTo>
                <a:lnTo>
                  <a:pt x="68922" y="36288"/>
                </a:lnTo>
                <a:lnTo>
                  <a:pt x="51422" y="1761"/>
                </a:lnTo>
                <a:lnTo>
                  <a:pt x="39126" y="18788"/>
                </a:lnTo>
                <a:lnTo>
                  <a:pt x="20207" y="23517"/>
                </a:lnTo>
                <a:lnTo>
                  <a:pt x="12639" y="32977"/>
                </a:lnTo>
                <a:lnTo>
                  <a:pt x="10748" y="52841"/>
                </a:lnTo>
                <a:lnTo>
                  <a:pt x="1761" y="97300"/>
                </a:lnTo>
                <a:lnTo>
                  <a:pt x="5072" y="109124"/>
                </a:lnTo>
                <a:lnTo>
                  <a:pt x="35814" y="115273"/>
                </a:lnTo>
                <a:lnTo>
                  <a:pt x="42909" y="93043"/>
                </a:lnTo>
                <a:lnTo>
                  <a:pt x="59463" y="106759"/>
                </a:lnTo>
                <a:lnTo>
                  <a:pt x="74598" y="99665"/>
                </a:lnTo>
                <a:lnTo>
                  <a:pt x="81219" y="105813"/>
                </a:lnTo>
                <a:lnTo>
                  <a:pt x="99665" y="106286"/>
                </a:lnTo>
                <a:lnTo>
                  <a:pt x="122840" y="118110"/>
                </a:lnTo>
                <a:lnTo>
                  <a:pt x="130407" y="128516"/>
                </a:lnTo>
                <a:lnTo>
                  <a:pt x="142231" y="138448"/>
                </a:lnTo>
                <a:lnTo>
                  <a:pt x="154056" y="155948"/>
                </a:lnTo>
                <a:lnTo>
                  <a:pt x="163515" y="165880"/>
                </a:lnTo>
                <a:lnTo>
                  <a:pt x="174866" y="168245"/>
                </a:lnTo>
                <a:lnTo>
                  <a:pt x="182433" y="161150"/>
                </a:lnTo>
                <a:lnTo>
                  <a:pt x="169191" y="152164"/>
                </a:lnTo>
                <a:lnTo>
                  <a:pt x="160204" y="141759"/>
                </a:lnTo>
                <a:lnTo>
                  <a:pt x="145069" y="124259"/>
                </a:lnTo>
                <a:lnTo>
                  <a:pt x="129934" y="107232"/>
                </a:lnTo>
                <a:lnTo>
                  <a:pt x="92570" y="7885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3AD8297-6F22-4273-A797-1AE1F0E71C18}"/>
              </a:ext>
            </a:extLst>
          </p:cNvPr>
          <p:cNvSpPr/>
          <p:nvPr/>
        </p:nvSpPr>
        <p:spPr>
          <a:xfrm>
            <a:off x="4051671" y="533754"/>
            <a:ext cx="236218" cy="117606"/>
          </a:xfrm>
          <a:custGeom>
            <a:avLst/>
            <a:gdLst>
              <a:gd name="connsiteX0" fmla="*/ 53314 w 104052"/>
              <a:gd name="connsiteY0" fmla="*/ 1761 h 61485"/>
              <a:gd name="connsiteX1" fmla="*/ 27301 w 104052"/>
              <a:gd name="connsiteY1" fmla="*/ 6018 h 61485"/>
              <a:gd name="connsiteX2" fmla="*/ 1761 w 104052"/>
              <a:gd name="connsiteY2" fmla="*/ 13585 h 61485"/>
              <a:gd name="connsiteX3" fmla="*/ 6017 w 104052"/>
              <a:gd name="connsiteY3" fmla="*/ 29666 h 61485"/>
              <a:gd name="connsiteX4" fmla="*/ 21625 w 104052"/>
              <a:gd name="connsiteY4" fmla="*/ 39598 h 61485"/>
              <a:gd name="connsiteX5" fmla="*/ 28720 w 104052"/>
              <a:gd name="connsiteY5" fmla="*/ 35815 h 61485"/>
              <a:gd name="connsiteX6" fmla="*/ 29193 w 104052"/>
              <a:gd name="connsiteY6" fmla="*/ 52368 h 61485"/>
              <a:gd name="connsiteX7" fmla="*/ 46693 w 104052"/>
              <a:gd name="connsiteY7" fmla="*/ 47639 h 61485"/>
              <a:gd name="connsiteX8" fmla="*/ 56625 w 104052"/>
              <a:gd name="connsiteY8" fmla="*/ 50949 h 61485"/>
              <a:gd name="connsiteX9" fmla="*/ 77436 w 104052"/>
              <a:gd name="connsiteY9" fmla="*/ 61355 h 61485"/>
              <a:gd name="connsiteX10" fmla="*/ 95408 w 104052"/>
              <a:gd name="connsiteY10" fmla="*/ 61355 h 61485"/>
              <a:gd name="connsiteX11" fmla="*/ 102975 w 104052"/>
              <a:gd name="connsiteY11" fmla="*/ 52368 h 61485"/>
              <a:gd name="connsiteX12" fmla="*/ 91151 w 104052"/>
              <a:gd name="connsiteY12" fmla="*/ 26355 h 61485"/>
              <a:gd name="connsiteX13" fmla="*/ 103449 w 104052"/>
              <a:gd name="connsiteY13" fmla="*/ 10275 h 61485"/>
              <a:gd name="connsiteX14" fmla="*/ 99192 w 104052"/>
              <a:gd name="connsiteY14" fmla="*/ 5545 h 61485"/>
              <a:gd name="connsiteX15" fmla="*/ 99192 w 104052"/>
              <a:gd name="connsiteY15" fmla="*/ 5545 h 61485"/>
              <a:gd name="connsiteX16" fmla="*/ 77436 w 104052"/>
              <a:gd name="connsiteY16" fmla="*/ 6491 h 61485"/>
              <a:gd name="connsiteX17" fmla="*/ 53314 w 104052"/>
              <a:gd name="connsiteY17" fmla="*/ 1761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052" h="61485">
                <a:moveTo>
                  <a:pt x="53314" y="1761"/>
                </a:moveTo>
                <a:lnTo>
                  <a:pt x="27301" y="6018"/>
                </a:lnTo>
                <a:lnTo>
                  <a:pt x="1761" y="13585"/>
                </a:lnTo>
                <a:lnTo>
                  <a:pt x="6017" y="29666"/>
                </a:lnTo>
                <a:lnTo>
                  <a:pt x="21625" y="39598"/>
                </a:lnTo>
                <a:lnTo>
                  <a:pt x="28720" y="35815"/>
                </a:lnTo>
                <a:lnTo>
                  <a:pt x="29193" y="52368"/>
                </a:lnTo>
                <a:lnTo>
                  <a:pt x="46693" y="47639"/>
                </a:lnTo>
                <a:lnTo>
                  <a:pt x="56625" y="50949"/>
                </a:lnTo>
                <a:lnTo>
                  <a:pt x="77436" y="61355"/>
                </a:lnTo>
                <a:lnTo>
                  <a:pt x="95408" y="61355"/>
                </a:lnTo>
                <a:lnTo>
                  <a:pt x="102975" y="52368"/>
                </a:lnTo>
                <a:lnTo>
                  <a:pt x="91151" y="26355"/>
                </a:lnTo>
                <a:lnTo>
                  <a:pt x="103449" y="10275"/>
                </a:lnTo>
                <a:lnTo>
                  <a:pt x="99192" y="5545"/>
                </a:lnTo>
                <a:lnTo>
                  <a:pt x="99192" y="5545"/>
                </a:lnTo>
                <a:lnTo>
                  <a:pt x="77436" y="6491"/>
                </a:lnTo>
                <a:lnTo>
                  <a:pt x="5331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C7C1E27-28EE-49C7-ADC6-E1482AB626FD}"/>
              </a:ext>
            </a:extLst>
          </p:cNvPr>
          <p:cNvSpPr/>
          <p:nvPr/>
        </p:nvSpPr>
        <p:spPr>
          <a:xfrm>
            <a:off x="4900986" y="3062303"/>
            <a:ext cx="891192" cy="669455"/>
          </a:xfrm>
          <a:custGeom>
            <a:avLst/>
            <a:gdLst>
              <a:gd name="connsiteX0" fmla="*/ 125678 w 392560"/>
              <a:gd name="connsiteY0" fmla="*/ 1761 h 349993"/>
              <a:gd name="connsiteX1" fmla="*/ 118583 w 392560"/>
              <a:gd name="connsiteY1" fmla="*/ 23991 h 349993"/>
              <a:gd name="connsiteX2" fmla="*/ 87841 w 392560"/>
              <a:gd name="connsiteY2" fmla="*/ 17842 h 349993"/>
              <a:gd name="connsiteX3" fmla="*/ 84530 w 392560"/>
              <a:gd name="connsiteY3" fmla="*/ 43855 h 349993"/>
              <a:gd name="connsiteX4" fmla="*/ 74598 w 392560"/>
              <a:gd name="connsiteY4" fmla="*/ 73179 h 349993"/>
              <a:gd name="connsiteX5" fmla="*/ 59463 w 392560"/>
              <a:gd name="connsiteY5" fmla="*/ 88314 h 349993"/>
              <a:gd name="connsiteX6" fmla="*/ 48585 w 392560"/>
              <a:gd name="connsiteY6" fmla="*/ 111016 h 349993"/>
              <a:gd name="connsiteX7" fmla="*/ 46220 w 392560"/>
              <a:gd name="connsiteY7" fmla="*/ 123313 h 349993"/>
              <a:gd name="connsiteX8" fmla="*/ 33922 w 392560"/>
              <a:gd name="connsiteY8" fmla="*/ 131826 h 349993"/>
              <a:gd name="connsiteX9" fmla="*/ 27301 w 392560"/>
              <a:gd name="connsiteY9" fmla="*/ 163515 h 349993"/>
              <a:gd name="connsiteX10" fmla="*/ 27301 w 392560"/>
              <a:gd name="connsiteY10" fmla="*/ 166826 h 349993"/>
              <a:gd name="connsiteX11" fmla="*/ 28247 w 392560"/>
              <a:gd name="connsiteY11" fmla="*/ 190474 h 349993"/>
              <a:gd name="connsiteX12" fmla="*/ 24463 w 392560"/>
              <a:gd name="connsiteY12" fmla="*/ 199933 h 349993"/>
              <a:gd name="connsiteX13" fmla="*/ 10274 w 392560"/>
              <a:gd name="connsiteY13" fmla="*/ 200406 h 349993"/>
              <a:gd name="connsiteX14" fmla="*/ 1761 w 392560"/>
              <a:gd name="connsiteY14" fmla="*/ 217433 h 349993"/>
              <a:gd name="connsiteX15" fmla="*/ 17842 w 392560"/>
              <a:gd name="connsiteY15" fmla="*/ 219798 h 349993"/>
              <a:gd name="connsiteX16" fmla="*/ 31558 w 392560"/>
              <a:gd name="connsiteY16" fmla="*/ 234460 h 349993"/>
              <a:gd name="connsiteX17" fmla="*/ 36287 w 392560"/>
              <a:gd name="connsiteY17" fmla="*/ 246284 h 349993"/>
              <a:gd name="connsiteX18" fmla="*/ 48585 w 392560"/>
              <a:gd name="connsiteY18" fmla="*/ 253378 h 349993"/>
              <a:gd name="connsiteX19" fmla="*/ 65139 w 392560"/>
              <a:gd name="connsiteY19" fmla="*/ 286013 h 349993"/>
              <a:gd name="connsiteX20" fmla="*/ 78854 w 392560"/>
              <a:gd name="connsiteY20" fmla="*/ 291216 h 349993"/>
              <a:gd name="connsiteX21" fmla="*/ 78854 w 392560"/>
              <a:gd name="connsiteY21" fmla="*/ 308242 h 349993"/>
              <a:gd name="connsiteX22" fmla="*/ 88313 w 392560"/>
              <a:gd name="connsiteY22" fmla="*/ 318175 h 349993"/>
              <a:gd name="connsiteX23" fmla="*/ 106759 w 392560"/>
              <a:gd name="connsiteY23" fmla="*/ 318175 h 349993"/>
              <a:gd name="connsiteX24" fmla="*/ 140813 w 392560"/>
              <a:gd name="connsiteY24" fmla="*/ 343715 h 349993"/>
              <a:gd name="connsiteX25" fmla="*/ 149326 w 392560"/>
              <a:gd name="connsiteY25" fmla="*/ 343715 h 349993"/>
              <a:gd name="connsiteX26" fmla="*/ 155475 w 392560"/>
              <a:gd name="connsiteY26" fmla="*/ 343242 h 349993"/>
              <a:gd name="connsiteX27" fmla="*/ 161150 w 392560"/>
              <a:gd name="connsiteY27" fmla="*/ 346552 h 349993"/>
              <a:gd name="connsiteX28" fmla="*/ 179123 w 392560"/>
              <a:gd name="connsiteY28" fmla="*/ 348917 h 349993"/>
              <a:gd name="connsiteX29" fmla="*/ 186690 w 392560"/>
              <a:gd name="connsiteY29" fmla="*/ 336147 h 349993"/>
              <a:gd name="connsiteX30" fmla="*/ 210811 w 392560"/>
              <a:gd name="connsiteY30" fmla="*/ 323850 h 349993"/>
              <a:gd name="connsiteX31" fmla="*/ 221690 w 392560"/>
              <a:gd name="connsiteY31" fmla="*/ 333782 h 349993"/>
              <a:gd name="connsiteX32" fmla="*/ 239662 w 392560"/>
              <a:gd name="connsiteY32" fmla="*/ 333782 h 349993"/>
              <a:gd name="connsiteX33" fmla="*/ 246756 w 392560"/>
              <a:gd name="connsiteY33" fmla="*/ 324323 h 349993"/>
              <a:gd name="connsiteX34" fmla="*/ 263784 w 392560"/>
              <a:gd name="connsiteY34" fmla="*/ 323850 h 349993"/>
              <a:gd name="connsiteX35" fmla="*/ 286958 w 392560"/>
              <a:gd name="connsiteY35" fmla="*/ 302567 h 349993"/>
              <a:gd name="connsiteX36" fmla="*/ 321958 w 392560"/>
              <a:gd name="connsiteY36" fmla="*/ 301148 h 349993"/>
              <a:gd name="connsiteX37" fmla="*/ 394795 w 392560"/>
              <a:gd name="connsiteY37" fmla="*/ 210812 h 349993"/>
              <a:gd name="connsiteX38" fmla="*/ 372092 w 392560"/>
              <a:gd name="connsiteY38" fmla="*/ 211284 h 349993"/>
              <a:gd name="connsiteX39" fmla="*/ 284594 w 392560"/>
              <a:gd name="connsiteY39" fmla="*/ 175339 h 349993"/>
              <a:gd name="connsiteX40" fmla="*/ 274189 w 392560"/>
              <a:gd name="connsiteY40" fmla="*/ 164934 h 349993"/>
              <a:gd name="connsiteX41" fmla="*/ 264257 w 392560"/>
              <a:gd name="connsiteY41" fmla="*/ 150272 h 349993"/>
              <a:gd name="connsiteX42" fmla="*/ 253851 w 392560"/>
              <a:gd name="connsiteY42" fmla="*/ 133718 h 349993"/>
              <a:gd name="connsiteX43" fmla="*/ 259054 w 392560"/>
              <a:gd name="connsiteY43" fmla="*/ 122840 h 349993"/>
              <a:gd name="connsiteX44" fmla="*/ 252905 w 392560"/>
              <a:gd name="connsiteY44" fmla="*/ 117638 h 349993"/>
              <a:gd name="connsiteX45" fmla="*/ 246756 w 392560"/>
              <a:gd name="connsiteY45" fmla="*/ 120002 h 349993"/>
              <a:gd name="connsiteX46" fmla="*/ 232095 w 392560"/>
              <a:gd name="connsiteY46" fmla="*/ 119529 h 349993"/>
              <a:gd name="connsiteX47" fmla="*/ 231149 w 392560"/>
              <a:gd name="connsiteY47" fmla="*/ 110070 h 349993"/>
              <a:gd name="connsiteX48" fmla="*/ 228784 w 392560"/>
              <a:gd name="connsiteY48" fmla="*/ 102030 h 349993"/>
              <a:gd name="connsiteX49" fmla="*/ 237297 w 392560"/>
              <a:gd name="connsiteY49" fmla="*/ 87841 h 349993"/>
              <a:gd name="connsiteX50" fmla="*/ 246284 w 392560"/>
              <a:gd name="connsiteY50" fmla="*/ 74598 h 349993"/>
              <a:gd name="connsiteX51" fmla="*/ 236824 w 392560"/>
              <a:gd name="connsiteY51" fmla="*/ 64665 h 349993"/>
              <a:gd name="connsiteX52" fmla="*/ 225000 w 392560"/>
              <a:gd name="connsiteY52" fmla="*/ 47166 h 349993"/>
              <a:gd name="connsiteX53" fmla="*/ 213176 w 392560"/>
              <a:gd name="connsiteY53" fmla="*/ 37234 h 349993"/>
              <a:gd name="connsiteX54" fmla="*/ 205609 w 392560"/>
              <a:gd name="connsiteY54" fmla="*/ 26828 h 349993"/>
              <a:gd name="connsiteX55" fmla="*/ 182433 w 392560"/>
              <a:gd name="connsiteY55" fmla="*/ 15004 h 349993"/>
              <a:gd name="connsiteX56" fmla="*/ 163988 w 392560"/>
              <a:gd name="connsiteY56" fmla="*/ 14531 h 349993"/>
              <a:gd name="connsiteX57" fmla="*/ 157367 w 392560"/>
              <a:gd name="connsiteY57" fmla="*/ 8383 h 349993"/>
              <a:gd name="connsiteX58" fmla="*/ 142231 w 392560"/>
              <a:gd name="connsiteY58" fmla="*/ 15477 h 349993"/>
              <a:gd name="connsiteX59" fmla="*/ 125678 w 392560"/>
              <a:gd name="connsiteY59" fmla="*/ 1761 h 3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92560" h="349993">
                <a:moveTo>
                  <a:pt x="125678" y="1761"/>
                </a:moveTo>
                <a:lnTo>
                  <a:pt x="118583" y="23991"/>
                </a:lnTo>
                <a:lnTo>
                  <a:pt x="87841" y="17842"/>
                </a:lnTo>
                <a:lnTo>
                  <a:pt x="84530" y="43855"/>
                </a:lnTo>
                <a:lnTo>
                  <a:pt x="74598" y="73179"/>
                </a:lnTo>
                <a:lnTo>
                  <a:pt x="59463" y="88314"/>
                </a:lnTo>
                <a:lnTo>
                  <a:pt x="48585" y="111016"/>
                </a:lnTo>
                <a:lnTo>
                  <a:pt x="46220" y="123313"/>
                </a:lnTo>
                <a:lnTo>
                  <a:pt x="33922" y="131826"/>
                </a:lnTo>
                <a:lnTo>
                  <a:pt x="27301" y="163515"/>
                </a:lnTo>
                <a:lnTo>
                  <a:pt x="27301" y="166826"/>
                </a:lnTo>
                <a:lnTo>
                  <a:pt x="28247" y="190474"/>
                </a:lnTo>
                <a:lnTo>
                  <a:pt x="24463" y="199933"/>
                </a:lnTo>
                <a:lnTo>
                  <a:pt x="10274" y="200406"/>
                </a:lnTo>
                <a:lnTo>
                  <a:pt x="1761" y="217433"/>
                </a:lnTo>
                <a:lnTo>
                  <a:pt x="17842" y="219798"/>
                </a:lnTo>
                <a:lnTo>
                  <a:pt x="31558" y="234460"/>
                </a:lnTo>
                <a:lnTo>
                  <a:pt x="36287" y="246284"/>
                </a:lnTo>
                <a:lnTo>
                  <a:pt x="48585" y="253378"/>
                </a:lnTo>
                <a:lnTo>
                  <a:pt x="65139" y="286013"/>
                </a:lnTo>
                <a:lnTo>
                  <a:pt x="78854" y="291216"/>
                </a:lnTo>
                <a:lnTo>
                  <a:pt x="78854" y="308242"/>
                </a:lnTo>
                <a:lnTo>
                  <a:pt x="88313" y="318175"/>
                </a:lnTo>
                <a:lnTo>
                  <a:pt x="106759" y="318175"/>
                </a:lnTo>
                <a:lnTo>
                  <a:pt x="140813" y="343715"/>
                </a:lnTo>
                <a:lnTo>
                  <a:pt x="149326" y="343715"/>
                </a:lnTo>
                <a:lnTo>
                  <a:pt x="155475" y="343242"/>
                </a:lnTo>
                <a:lnTo>
                  <a:pt x="161150" y="346552"/>
                </a:lnTo>
                <a:lnTo>
                  <a:pt x="179123" y="348917"/>
                </a:lnTo>
                <a:lnTo>
                  <a:pt x="186690" y="336147"/>
                </a:lnTo>
                <a:lnTo>
                  <a:pt x="210811" y="323850"/>
                </a:lnTo>
                <a:lnTo>
                  <a:pt x="221690" y="333782"/>
                </a:lnTo>
                <a:lnTo>
                  <a:pt x="239662" y="333782"/>
                </a:lnTo>
                <a:lnTo>
                  <a:pt x="246756" y="324323"/>
                </a:lnTo>
                <a:lnTo>
                  <a:pt x="263784" y="323850"/>
                </a:lnTo>
                <a:lnTo>
                  <a:pt x="286958" y="302567"/>
                </a:lnTo>
                <a:lnTo>
                  <a:pt x="321958" y="301148"/>
                </a:lnTo>
                <a:lnTo>
                  <a:pt x="394795" y="210812"/>
                </a:lnTo>
                <a:lnTo>
                  <a:pt x="372092" y="211284"/>
                </a:lnTo>
                <a:lnTo>
                  <a:pt x="284594" y="175339"/>
                </a:lnTo>
                <a:lnTo>
                  <a:pt x="274189" y="164934"/>
                </a:lnTo>
                <a:lnTo>
                  <a:pt x="264257" y="150272"/>
                </a:lnTo>
                <a:lnTo>
                  <a:pt x="253851" y="133718"/>
                </a:lnTo>
                <a:lnTo>
                  <a:pt x="259054" y="122840"/>
                </a:lnTo>
                <a:lnTo>
                  <a:pt x="252905" y="117638"/>
                </a:lnTo>
                <a:lnTo>
                  <a:pt x="246756" y="120002"/>
                </a:lnTo>
                <a:lnTo>
                  <a:pt x="232095" y="119529"/>
                </a:lnTo>
                <a:lnTo>
                  <a:pt x="231149" y="110070"/>
                </a:lnTo>
                <a:lnTo>
                  <a:pt x="228784" y="102030"/>
                </a:lnTo>
                <a:lnTo>
                  <a:pt x="237297" y="87841"/>
                </a:lnTo>
                <a:lnTo>
                  <a:pt x="246284" y="74598"/>
                </a:lnTo>
                <a:lnTo>
                  <a:pt x="236824" y="64665"/>
                </a:lnTo>
                <a:lnTo>
                  <a:pt x="225000" y="47166"/>
                </a:lnTo>
                <a:lnTo>
                  <a:pt x="213176" y="37234"/>
                </a:lnTo>
                <a:lnTo>
                  <a:pt x="205609" y="26828"/>
                </a:lnTo>
                <a:lnTo>
                  <a:pt x="182433" y="15004"/>
                </a:lnTo>
                <a:lnTo>
                  <a:pt x="163988" y="14531"/>
                </a:lnTo>
                <a:lnTo>
                  <a:pt x="157367" y="8383"/>
                </a:lnTo>
                <a:lnTo>
                  <a:pt x="142231" y="15477"/>
                </a:lnTo>
                <a:lnTo>
                  <a:pt x="125678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A83B947-F388-4E3C-8589-F6B734BD7B91}"/>
              </a:ext>
            </a:extLst>
          </p:cNvPr>
          <p:cNvSpPr/>
          <p:nvPr/>
        </p:nvSpPr>
        <p:spPr>
          <a:xfrm>
            <a:off x="3822969" y="0"/>
            <a:ext cx="569073" cy="524707"/>
          </a:xfrm>
          <a:custGeom>
            <a:avLst/>
            <a:gdLst>
              <a:gd name="connsiteX0" fmla="*/ 155002 w 250671"/>
              <a:gd name="connsiteY0" fmla="*/ 29666 h 274319"/>
              <a:gd name="connsiteX1" fmla="*/ 158785 w 250671"/>
              <a:gd name="connsiteY1" fmla="*/ 11693 h 274319"/>
              <a:gd name="connsiteX2" fmla="*/ 131826 w 250671"/>
              <a:gd name="connsiteY2" fmla="*/ 1761 h 274319"/>
              <a:gd name="connsiteX3" fmla="*/ 104394 w 250671"/>
              <a:gd name="connsiteY3" fmla="*/ 10275 h 274319"/>
              <a:gd name="connsiteX4" fmla="*/ 99192 w 250671"/>
              <a:gd name="connsiteY4" fmla="*/ 28720 h 274319"/>
              <a:gd name="connsiteX5" fmla="*/ 83111 w 250671"/>
              <a:gd name="connsiteY5" fmla="*/ 40071 h 274319"/>
              <a:gd name="connsiteX6" fmla="*/ 60882 w 250671"/>
              <a:gd name="connsiteY6" fmla="*/ 33923 h 274319"/>
              <a:gd name="connsiteX7" fmla="*/ 35814 w 250671"/>
              <a:gd name="connsiteY7" fmla="*/ 35342 h 274319"/>
              <a:gd name="connsiteX8" fmla="*/ 11693 w 250671"/>
              <a:gd name="connsiteY8" fmla="*/ 21626 h 274319"/>
              <a:gd name="connsiteX9" fmla="*/ 1761 w 250671"/>
              <a:gd name="connsiteY9" fmla="*/ 28247 h 274319"/>
              <a:gd name="connsiteX10" fmla="*/ 29666 w 250671"/>
              <a:gd name="connsiteY10" fmla="*/ 41017 h 274319"/>
              <a:gd name="connsiteX11" fmla="*/ 63719 w 250671"/>
              <a:gd name="connsiteY11" fmla="*/ 58517 h 274319"/>
              <a:gd name="connsiteX12" fmla="*/ 71760 w 250671"/>
              <a:gd name="connsiteY12" fmla="*/ 98246 h 274319"/>
              <a:gd name="connsiteX13" fmla="*/ 80746 w 250671"/>
              <a:gd name="connsiteY13" fmla="*/ 108651 h 274319"/>
              <a:gd name="connsiteX14" fmla="*/ 111016 w 250671"/>
              <a:gd name="connsiteY14" fmla="*/ 120948 h 274319"/>
              <a:gd name="connsiteX15" fmla="*/ 115273 w 250671"/>
              <a:gd name="connsiteY15" fmla="*/ 131826 h 274319"/>
              <a:gd name="connsiteX16" fmla="*/ 102976 w 250671"/>
              <a:gd name="connsiteY16" fmla="*/ 137502 h 274319"/>
              <a:gd name="connsiteX17" fmla="*/ 61827 w 250671"/>
              <a:gd name="connsiteY17" fmla="*/ 166353 h 274319"/>
              <a:gd name="connsiteX18" fmla="*/ 46220 w 250671"/>
              <a:gd name="connsiteY18" fmla="*/ 183380 h 274319"/>
              <a:gd name="connsiteX19" fmla="*/ 39126 w 250671"/>
              <a:gd name="connsiteY19" fmla="*/ 198987 h 274319"/>
              <a:gd name="connsiteX20" fmla="*/ 52842 w 250671"/>
              <a:gd name="connsiteY20" fmla="*/ 223582 h 274319"/>
              <a:gd name="connsiteX21" fmla="*/ 52368 w 250671"/>
              <a:gd name="connsiteY21" fmla="*/ 250541 h 274319"/>
              <a:gd name="connsiteX22" fmla="*/ 74598 w 250671"/>
              <a:gd name="connsiteY22" fmla="*/ 259527 h 274319"/>
              <a:gd name="connsiteX23" fmla="*/ 89260 w 250671"/>
              <a:gd name="connsiteY23" fmla="*/ 274189 h 274319"/>
              <a:gd name="connsiteX24" fmla="*/ 122840 w 250671"/>
              <a:gd name="connsiteY24" fmla="*/ 268513 h 274319"/>
              <a:gd name="connsiteX25" fmla="*/ 158312 w 250671"/>
              <a:gd name="connsiteY25" fmla="*/ 258581 h 274319"/>
              <a:gd name="connsiteX26" fmla="*/ 196150 w 250671"/>
              <a:gd name="connsiteY26" fmla="*/ 256216 h 274319"/>
              <a:gd name="connsiteX27" fmla="*/ 196150 w 250671"/>
              <a:gd name="connsiteY27" fmla="*/ 256216 h 274319"/>
              <a:gd name="connsiteX28" fmla="*/ 233514 w 250671"/>
              <a:gd name="connsiteY28" fmla="*/ 221217 h 274319"/>
              <a:gd name="connsiteX29" fmla="*/ 249122 w 250671"/>
              <a:gd name="connsiteY29" fmla="*/ 205609 h 274319"/>
              <a:gd name="connsiteX30" fmla="*/ 253378 w 250671"/>
              <a:gd name="connsiteY30" fmla="*/ 191893 h 274319"/>
              <a:gd name="connsiteX31" fmla="*/ 218852 w 250671"/>
              <a:gd name="connsiteY31" fmla="*/ 173447 h 274319"/>
              <a:gd name="connsiteX32" fmla="*/ 223109 w 250671"/>
              <a:gd name="connsiteY32" fmla="*/ 155948 h 274319"/>
              <a:gd name="connsiteX33" fmla="*/ 199933 w 250671"/>
              <a:gd name="connsiteY33" fmla="*/ 136556 h 274319"/>
              <a:gd name="connsiteX34" fmla="*/ 207974 w 250671"/>
              <a:gd name="connsiteY34" fmla="*/ 113854 h 274319"/>
              <a:gd name="connsiteX35" fmla="*/ 177704 w 250671"/>
              <a:gd name="connsiteY35" fmla="*/ 84057 h 274319"/>
              <a:gd name="connsiteX36" fmla="*/ 190947 w 250671"/>
              <a:gd name="connsiteY36" fmla="*/ 64666 h 274319"/>
              <a:gd name="connsiteX37" fmla="*/ 156894 w 250671"/>
              <a:gd name="connsiteY37" fmla="*/ 47166 h 274319"/>
              <a:gd name="connsiteX38" fmla="*/ 155002 w 250671"/>
              <a:gd name="connsiteY38" fmla="*/ 29666 h 2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671" h="274319">
                <a:moveTo>
                  <a:pt x="155002" y="29666"/>
                </a:moveTo>
                <a:lnTo>
                  <a:pt x="158785" y="11693"/>
                </a:lnTo>
                <a:lnTo>
                  <a:pt x="131826" y="1761"/>
                </a:lnTo>
                <a:lnTo>
                  <a:pt x="104394" y="10275"/>
                </a:lnTo>
                <a:lnTo>
                  <a:pt x="99192" y="28720"/>
                </a:lnTo>
                <a:lnTo>
                  <a:pt x="83111" y="40071"/>
                </a:lnTo>
                <a:lnTo>
                  <a:pt x="60882" y="33923"/>
                </a:lnTo>
                <a:lnTo>
                  <a:pt x="35814" y="35342"/>
                </a:lnTo>
                <a:lnTo>
                  <a:pt x="11693" y="21626"/>
                </a:lnTo>
                <a:lnTo>
                  <a:pt x="1761" y="28247"/>
                </a:lnTo>
                <a:lnTo>
                  <a:pt x="29666" y="41017"/>
                </a:lnTo>
                <a:lnTo>
                  <a:pt x="63719" y="58517"/>
                </a:lnTo>
                <a:lnTo>
                  <a:pt x="71760" y="98246"/>
                </a:lnTo>
                <a:lnTo>
                  <a:pt x="80746" y="108651"/>
                </a:lnTo>
                <a:lnTo>
                  <a:pt x="111016" y="120948"/>
                </a:lnTo>
                <a:lnTo>
                  <a:pt x="115273" y="131826"/>
                </a:lnTo>
                <a:lnTo>
                  <a:pt x="102976" y="137502"/>
                </a:lnTo>
                <a:lnTo>
                  <a:pt x="61827" y="166353"/>
                </a:lnTo>
                <a:lnTo>
                  <a:pt x="46220" y="183380"/>
                </a:lnTo>
                <a:lnTo>
                  <a:pt x="39126" y="198987"/>
                </a:lnTo>
                <a:lnTo>
                  <a:pt x="52842" y="223582"/>
                </a:lnTo>
                <a:lnTo>
                  <a:pt x="52368" y="250541"/>
                </a:lnTo>
                <a:lnTo>
                  <a:pt x="74598" y="259527"/>
                </a:lnTo>
                <a:lnTo>
                  <a:pt x="89260" y="274189"/>
                </a:lnTo>
                <a:lnTo>
                  <a:pt x="122840" y="268513"/>
                </a:lnTo>
                <a:lnTo>
                  <a:pt x="158312" y="258581"/>
                </a:lnTo>
                <a:lnTo>
                  <a:pt x="196150" y="256216"/>
                </a:lnTo>
                <a:lnTo>
                  <a:pt x="196150" y="256216"/>
                </a:lnTo>
                <a:lnTo>
                  <a:pt x="233514" y="221217"/>
                </a:lnTo>
                <a:lnTo>
                  <a:pt x="249122" y="205609"/>
                </a:lnTo>
                <a:lnTo>
                  <a:pt x="253378" y="191893"/>
                </a:lnTo>
                <a:lnTo>
                  <a:pt x="218852" y="173447"/>
                </a:lnTo>
                <a:lnTo>
                  <a:pt x="223109" y="155948"/>
                </a:lnTo>
                <a:lnTo>
                  <a:pt x="199933" y="136556"/>
                </a:lnTo>
                <a:lnTo>
                  <a:pt x="207974" y="113854"/>
                </a:lnTo>
                <a:lnTo>
                  <a:pt x="177704" y="84057"/>
                </a:lnTo>
                <a:lnTo>
                  <a:pt x="190947" y="64666"/>
                </a:lnTo>
                <a:lnTo>
                  <a:pt x="156894" y="47166"/>
                </a:lnTo>
                <a:lnTo>
                  <a:pt x="155002" y="296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08014E9-40B2-4800-A296-BFD9839B7626}"/>
              </a:ext>
            </a:extLst>
          </p:cNvPr>
          <p:cNvSpPr/>
          <p:nvPr/>
        </p:nvSpPr>
        <p:spPr>
          <a:xfrm>
            <a:off x="3448238" y="3789656"/>
            <a:ext cx="343593" cy="361867"/>
          </a:xfrm>
          <a:custGeom>
            <a:avLst/>
            <a:gdLst>
              <a:gd name="connsiteX0" fmla="*/ 115746 w 151348"/>
              <a:gd name="connsiteY0" fmla="*/ 3180 h 189185"/>
              <a:gd name="connsiteX1" fmla="*/ 112435 w 151348"/>
              <a:gd name="connsiteY1" fmla="*/ 1761 h 189185"/>
              <a:gd name="connsiteX2" fmla="*/ 96354 w 151348"/>
              <a:gd name="connsiteY2" fmla="*/ 5545 h 189185"/>
              <a:gd name="connsiteX3" fmla="*/ 80273 w 151348"/>
              <a:gd name="connsiteY3" fmla="*/ 1761 h 189185"/>
              <a:gd name="connsiteX4" fmla="*/ 67976 w 151348"/>
              <a:gd name="connsiteY4" fmla="*/ 3653 h 189185"/>
              <a:gd name="connsiteX5" fmla="*/ 67976 w 151348"/>
              <a:gd name="connsiteY5" fmla="*/ 39598 h 189185"/>
              <a:gd name="connsiteX6" fmla="*/ 29193 w 151348"/>
              <a:gd name="connsiteY6" fmla="*/ 39598 h 189185"/>
              <a:gd name="connsiteX7" fmla="*/ 20207 w 151348"/>
              <a:gd name="connsiteY7" fmla="*/ 41017 h 189185"/>
              <a:gd name="connsiteX8" fmla="*/ 15004 w 151348"/>
              <a:gd name="connsiteY8" fmla="*/ 63719 h 189185"/>
              <a:gd name="connsiteX9" fmla="*/ 8856 w 151348"/>
              <a:gd name="connsiteY9" fmla="*/ 85476 h 189185"/>
              <a:gd name="connsiteX10" fmla="*/ 2707 w 151348"/>
              <a:gd name="connsiteY10" fmla="*/ 94935 h 189185"/>
              <a:gd name="connsiteX11" fmla="*/ 1761 w 151348"/>
              <a:gd name="connsiteY11" fmla="*/ 104867 h 189185"/>
              <a:gd name="connsiteX12" fmla="*/ 17842 w 151348"/>
              <a:gd name="connsiteY12" fmla="*/ 136083 h 189185"/>
              <a:gd name="connsiteX13" fmla="*/ 35342 w 151348"/>
              <a:gd name="connsiteY13" fmla="*/ 161150 h 189185"/>
              <a:gd name="connsiteX14" fmla="*/ 62774 w 151348"/>
              <a:gd name="connsiteY14" fmla="*/ 191420 h 189185"/>
              <a:gd name="connsiteX15" fmla="*/ 83111 w 151348"/>
              <a:gd name="connsiteY15" fmla="*/ 174866 h 189185"/>
              <a:gd name="connsiteX16" fmla="*/ 73179 w 151348"/>
              <a:gd name="connsiteY16" fmla="*/ 155002 h 189185"/>
              <a:gd name="connsiteX17" fmla="*/ 82165 w 151348"/>
              <a:gd name="connsiteY17" fmla="*/ 147434 h 189185"/>
              <a:gd name="connsiteX18" fmla="*/ 100138 w 151348"/>
              <a:gd name="connsiteY18" fmla="*/ 143651 h 189185"/>
              <a:gd name="connsiteX19" fmla="*/ 102503 w 151348"/>
              <a:gd name="connsiteY19" fmla="*/ 130407 h 189185"/>
              <a:gd name="connsiteX20" fmla="*/ 116692 w 151348"/>
              <a:gd name="connsiteY20" fmla="*/ 144596 h 189185"/>
              <a:gd name="connsiteX21" fmla="*/ 139867 w 151348"/>
              <a:gd name="connsiteY21" fmla="*/ 146015 h 189185"/>
              <a:gd name="connsiteX22" fmla="*/ 147907 w 151348"/>
              <a:gd name="connsiteY22" fmla="*/ 131826 h 189185"/>
              <a:gd name="connsiteX23" fmla="*/ 151691 w 151348"/>
              <a:gd name="connsiteY23" fmla="*/ 111489 h 189185"/>
              <a:gd name="connsiteX24" fmla="*/ 148853 w 151348"/>
              <a:gd name="connsiteY24" fmla="*/ 88314 h 189185"/>
              <a:gd name="connsiteX25" fmla="*/ 136083 w 151348"/>
              <a:gd name="connsiteY25" fmla="*/ 70341 h 189185"/>
              <a:gd name="connsiteX26" fmla="*/ 147435 w 151348"/>
              <a:gd name="connsiteY26" fmla="*/ 35342 h 189185"/>
              <a:gd name="connsiteX27" fmla="*/ 140813 w 151348"/>
              <a:gd name="connsiteY27" fmla="*/ 29666 h 189185"/>
              <a:gd name="connsiteX28" fmla="*/ 120949 w 151348"/>
              <a:gd name="connsiteY28" fmla="*/ 32031 h 189185"/>
              <a:gd name="connsiteX29" fmla="*/ 113854 w 151348"/>
              <a:gd name="connsiteY29" fmla="*/ 16423 h 189185"/>
              <a:gd name="connsiteX30" fmla="*/ 115746 w 151348"/>
              <a:gd name="connsiteY30" fmla="*/ 3180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1348" h="189185">
                <a:moveTo>
                  <a:pt x="115746" y="3180"/>
                </a:moveTo>
                <a:lnTo>
                  <a:pt x="112435" y="1761"/>
                </a:lnTo>
                <a:lnTo>
                  <a:pt x="96354" y="5545"/>
                </a:lnTo>
                <a:lnTo>
                  <a:pt x="80273" y="1761"/>
                </a:lnTo>
                <a:lnTo>
                  <a:pt x="67976" y="3653"/>
                </a:lnTo>
                <a:lnTo>
                  <a:pt x="67976" y="39598"/>
                </a:lnTo>
                <a:lnTo>
                  <a:pt x="29193" y="39598"/>
                </a:lnTo>
                <a:lnTo>
                  <a:pt x="20207" y="41017"/>
                </a:lnTo>
                <a:lnTo>
                  <a:pt x="15004" y="63719"/>
                </a:lnTo>
                <a:lnTo>
                  <a:pt x="8856" y="85476"/>
                </a:lnTo>
                <a:lnTo>
                  <a:pt x="2707" y="94935"/>
                </a:lnTo>
                <a:lnTo>
                  <a:pt x="1761" y="104867"/>
                </a:lnTo>
                <a:lnTo>
                  <a:pt x="17842" y="136083"/>
                </a:lnTo>
                <a:lnTo>
                  <a:pt x="35342" y="161150"/>
                </a:lnTo>
                <a:lnTo>
                  <a:pt x="62774" y="191420"/>
                </a:lnTo>
                <a:lnTo>
                  <a:pt x="83111" y="174866"/>
                </a:lnTo>
                <a:lnTo>
                  <a:pt x="73179" y="155002"/>
                </a:lnTo>
                <a:lnTo>
                  <a:pt x="82165" y="147434"/>
                </a:lnTo>
                <a:lnTo>
                  <a:pt x="100138" y="143651"/>
                </a:lnTo>
                <a:lnTo>
                  <a:pt x="102503" y="130407"/>
                </a:lnTo>
                <a:lnTo>
                  <a:pt x="116692" y="144596"/>
                </a:lnTo>
                <a:lnTo>
                  <a:pt x="139867" y="146015"/>
                </a:lnTo>
                <a:lnTo>
                  <a:pt x="147907" y="131826"/>
                </a:lnTo>
                <a:lnTo>
                  <a:pt x="151691" y="111489"/>
                </a:lnTo>
                <a:lnTo>
                  <a:pt x="148853" y="88314"/>
                </a:lnTo>
                <a:lnTo>
                  <a:pt x="136083" y="70341"/>
                </a:lnTo>
                <a:lnTo>
                  <a:pt x="147435" y="35342"/>
                </a:lnTo>
                <a:lnTo>
                  <a:pt x="140813" y="29666"/>
                </a:lnTo>
                <a:lnTo>
                  <a:pt x="120949" y="32031"/>
                </a:lnTo>
                <a:lnTo>
                  <a:pt x="113854" y="16423"/>
                </a:lnTo>
                <a:lnTo>
                  <a:pt x="115746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44DE418-BFCC-447B-9660-B9F87ABA9EF1}"/>
              </a:ext>
            </a:extLst>
          </p:cNvPr>
          <p:cNvSpPr/>
          <p:nvPr/>
        </p:nvSpPr>
        <p:spPr>
          <a:xfrm>
            <a:off x="2533426" y="585321"/>
            <a:ext cx="472438" cy="479474"/>
          </a:xfrm>
          <a:custGeom>
            <a:avLst/>
            <a:gdLst>
              <a:gd name="connsiteX0" fmla="*/ 44801 w 208104"/>
              <a:gd name="connsiteY0" fmla="*/ 116692 h 250671"/>
              <a:gd name="connsiteX1" fmla="*/ 21625 w 208104"/>
              <a:gd name="connsiteY1" fmla="*/ 99192 h 250671"/>
              <a:gd name="connsiteX2" fmla="*/ 3180 w 208104"/>
              <a:gd name="connsiteY2" fmla="*/ 100611 h 250671"/>
              <a:gd name="connsiteX3" fmla="*/ 6964 w 208104"/>
              <a:gd name="connsiteY3" fmla="*/ 115746 h 250671"/>
              <a:gd name="connsiteX4" fmla="*/ 1761 w 208104"/>
              <a:gd name="connsiteY4" fmla="*/ 130881 h 250671"/>
              <a:gd name="connsiteX5" fmla="*/ 15477 w 208104"/>
              <a:gd name="connsiteY5" fmla="*/ 130408 h 250671"/>
              <a:gd name="connsiteX6" fmla="*/ 32031 w 208104"/>
              <a:gd name="connsiteY6" fmla="*/ 136556 h 250671"/>
              <a:gd name="connsiteX7" fmla="*/ 44801 w 208104"/>
              <a:gd name="connsiteY7" fmla="*/ 116692 h 250671"/>
              <a:gd name="connsiteX8" fmla="*/ 106286 w 208104"/>
              <a:gd name="connsiteY8" fmla="*/ 1761 h 250671"/>
              <a:gd name="connsiteX9" fmla="*/ 80273 w 208104"/>
              <a:gd name="connsiteY9" fmla="*/ 4126 h 250671"/>
              <a:gd name="connsiteX10" fmla="*/ 63247 w 208104"/>
              <a:gd name="connsiteY10" fmla="*/ 2234 h 250671"/>
              <a:gd name="connsiteX11" fmla="*/ 45747 w 208104"/>
              <a:gd name="connsiteY11" fmla="*/ 24937 h 250671"/>
              <a:gd name="connsiteX12" fmla="*/ 36760 w 208104"/>
              <a:gd name="connsiteY12" fmla="*/ 53787 h 250671"/>
              <a:gd name="connsiteX13" fmla="*/ 47166 w 208104"/>
              <a:gd name="connsiteY13" fmla="*/ 67976 h 250671"/>
              <a:gd name="connsiteX14" fmla="*/ 47639 w 208104"/>
              <a:gd name="connsiteY14" fmla="*/ 95408 h 250671"/>
              <a:gd name="connsiteX15" fmla="*/ 59936 w 208104"/>
              <a:gd name="connsiteY15" fmla="*/ 82165 h 250671"/>
              <a:gd name="connsiteX16" fmla="*/ 66557 w 208104"/>
              <a:gd name="connsiteY16" fmla="*/ 89733 h 250671"/>
              <a:gd name="connsiteX17" fmla="*/ 58517 w 208104"/>
              <a:gd name="connsiteY17" fmla="*/ 102503 h 250671"/>
              <a:gd name="connsiteX18" fmla="*/ 63247 w 208104"/>
              <a:gd name="connsiteY18" fmla="*/ 110070 h 250671"/>
              <a:gd name="connsiteX19" fmla="*/ 90205 w 208104"/>
              <a:gd name="connsiteY19" fmla="*/ 115273 h 250671"/>
              <a:gd name="connsiteX20" fmla="*/ 90678 w 208104"/>
              <a:gd name="connsiteY20" fmla="*/ 115273 h 250671"/>
              <a:gd name="connsiteX21" fmla="*/ 105340 w 208104"/>
              <a:gd name="connsiteY21" fmla="*/ 133245 h 250671"/>
              <a:gd name="connsiteX22" fmla="*/ 101557 w 208104"/>
              <a:gd name="connsiteY22" fmla="*/ 149799 h 250671"/>
              <a:gd name="connsiteX23" fmla="*/ 101557 w 208104"/>
              <a:gd name="connsiteY23" fmla="*/ 149799 h 250671"/>
              <a:gd name="connsiteX24" fmla="*/ 67976 w 208104"/>
              <a:gd name="connsiteY24" fmla="*/ 146961 h 250671"/>
              <a:gd name="connsiteX25" fmla="*/ 63247 w 208104"/>
              <a:gd name="connsiteY25" fmla="*/ 165880 h 250671"/>
              <a:gd name="connsiteX26" fmla="*/ 75544 w 208104"/>
              <a:gd name="connsiteY26" fmla="*/ 181488 h 250671"/>
              <a:gd name="connsiteX27" fmla="*/ 51422 w 208104"/>
              <a:gd name="connsiteY27" fmla="*/ 190474 h 250671"/>
              <a:gd name="connsiteX28" fmla="*/ 57571 w 208104"/>
              <a:gd name="connsiteY28" fmla="*/ 201825 h 250671"/>
              <a:gd name="connsiteX29" fmla="*/ 93043 w 208104"/>
              <a:gd name="connsiteY29" fmla="*/ 206555 h 250671"/>
              <a:gd name="connsiteX30" fmla="*/ 93043 w 208104"/>
              <a:gd name="connsiteY30" fmla="*/ 206555 h 250671"/>
              <a:gd name="connsiteX31" fmla="*/ 72706 w 208104"/>
              <a:gd name="connsiteY31" fmla="*/ 212703 h 250671"/>
              <a:gd name="connsiteX32" fmla="*/ 38179 w 208104"/>
              <a:gd name="connsiteY32" fmla="*/ 243446 h 250671"/>
              <a:gd name="connsiteX33" fmla="*/ 50003 w 208104"/>
              <a:gd name="connsiteY33" fmla="*/ 249122 h 250671"/>
              <a:gd name="connsiteX34" fmla="*/ 66557 w 208104"/>
              <a:gd name="connsiteY34" fmla="*/ 238243 h 250671"/>
              <a:gd name="connsiteX35" fmla="*/ 87841 w 208104"/>
              <a:gd name="connsiteY35" fmla="*/ 241554 h 250671"/>
              <a:gd name="connsiteX36" fmla="*/ 103449 w 208104"/>
              <a:gd name="connsiteY36" fmla="*/ 227838 h 250671"/>
              <a:gd name="connsiteX37" fmla="*/ 113854 w 208104"/>
              <a:gd name="connsiteY37" fmla="*/ 233514 h 250671"/>
              <a:gd name="connsiteX38" fmla="*/ 153110 w 208104"/>
              <a:gd name="connsiteY38" fmla="*/ 225473 h 250671"/>
              <a:gd name="connsiteX39" fmla="*/ 183853 w 208104"/>
              <a:gd name="connsiteY39" fmla="*/ 225946 h 250671"/>
              <a:gd name="connsiteX40" fmla="*/ 204190 w 208104"/>
              <a:gd name="connsiteY40" fmla="*/ 210339 h 250671"/>
              <a:gd name="connsiteX41" fmla="*/ 195204 w 208104"/>
              <a:gd name="connsiteY41" fmla="*/ 195677 h 250671"/>
              <a:gd name="connsiteX42" fmla="*/ 206555 w 208104"/>
              <a:gd name="connsiteY42" fmla="*/ 187163 h 250671"/>
              <a:gd name="connsiteX43" fmla="*/ 208920 w 208104"/>
              <a:gd name="connsiteY43" fmla="*/ 168718 h 250671"/>
              <a:gd name="connsiteX44" fmla="*/ 181488 w 208104"/>
              <a:gd name="connsiteY44" fmla="*/ 163042 h 250671"/>
              <a:gd name="connsiteX45" fmla="*/ 175339 w 208104"/>
              <a:gd name="connsiteY45" fmla="*/ 152164 h 250671"/>
              <a:gd name="connsiteX46" fmla="*/ 161623 w 208104"/>
              <a:gd name="connsiteY46" fmla="*/ 119529 h 250671"/>
              <a:gd name="connsiteX47" fmla="*/ 146488 w 208104"/>
              <a:gd name="connsiteY47" fmla="*/ 114800 h 250671"/>
              <a:gd name="connsiteX48" fmla="*/ 127097 w 208104"/>
              <a:gd name="connsiteY48" fmla="*/ 81219 h 250671"/>
              <a:gd name="connsiteX49" fmla="*/ 125205 w 208104"/>
              <a:gd name="connsiteY49" fmla="*/ 78381 h 250671"/>
              <a:gd name="connsiteX50" fmla="*/ 102503 w 208104"/>
              <a:gd name="connsiteY50" fmla="*/ 76490 h 250671"/>
              <a:gd name="connsiteX51" fmla="*/ 122367 w 208104"/>
              <a:gd name="connsiteY51" fmla="*/ 51422 h 250671"/>
              <a:gd name="connsiteX52" fmla="*/ 128516 w 208104"/>
              <a:gd name="connsiteY52" fmla="*/ 28247 h 250671"/>
              <a:gd name="connsiteX53" fmla="*/ 104867 w 208104"/>
              <a:gd name="connsiteY53" fmla="*/ 28247 h 250671"/>
              <a:gd name="connsiteX54" fmla="*/ 82638 w 208104"/>
              <a:gd name="connsiteY54" fmla="*/ 32031 h 250671"/>
              <a:gd name="connsiteX55" fmla="*/ 106286 w 208104"/>
              <a:gd name="connsiteY55" fmla="*/ 1761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8104" h="250671">
                <a:moveTo>
                  <a:pt x="44801" y="116692"/>
                </a:moveTo>
                <a:lnTo>
                  <a:pt x="21625" y="99192"/>
                </a:lnTo>
                <a:lnTo>
                  <a:pt x="3180" y="100611"/>
                </a:lnTo>
                <a:lnTo>
                  <a:pt x="6964" y="115746"/>
                </a:lnTo>
                <a:lnTo>
                  <a:pt x="1761" y="130881"/>
                </a:lnTo>
                <a:lnTo>
                  <a:pt x="15477" y="130408"/>
                </a:lnTo>
                <a:lnTo>
                  <a:pt x="32031" y="136556"/>
                </a:lnTo>
                <a:lnTo>
                  <a:pt x="44801" y="116692"/>
                </a:lnTo>
                <a:close/>
                <a:moveTo>
                  <a:pt x="106286" y="1761"/>
                </a:moveTo>
                <a:lnTo>
                  <a:pt x="80273" y="4126"/>
                </a:lnTo>
                <a:lnTo>
                  <a:pt x="63247" y="2234"/>
                </a:lnTo>
                <a:lnTo>
                  <a:pt x="45747" y="24937"/>
                </a:lnTo>
                <a:lnTo>
                  <a:pt x="36760" y="53787"/>
                </a:lnTo>
                <a:lnTo>
                  <a:pt x="47166" y="67976"/>
                </a:lnTo>
                <a:lnTo>
                  <a:pt x="47639" y="95408"/>
                </a:lnTo>
                <a:lnTo>
                  <a:pt x="59936" y="82165"/>
                </a:lnTo>
                <a:lnTo>
                  <a:pt x="66557" y="89733"/>
                </a:lnTo>
                <a:lnTo>
                  <a:pt x="58517" y="102503"/>
                </a:lnTo>
                <a:lnTo>
                  <a:pt x="63247" y="110070"/>
                </a:lnTo>
                <a:lnTo>
                  <a:pt x="90205" y="115273"/>
                </a:lnTo>
                <a:lnTo>
                  <a:pt x="90678" y="115273"/>
                </a:lnTo>
                <a:lnTo>
                  <a:pt x="105340" y="133245"/>
                </a:lnTo>
                <a:lnTo>
                  <a:pt x="101557" y="149799"/>
                </a:lnTo>
                <a:lnTo>
                  <a:pt x="101557" y="149799"/>
                </a:lnTo>
                <a:lnTo>
                  <a:pt x="67976" y="146961"/>
                </a:lnTo>
                <a:lnTo>
                  <a:pt x="63247" y="165880"/>
                </a:lnTo>
                <a:lnTo>
                  <a:pt x="75544" y="181488"/>
                </a:lnTo>
                <a:lnTo>
                  <a:pt x="51422" y="190474"/>
                </a:lnTo>
                <a:lnTo>
                  <a:pt x="57571" y="201825"/>
                </a:lnTo>
                <a:lnTo>
                  <a:pt x="93043" y="206555"/>
                </a:lnTo>
                <a:lnTo>
                  <a:pt x="93043" y="206555"/>
                </a:lnTo>
                <a:lnTo>
                  <a:pt x="72706" y="212703"/>
                </a:lnTo>
                <a:lnTo>
                  <a:pt x="38179" y="243446"/>
                </a:lnTo>
                <a:lnTo>
                  <a:pt x="50003" y="249122"/>
                </a:lnTo>
                <a:lnTo>
                  <a:pt x="66557" y="238243"/>
                </a:lnTo>
                <a:lnTo>
                  <a:pt x="87841" y="241554"/>
                </a:lnTo>
                <a:lnTo>
                  <a:pt x="103449" y="227838"/>
                </a:lnTo>
                <a:lnTo>
                  <a:pt x="113854" y="233514"/>
                </a:lnTo>
                <a:lnTo>
                  <a:pt x="153110" y="225473"/>
                </a:lnTo>
                <a:lnTo>
                  <a:pt x="183853" y="225946"/>
                </a:lnTo>
                <a:lnTo>
                  <a:pt x="204190" y="210339"/>
                </a:lnTo>
                <a:lnTo>
                  <a:pt x="195204" y="195677"/>
                </a:lnTo>
                <a:lnTo>
                  <a:pt x="206555" y="187163"/>
                </a:lnTo>
                <a:lnTo>
                  <a:pt x="208920" y="168718"/>
                </a:lnTo>
                <a:lnTo>
                  <a:pt x="181488" y="163042"/>
                </a:lnTo>
                <a:lnTo>
                  <a:pt x="175339" y="152164"/>
                </a:lnTo>
                <a:lnTo>
                  <a:pt x="161623" y="119529"/>
                </a:lnTo>
                <a:lnTo>
                  <a:pt x="146488" y="114800"/>
                </a:lnTo>
                <a:lnTo>
                  <a:pt x="127097" y="81219"/>
                </a:lnTo>
                <a:lnTo>
                  <a:pt x="125205" y="78381"/>
                </a:lnTo>
                <a:lnTo>
                  <a:pt x="102503" y="76490"/>
                </a:lnTo>
                <a:lnTo>
                  <a:pt x="122367" y="51422"/>
                </a:lnTo>
                <a:lnTo>
                  <a:pt x="128516" y="28247"/>
                </a:lnTo>
                <a:lnTo>
                  <a:pt x="104867" y="28247"/>
                </a:lnTo>
                <a:lnTo>
                  <a:pt x="82638" y="32031"/>
                </a:lnTo>
                <a:lnTo>
                  <a:pt x="10628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24C38C4B-0C4B-4CBB-8AA1-E92FD2BB2248}"/>
              </a:ext>
            </a:extLst>
          </p:cNvPr>
          <p:cNvSpPr/>
          <p:nvPr/>
        </p:nvSpPr>
        <p:spPr>
          <a:xfrm>
            <a:off x="5098553" y="1417614"/>
            <a:ext cx="397278" cy="144746"/>
          </a:xfrm>
          <a:custGeom>
            <a:avLst/>
            <a:gdLst>
              <a:gd name="connsiteX0" fmla="*/ 97300 w 174996"/>
              <a:gd name="connsiteY0" fmla="*/ 25409 h 75674"/>
              <a:gd name="connsiteX1" fmla="*/ 61827 w 174996"/>
              <a:gd name="connsiteY1" fmla="*/ 11693 h 75674"/>
              <a:gd name="connsiteX2" fmla="*/ 25409 w 174996"/>
              <a:gd name="connsiteY2" fmla="*/ 6964 h 75674"/>
              <a:gd name="connsiteX3" fmla="*/ 4126 w 174996"/>
              <a:gd name="connsiteY3" fmla="*/ 1761 h 75674"/>
              <a:gd name="connsiteX4" fmla="*/ 1761 w 174996"/>
              <a:gd name="connsiteY4" fmla="*/ 5072 h 75674"/>
              <a:gd name="connsiteX5" fmla="*/ 12166 w 174996"/>
              <a:gd name="connsiteY5" fmla="*/ 14058 h 75674"/>
              <a:gd name="connsiteX6" fmla="*/ 26355 w 174996"/>
              <a:gd name="connsiteY6" fmla="*/ 17369 h 75674"/>
              <a:gd name="connsiteX7" fmla="*/ 42436 w 174996"/>
              <a:gd name="connsiteY7" fmla="*/ 28247 h 75674"/>
              <a:gd name="connsiteX8" fmla="*/ 52368 w 174996"/>
              <a:gd name="connsiteY8" fmla="*/ 48112 h 75674"/>
              <a:gd name="connsiteX9" fmla="*/ 50949 w 174996"/>
              <a:gd name="connsiteY9" fmla="*/ 60882 h 75674"/>
              <a:gd name="connsiteX10" fmla="*/ 76489 w 174996"/>
              <a:gd name="connsiteY10" fmla="*/ 59463 h 75674"/>
              <a:gd name="connsiteX11" fmla="*/ 102975 w 174996"/>
              <a:gd name="connsiteY11" fmla="*/ 73652 h 75674"/>
              <a:gd name="connsiteX12" fmla="*/ 135610 w 174996"/>
              <a:gd name="connsiteY12" fmla="*/ 68922 h 75674"/>
              <a:gd name="connsiteX13" fmla="*/ 140812 w 174996"/>
              <a:gd name="connsiteY13" fmla="*/ 64192 h 75674"/>
              <a:gd name="connsiteX14" fmla="*/ 160677 w 174996"/>
              <a:gd name="connsiteY14" fmla="*/ 72706 h 75674"/>
              <a:gd name="connsiteX15" fmla="*/ 173920 w 174996"/>
              <a:gd name="connsiteY15" fmla="*/ 74598 h 75674"/>
              <a:gd name="connsiteX16" fmla="*/ 176758 w 174996"/>
              <a:gd name="connsiteY16" fmla="*/ 71287 h 75674"/>
              <a:gd name="connsiteX17" fmla="*/ 161623 w 174996"/>
              <a:gd name="connsiteY17" fmla="*/ 55206 h 75674"/>
              <a:gd name="connsiteX18" fmla="*/ 166825 w 174996"/>
              <a:gd name="connsiteY18" fmla="*/ 50949 h 75674"/>
              <a:gd name="connsiteX19" fmla="*/ 150272 w 174996"/>
              <a:gd name="connsiteY19" fmla="*/ 44328 h 75674"/>
              <a:gd name="connsiteX20" fmla="*/ 140339 w 174996"/>
              <a:gd name="connsiteY20" fmla="*/ 32504 h 75674"/>
              <a:gd name="connsiteX21" fmla="*/ 116218 w 174996"/>
              <a:gd name="connsiteY21" fmla="*/ 26355 h 75674"/>
              <a:gd name="connsiteX22" fmla="*/ 102502 w 174996"/>
              <a:gd name="connsiteY22" fmla="*/ 31085 h 75674"/>
              <a:gd name="connsiteX23" fmla="*/ 97300 w 174996"/>
              <a:gd name="connsiteY23" fmla="*/ 25409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4996" h="75674">
                <a:moveTo>
                  <a:pt x="97300" y="25409"/>
                </a:moveTo>
                <a:lnTo>
                  <a:pt x="61827" y="11693"/>
                </a:lnTo>
                <a:lnTo>
                  <a:pt x="25409" y="6964"/>
                </a:lnTo>
                <a:lnTo>
                  <a:pt x="4126" y="1761"/>
                </a:lnTo>
                <a:lnTo>
                  <a:pt x="1761" y="5072"/>
                </a:lnTo>
                <a:lnTo>
                  <a:pt x="12166" y="14058"/>
                </a:lnTo>
                <a:lnTo>
                  <a:pt x="26355" y="17369"/>
                </a:lnTo>
                <a:lnTo>
                  <a:pt x="42436" y="28247"/>
                </a:lnTo>
                <a:lnTo>
                  <a:pt x="52368" y="48112"/>
                </a:lnTo>
                <a:lnTo>
                  <a:pt x="50949" y="60882"/>
                </a:lnTo>
                <a:lnTo>
                  <a:pt x="76489" y="59463"/>
                </a:lnTo>
                <a:lnTo>
                  <a:pt x="102975" y="73652"/>
                </a:lnTo>
                <a:lnTo>
                  <a:pt x="135610" y="68922"/>
                </a:lnTo>
                <a:lnTo>
                  <a:pt x="140812" y="64192"/>
                </a:lnTo>
                <a:lnTo>
                  <a:pt x="160677" y="72706"/>
                </a:lnTo>
                <a:lnTo>
                  <a:pt x="173920" y="74598"/>
                </a:lnTo>
                <a:lnTo>
                  <a:pt x="176758" y="71287"/>
                </a:lnTo>
                <a:lnTo>
                  <a:pt x="161623" y="55206"/>
                </a:lnTo>
                <a:lnTo>
                  <a:pt x="166825" y="50949"/>
                </a:lnTo>
                <a:lnTo>
                  <a:pt x="150272" y="44328"/>
                </a:lnTo>
                <a:lnTo>
                  <a:pt x="140339" y="32504"/>
                </a:lnTo>
                <a:lnTo>
                  <a:pt x="116218" y="26355"/>
                </a:lnTo>
                <a:lnTo>
                  <a:pt x="102502" y="31085"/>
                </a:lnTo>
                <a:lnTo>
                  <a:pt x="97300" y="254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AC5F2B7-8794-42DE-9B34-C971F7104774}"/>
              </a:ext>
            </a:extLst>
          </p:cNvPr>
          <p:cNvSpPr/>
          <p:nvPr/>
        </p:nvSpPr>
        <p:spPr>
          <a:xfrm>
            <a:off x="2722400" y="3284851"/>
            <a:ext cx="257693" cy="370914"/>
          </a:xfrm>
          <a:custGeom>
            <a:avLst/>
            <a:gdLst>
              <a:gd name="connsiteX0" fmla="*/ 88314 w 113511"/>
              <a:gd name="connsiteY0" fmla="*/ 4126 h 193915"/>
              <a:gd name="connsiteX1" fmla="*/ 76017 w 113511"/>
              <a:gd name="connsiteY1" fmla="*/ 1761 h 193915"/>
              <a:gd name="connsiteX2" fmla="*/ 67503 w 113511"/>
              <a:gd name="connsiteY2" fmla="*/ 6491 h 193915"/>
              <a:gd name="connsiteX3" fmla="*/ 56152 w 113511"/>
              <a:gd name="connsiteY3" fmla="*/ 4126 h 193915"/>
              <a:gd name="connsiteX4" fmla="*/ 10275 w 113511"/>
              <a:gd name="connsiteY4" fmla="*/ 5545 h 193915"/>
              <a:gd name="connsiteX5" fmla="*/ 9329 w 113511"/>
              <a:gd name="connsiteY5" fmla="*/ 22572 h 193915"/>
              <a:gd name="connsiteX6" fmla="*/ 13112 w 113511"/>
              <a:gd name="connsiteY6" fmla="*/ 45274 h 193915"/>
              <a:gd name="connsiteX7" fmla="*/ 19734 w 113511"/>
              <a:gd name="connsiteY7" fmla="*/ 88314 h 193915"/>
              <a:gd name="connsiteX8" fmla="*/ 8856 w 113511"/>
              <a:gd name="connsiteY8" fmla="*/ 113381 h 193915"/>
              <a:gd name="connsiteX9" fmla="*/ 1761 w 113511"/>
              <a:gd name="connsiteY9" fmla="*/ 147434 h 193915"/>
              <a:gd name="connsiteX10" fmla="*/ 13112 w 113511"/>
              <a:gd name="connsiteY10" fmla="*/ 173447 h 193915"/>
              <a:gd name="connsiteX11" fmla="*/ 12166 w 113511"/>
              <a:gd name="connsiteY11" fmla="*/ 185272 h 193915"/>
              <a:gd name="connsiteX12" fmla="*/ 35815 w 113511"/>
              <a:gd name="connsiteY12" fmla="*/ 193785 h 193915"/>
              <a:gd name="connsiteX13" fmla="*/ 59463 w 113511"/>
              <a:gd name="connsiteY13" fmla="*/ 184798 h 193915"/>
              <a:gd name="connsiteX14" fmla="*/ 74598 w 113511"/>
              <a:gd name="connsiteY14" fmla="*/ 174866 h 193915"/>
              <a:gd name="connsiteX15" fmla="*/ 115746 w 113511"/>
              <a:gd name="connsiteY15" fmla="*/ 156894 h 193915"/>
              <a:gd name="connsiteX16" fmla="*/ 110070 w 113511"/>
              <a:gd name="connsiteY16" fmla="*/ 146488 h 193915"/>
              <a:gd name="connsiteX17" fmla="*/ 102976 w 113511"/>
              <a:gd name="connsiteY17" fmla="*/ 127570 h 193915"/>
              <a:gd name="connsiteX18" fmla="*/ 101084 w 113511"/>
              <a:gd name="connsiteY18" fmla="*/ 112435 h 193915"/>
              <a:gd name="connsiteX19" fmla="*/ 106759 w 113511"/>
              <a:gd name="connsiteY19" fmla="*/ 85476 h 193915"/>
              <a:gd name="connsiteX20" fmla="*/ 100138 w 113511"/>
              <a:gd name="connsiteY20" fmla="*/ 74598 h 193915"/>
              <a:gd name="connsiteX21" fmla="*/ 97300 w 113511"/>
              <a:gd name="connsiteY21" fmla="*/ 50476 h 193915"/>
              <a:gd name="connsiteX22" fmla="*/ 97773 w 113511"/>
              <a:gd name="connsiteY22" fmla="*/ 28720 h 193915"/>
              <a:gd name="connsiteX23" fmla="*/ 86422 w 113511"/>
              <a:gd name="connsiteY23" fmla="*/ 13112 h 193915"/>
              <a:gd name="connsiteX24" fmla="*/ 88314 w 113511"/>
              <a:gd name="connsiteY24" fmla="*/ 4126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511" h="193915">
                <a:moveTo>
                  <a:pt x="88314" y="4126"/>
                </a:moveTo>
                <a:lnTo>
                  <a:pt x="76017" y="1761"/>
                </a:lnTo>
                <a:lnTo>
                  <a:pt x="67503" y="6491"/>
                </a:lnTo>
                <a:lnTo>
                  <a:pt x="56152" y="4126"/>
                </a:lnTo>
                <a:lnTo>
                  <a:pt x="10275" y="5545"/>
                </a:lnTo>
                <a:lnTo>
                  <a:pt x="9329" y="22572"/>
                </a:lnTo>
                <a:lnTo>
                  <a:pt x="13112" y="45274"/>
                </a:lnTo>
                <a:lnTo>
                  <a:pt x="19734" y="88314"/>
                </a:lnTo>
                <a:lnTo>
                  <a:pt x="8856" y="113381"/>
                </a:lnTo>
                <a:lnTo>
                  <a:pt x="1761" y="147434"/>
                </a:lnTo>
                <a:lnTo>
                  <a:pt x="13112" y="173447"/>
                </a:lnTo>
                <a:lnTo>
                  <a:pt x="12166" y="185272"/>
                </a:lnTo>
                <a:lnTo>
                  <a:pt x="35815" y="193785"/>
                </a:lnTo>
                <a:lnTo>
                  <a:pt x="59463" y="184798"/>
                </a:lnTo>
                <a:lnTo>
                  <a:pt x="74598" y="174866"/>
                </a:lnTo>
                <a:lnTo>
                  <a:pt x="115746" y="156894"/>
                </a:lnTo>
                <a:lnTo>
                  <a:pt x="110070" y="146488"/>
                </a:lnTo>
                <a:lnTo>
                  <a:pt x="102976" y="127570"/>
                </a:lnTo>
                <a:lnTo>
                  <a:pt x="101084" y="112435"/>
                </a:lnTo>
                <a:lnTo>
                  <a:pt x="106759" y="85476"/>
                </a:lnTo>
                <a:lnTo>
                  <a:pt x="100138" y="74598"/>
                </a:lnTo>
                <a:lnTo>
                  <a:pt x="97300" y="50476"/>
                </a:lnTo>
                <a:lnTo>
                  <a:pt x="97773" y="28720"/>
                </a:lnTo>
                <a:lnTo>
                  <a:pt x="86422" y="13112"/>
                </a:lnTo>
                <a:lnTo>
                  <a:pt x="88314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C41C92-95C3-4F6E-9960-50A7B4A65F26}"/>
              </a:ext>
            </a:extLst>
          </p:cNvPr>
          <p:cNvSpPr/>
          <p:nvPr/>
        </p:nvSpPr>
        <p:spPr>
          <a:xfrm>
            <a:off x="2009446" y="3198907"/>
            <a:ext cx="440226" cy="307587"/>
          </a:xfrm>
          <a:custGeom>
            <a:avLst/>
            <a:gdLst>
              <a:gd name="connsiteX0" fmla="*/ 97773 w 193915"/>
              <a:gd name="connsiteY0" fmla="*/ 6018 h 160807"/>
              <a:gd name="connsiteX1" fmla="*/ 93989 w 193915"/>
              <a:gd name="connsiteY1" fmla="*/ 7910 h 160807"/>
              <a:gd name="connsiteX2" fmla="*/ 79800 w 193915"/>
              <a:gd name="connsiteY2" fmla="*/ 5545 h 160807"/>
              <a:gd name="connsiteX3" fmla="*/ 77909 w 193915"/>
              <a:gd name="connsiteY3" fmla="*/ 8856 h 160807"/>
              <a:gd name="connsiteX4" fmla="*/ 71760 w 193915"/>
              <a:gd name="connsiteY4" fmla="*/ 9329 h 160807"/>
              <a:gd name="connsiteX5" fmla="*/ 52842 w 193915"/>
              <a:gd name="connsiteY5" fmla="*/ 2234 h 160807"/>
              <a:gd name="connsiteX6" fmla="*/ 40072 w 193915"/>
              <a:gd name="connsiteY6" fmla="*/ 1761 h 160807"/>
              <a:gd name="connsiteX7" fmla="*/ 39598 w 193915"/>
              <a:gd name="connsiteY7" fmla="*/ 11693 h 160807"/>
              <a:gd name="connsiteX8" fmla="*/ 36761 w 193915"/>
              <a:gd name="connsiteY8" fmla="*/ 15004 h 160807"/>
              <a:gd name="connsiteX9" fmla="*/ 38653 w 193915"/>
              <a:gd name="connsiteY9" fmla="*/ 24936 h 160807"/>
              <a:gd name="connsiteX10" fmla="*/ 34869 w 193915"/>
              <a:gd name="connsiteY10" fmla="*/ 29193 h 160807"/>
              <a:gd name="connsiteX11" fmla="*/ 28720 w 193915"/>
              <a:gd name="connsiteY11" fmla="*/ 29193 h 160807"/>
              <a:gd name="connsiteX12" fmla="*/ 22099 w 193915"/>
              <a:gd name="connsiteY12" fmla="*/ 33923 h 160807"/>
              <a:gd name="connsiteX13" fmla="*/ 14058 w 193915"/>
              <a:gd name="connsiteY13" fmla="*/ 33450 h 160807"/>
              <a:gd name="connsiteX14" fmla="*/ 1761 w 193915"/>
              <a:gd name="connsiteY14" fmla="*/ 48112 h 160807"/>
              <a:gd name="connsiteX15" fmla="*/ 9329 w 193915"/>
              <a:gd name="connsiteY15" fmla="*/ 53314 h 160807"/>
              <a:gd name="connsiteX16" fmla="*/ 13112 w 193915"/>
              <a:gd name="connsiteY16" fmla="*/ 59936 h 160807"/>
              <a:gd name="connsiteX17" fmla="*/ 16423 w 193915"/>
              <a:gd name="connsiteY17" fmla="*/ 73179 h 160807"/>
              <a:gd name="connsiteX18" fmla="*/ 22572 w 193915"/>
              <a:gd name="connsiteY18" fmla="*/ 78854 h 160807"/>
              <a:gd name="connsiteX19" fmla="*/ 29666 w 193915"/>
              <a:gd name="connsiteY19" fmla="*/ 83111 h 160807"/>
              <a:gd name="connsiteX20" fmla="*/ 39598 w 193915"/>
              <a:gd name="connsiteY20" fmla="*/ 94935 h 160807"/>
              <a:gd name="connsiteX21" fmla="*/ 50950 w 193915"/>
              <a:gd name="connsiteY21" fmla="*/ 112435 h 160807"/>
              <a:gd name="connsiteX22" fmla="*/ 65139 w 193915"/>
              <a:gd name="connsiteY22" fmla="*/ 99192 h 160807"/>
              <a:gd name="connsiteX23" fmla="*/ 68449 w 193915"/>
              <a:gd name="connsiteY23" fmla="*/ 91151 h 160807"/>
              <a:gd name="connsiteX24" fmla="*/ 73179 w 193915"/>
              <a:gd name="connsiteY24" fmla="*/ 84530 h 160807"/>
              <a:gd name="connsiteX25" fmla="*/ 80273 w 193915"/>
              <a:gd name="connsiteY25" fmla="*/ 83584 h 160807"/>
              <a:gd name="connsiteX26" fmla="*/ 86422 w 193915"/>
              <a:gd name="connsiteY26" fmla="*/ 77909 h 160807"/>
              <a:gd name="connsiteX27" fmla="*/ 107705 w 193915"/>
              <a:gd name="connsiteY27" fmla="*/ 77909 h 160807"/>
              <a:gd name="connsiteX28" fmla="*/ 114800 w 193915"/>
              <a:gd name="connsiteY28" fmla="*/ 88787 h 160807"/>
              <a:gd name="connsiteX29" fmla="*/ 120475 w 193915"/>
              <a:gd name="connsiteY29" fmla="*/ 101557 h 160807"/>
              <a:gd name="connsiteX30" fmla="*/ 119529 w 193915"/>
              <a:gd name="connsiteY30" fmla="*/ 110070 h 160807"/>
              <a:gd name="connsiteX31" fmla="*/ 123786 w 193915"/>
              <a:gd name="connsiteY31" fmla="*/ 118111 h 160807"/>
              <a:gd name="connsiteX32" fmla="*/ 123786 w 193915"/>
              <a:gd name="connsiteY32" fmla="*/ 128989 h 160807"/>
              <a:gd name="connsiteX33" fmla="*/ 130881 w 193915"/>
              <a:gd name="connsiteY33" fmla="*/ 127570 h 160807"/>
              <a:gd name="connsiteX34" fmla="*/ 136556 w 193915"/>
              <a:gd name="connsiteY34" fmla="*/ 126624 h 160807"/>
              <a:gd name="connsiteX35" fmla="*/ 143651 w 193915"/>
              <a:gd name="connsiteY35" fmla="*/ 123313 h 160807"/>
              <a:gd name="connsiteX36" fmla="*/ 154529 w 193915"/>
              <a:gd name="connsiteY36" fmla="*/ 141759 h 160807"/>
              <a:gd name="connsiteX37" fmla="*/ 152637 w 193915"/>
              <a:gd name="connsiteY37" fmla="*/ 154056 h 160807"/>
              <a:gd name="connsiteX38" fmla="*/ 157840 w 193915"/>
              <a:gd name="connsiteY38" fmla="*/ 160204 h 160807"/>
              <a:gd name="connsiteX39" fmla="*/ 165407 w 193915"/>
              <a:gd name="connsiteY39" fmla="*/ 160677 h 160807"/>
              <a:gd name="connsiteX40" fmla="*/ 170610 w 193915"/>
              <a:gd name="connsiteY40" fmla="*/ 148380 h 160807"/>
              <a:gd name="connsiteX41" fmla="*/ 178177 w 193915"/>
              <a:gd name="connsiteY41" fmla="*/ 149326 h 160807"/>
              <a:gd name="connsiteX42" fmla="*/ 182434 w 193915"/>
              <a:gd name="connsiteY42" fmla="*/ 149326 h 160807"/>
              <a:gd name="connsiteX43" fmla="*/ 183853 w 193915"/>
              <a:gd name="connsiteY43" fmla="*/ 136083 h 160807"/>
              <a:gd name="connsiteX44" fmla="*/ 181961 w 193915"/>
              <a:gd name="connsiteY44" fmla="*/ 130407 h 160807"/>
              <a:gd name="connsiteX45" fmla="*/ 184799 w 193915"/>
              <a:gd name="connsiteY45" fmla="*/ 126151 h 160807"/>
              <a:gd name="connsiteX46" fmla="*/ 194258 w 193915"/>
              <a:gd name="connsiteY46" fmla="*/ 122367 h 160807"/>
              <a:gd name="connsiteX47" fmla="*/ 188109 w 193915"/>
              <a:gd name="connsiteY47" fmla="*/ 98246 h 160807"/>
              <a:gd name="connsiteX48" fmla="*/ 181961 w 193915"/>
              <a:gd name="connsiteY48" fmla="*/ 85949 h 160807"/>
              <a:gd name="connsiteX49" fmla="*/ 184326 w 193915"/>
              <a:gd name="connsiteY49" fmla="*/ 75544 h 160807"/>
              <a:gd name="connsiteX50" fmla="*/ 189528 w 193915"/>
              <a:gd name="connsiteY50" fmla="*/ 73179 h 160807"/>
              <a:gd name="connsiteX51" fmla="*/ 181488 w 193915"/>
              <a:gd name="connsiteY51" fmla="*/ 64665 h 160807"/>
              <a:gd name="connsiteX52" fmla="*/ 182907 w 193915"/>
              <a:gd name="connsiteY52" fmla="*/ 55679 h 160807"/>
              <a:gd name="connsiteX53" fmla="*/ 179596 w 193915"/>
              <a:gd name="connsiteY53" fmla="*/ 52368 h 160807"/>
              <a:gd name="connsiteX54" fmla="*/ 173920 w 193915"/>
              <a:gd name="connsiteY54" fmla="*/ 55206 h 160807"/>
              <a:gd name="connsiteX55" fmla="*/ 174866 w 193915"/>
              <a:gd name="connsiteY55" fmla="*/ 45274 h 160807"/>
              <a:gd name="connsiteX56" fmla="*/ 180542 w 193915"/>
              <a:gd name="connsiteY56" fmla="*/ 37707 h 160807"/>
              <a:gd name="connsiteX57" fmla="*/ 169664 w 193915"/>
              <a:gd name="connsiteY57" fmla="*/ 24936 h 160807"/>
              <a:gd name="connsiteX58" fmla="*/ 166826 w 193915"/>
              <a:gd name="connsiteY58" fmla="*/ 16896 h 160807"/>
              <a:gd name="connsiteX59" fmla="*/ 160677 w 193915"/>
              <a:gd name="connsiteY59" fmla="*/ 10275 h 160807"/>
              <a:gd name="connsiteX60" fmla="*/ 155475 w 193915"/>
              <a:gd name="connsiteY60" fmla="*/ 9329 h 160807"/>
              <a:gd name="connsiteX61" fmla="*/ 149326 w 193915"/>
              <a:gd name="connsiteY61" fmla="*/ 13585 h 160807"/>
              <a:gd name="connsiteX62" fmla="*/ 140813 w 193915"/>
              <a:gd name="connsiteY62" fmla="*/ 17369 h 160807"/>
              <a:gd name="connsiteX63" fmla="*/ 133246 w 193915"/>
              <a:gd name="connsiteY63" fmla="*/ 23990 h 160807"/>
              <a:gd name="connsiteX64" fmla="*/ 121894 w 193915"/>
              <a:gd name="connsiteY64" fmla="*/ 21626 h 160807"/>
              <a:gd name="connsiteX65" fmla="*/ 114800 w 193915"/>
              <a:gd name="connsiteY65" fmla="*/ 14058 h 160807"/>
              <a:gd name="connsiteX66" fmla="*/ 110543 w 193915"/>
              <a:gd name="connsiteY66" fmla="*/ 13112 h 160807"/>
              <a:gd name="connsiteX67" fmla="*/ 103449 w 193915"/>
              <a:gd name="connsiteY67" fmla="*/ 16896 h 160807"/>
              <a:gd name="connsiteX68" fmla="*/ 99192 w 193915"/>
              <a:gd name="connsiteY68" fmla="*/ 16896 h 160807"/>
              <a:gd name="connsiteX69" fmla="*/ 97773 w 193915"/>
              <a:gd name="connsiteY69" fmla="*/ 6018 h 16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3915" h="160807">
                <a:moveTo>
                  <a:pt x="97773" y="6018"/>
                </a:moveTo>
                <a:lnTo>
                  <a:pt x="93989" y="7910"/>
                </a:lnTo>
                <a:lnTo>
                  <a:pt x="79800" y="5545"/>
                </a:lnTo>
                <a:lnTo>
                  <a:pt x="77909" y="8856"/>
                </a:lnTo>
                <a:lnTo>
                  <a:pt x="71760" y="9329"/>
                </a:lnTo>
                <a:lnTo>
                  <a:pt x="52842" y="2234"/>
                </a:lnTo>
                <a:lnTo>
                  <a:pt x="40072" y="1761"/>
                </a:lnTo>
                <a:lnTo>
                  <a:pt x="39598" y="11693"/>
                </a:lnTo>
                <a:lnTo>
                  <a:pt x="36761" y="15004"/>
                </a:lnTo>
                <a:lnTo>
                  <a:pt x="38653" y="24936"/>
                </a:lnTo>
                <a:lnTo>
                  <a:pt x="34869" y="29193"/>
                </a:lnTo>
                <a:lnTo>
                  <a:pt x="28720" y="29193"/>
                </a:lnTo>
                <a:lnTo>
                  <a:pt x="22099" y="33923"/>
                </a:lnTo>
                <a:lnTo>
                  <a:pt x="14058" y="33450"/>
                </a:lnTo>
                <a:lnTo>
                  <a:pt x="1761" y="48112"/>
                </a:lnTo>
                <a:lnTo>
                  <a:pt x="9329" y="53314"/>
                </a:lnTo>
                <a:lnTo>
                  <a:pt x="13112" y="59936"/>
                </a:lnTo>
                <a:lnTo>
                  <a:pt x="16423" y="73179"/>
                </a:lnTo>
                <a:lnTo>
                  <a:pt x="22572" y="78854"/>
                </a:lnTo>
                <a:lnTo>
                  <a:pt x="29666" y="83111"/>
                </a:lnTo>
                <a:lnTo>
                  <a:pt x="39598" y="94935"/>
                </a:lnTo>
                <a:lnTo>
                  <a:pt x="50950" y="112435"/>
                </a:lnTo>
                <a:lnTo>
                  <a:pt x="65139" y="99192"/>
                </a:lnTo>
                <a:lnTo>
                  <a:pt x="68449" y="91151"/>
                </a:lnTo>
                <a:lnTo>
                  <a:pt x="73179" y="84530"/>
                </a:lnTo>
                <a:lnTo>
                  <a:pt x="80273" y="83584"/>
                </a:lnTo>
                <a:lnTo>
                  <a:pt x="86422" y="77909"/>
                </a:lnTo>
                <a:lnTo>
                  <a:pt x="107705" y="77909"/>
                </a:lnTo>
                <a:lnTo>
                  <a:pt x="114800" y="88787"/>
                </a:lnTo>
                <a:lnTo>
                  <a:pt x="120475" y="101557"/>
                </a:lnTo>
                <a:lnTo>
                  <a:pt x="119529" y="110070"/>
                </a:lnTo>
                <a:lnTo>
                  <a:pt x="123786" y="118111"/>
                </a:lnTo>
                <a:lnTo>
                  <a:pt x="123786" y="128989"/>
                </a:lnTo>
                <a:lnTo>
                  <a:pt x="130881" y="127570"/>
                </a:lnTo>
                <a:lnTo>
                  <a:pt x="136556" y="126624"/>
                </a:lnTo>
                <a:lnTo>
                  <a:pt x="143651" y="123313"/>
                </a:lnTo>
                <a:lnTo>
                  <a:pt x="154529" y="141759"/>
                </a:lnTo>
                <a:lnTo>
                  <a:pt x="152637" y="154056"/>
                </a:lnTo>
                <a:lnTo>
                  <a:pt x="157840" y="160204"/>
                </a:lnTo>
                <a:lnTo>
                  <a:pt x="165407" y="160677"/>
                </a:lnTo>
                <a:lnTo>
                  <a:pt x="170610" y="148380"/>
                </a:lnTo>
                <a:lnTo>
                  <a:pt x="178177" y="149326"/>
                </a:lnTo>
                <a:lnTo>
                  <a:pt x="182434" y="149326"/>
                </a:lnTo>
                <a:lnTo>
                  <a:pt x="183853" y="136083"/>
                </a:lnTo>
                <a:lnTo>
                  <a:pt x="181961" y="130407"/>
                </a:lnTo>
                <a:lnTo>
                  <a:pt x="184799" y="126151"/>
                </a:lnTo>
                <a:lnTo>
                  <a:pt x="194258" y="122367"/>
                </a:lnTo>
                <a:lnTo>
                  <a:pt x="188109" y="98246"/>
                </a:lnTo>
                <a:lnTo>
                  <a:pt x="181961" y="85949"/>
                </a:lnTo>
                <a:lnTo>
                  <a:pt x="184326" y="75544"/>
                </a:lnTo>
                <a:lnTo>
                  <a:pt x="189528" y="73179"/>
                </a:lnTo>
                <a:lnTo>
                  <a:pt x="181488" y="64665"/>
                </a:lnTo>
                <a:lnTo>
                  <a:pt x="182907" y="55679"/>
                </a:lnTo>
                <a:lnTo>
                  <a:pt x="179596" y="52368"/>
                </a:lnTo>
                <a:lnTo>
                  <a:pt x="173920" y="55206"/>
                </a:lnTo>
                <a:lnTo>
                  <a:pt x="174866" y="45274"/>
                </a:lnTo>
                <a:lnTo>
                  <a:pt x="180542" y="37707"/>
                </a:lnTo>
                <a:lnTo>
                  <a:pt x="169664" y="24936"/>
                </a:lnTo>
                <a:lnTo>
                  <a:pt x="166826" y="16896"/>
                </a:lnTo>
                <a:lnTo>
                  <a:pt x="160677" y="10275"/>
                </a:lnTo>
                <a:lnTo>
                  <a:pt x="155475" y="9329"/>
                </a:lnTo>
                <a:lnTo>
                  <a:pt x="149326" y="13585"/>
                </a:lnTo>
                <a:lnTo>
                  <a:pt x="140813" y="17369"/>
                </a:lnTo>
                <a:lnTo>
                  <a:pt x="133246" y="23990"/>
                </a:lnTo>
                <a:lnTo>
                  <a:pt x="121894" y="21626"/>
                </a:lnTo>
                <a:lnTo>
                  <a:pt x="114800" y="14058"/>
                </a:lnTo>
                <a:lnTo>
                  <a:pt x="110543" y="13112"/>
                </a:lnTo>
                <a:lnTo>
                  <a:pt x="103449" y="16896"/>
                </a:lnTo>
                <a:lnTo>
                  <a:pt x="99192" y="16896"/>
                </a:lnTo>
                <a:lnTo>
                  <a:pt x="97773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F862392-0F8B-489D-BBD5-0A259061D3F8}"/>
              </a:ext>
            </a:extLst>
          </p:cNvPr>
          <p:cNvSpPr/>
          <p:nvPr/>
        </p:nvSpPr>
        <p:spPr>
          <a:xfrm>
            <a:off x="1909593" y="3124725"/>
            <a:ext cx="182533" cy="45233"/>
          </a:xfrm>
          <a:custGeom>
            <a:avLst/>
            <a:gdLst>
              <a:gd name="connsiteX0" fmla="*/ 1761 w 80403"/>
              <a:gd name="connsiteY0" fmla="*/ 23518 h 23648"/>
              <a:gd name="connsiteX1" fmla="*/ 25409 w 80403"/>
              <a:gd name="connsiteY1" fmla="*/ 23991 h 23648"/>
              <a:gd name="connsiteX2" fmla="*/ 32031 w 80403"/>
              <a:gd name="connsiteY2" fmla="*/ 19734 h 23648"/>
              <a:gd name="connsiteX3" fmla="*/ 36761 w 80403"/>
              <a:gd name="connsiteY3" fmla="*/ 19734 h 23648"/>
              <a:gd name="connsiteX4" fmla="*/ 46693 w 80403"/>
              <a:gd name="connsiteY4" fmla="*/ 12639 h 23648"/>
              <a:gd name="connsiteX5" fmla="*/ 58044 w 80403"/>
              <a:gd name="connsiteY5" fmla="*/ 19261 h 23648"/>
              <a:gd name="connsiteX6" fmla="*/ 69395 w 80403"/>
              <a:gd name="connsiteY6" fmla="*/ 19734 h 23648"/>
              <a:gd name="connsiteX7" fmla="*/ 80746 w 80403"/>
              <a:gd name="connsiteY7" fmla="*/ 12639 h 23648"/>
              <a:gd name="connsiteX8" fmla="*/ 75544 w 80403"/>
              <a:gd name="connsiteY8" fmla="*/ 4126 h 23648"/>
              <a:gd name="connsiteX9" fmla="*/ 67030 w 80403"/>
              <a:gd name="connsiteY9" fmla="*/ 9329 h 23648"/>
              <a:gd name="connsiteX10" fmla="*/ 58517 w 80403"/>
              <a:gd name="connsiteY10" fmla="*/ 8856 h 23648"/>
              <a:gd name="connsiteX11" fmla="*/ 48585 w 80403"/>
              <a:gd name="connsiteY11" fmla="*/ 1761 h 23648"/>
              <a:gd name="connsiteX12" fmla="*/ 40072 w 80403"/>
              <a:gd name="connsiteY12" fmla="*/ 2234 h 23648"/>
              <a:gd name="connsiteX13" fmla="*/ 33923 w 80403"/>
              <a:gd name="connsiteY13" fmla="*/ 9329 h 23648"/>
              <a:gd name="connsiteX14" fmla="*/ 5072 w 80403"/>
              <a:gd name="connsiteY14" fmla="*/ 10275 h 23648"/>
              <a:gd name="connsiteX15" fmla="*/ 1761 w 80403"/>
              <a:gd name="connsiteY15" fmla="*/ 23518 h 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403" h="23648">
                <a:moveTo>
                  <a:pt x="1761" y="23518"/>
                </a:moveTo>
                <a:lnTo>
                  <a:pt x="25409" y="23991"/>
                </a:lnTo>
                <a:lnTo>
                  <a:pt x="32031" y="19734"/>
                </a:lnTo>
                <a:lnTo>
                  <a:pt x="36761" y="19734"/>
                </a:lnTo>
                <a:lnTo>
                  <a:pt x="46693" y="12639"/>
                </a:lnTo>
                <a:lnTo>
                  <a:pt x="58044" y="19261"/>
                </a:lnTo>
                <a:lnTo>
                  <a:pt x="69395" y="19734"/>
                </a:lnTo>
                <a:lnTo>
                  <a:pt x="80746" y="12639"/>
                </a:lnTo>
                <a:lnTo>
                  <a:pt x="75544" y="4126"/>
                </a:lnTo>
                <a:lnTo>
                  <a:pt x="67030" y="9329"/>
                </a:lnTo>
                <a:lnTo>
                  <a:pt x="58517" y="8856"/>
                </a:lnTo>
                <a:lnTo>
                  <a:pt x="48585" y="1761"/>
                </a:lnTo>
                <a:lnTo>
                  <a:pt x="40072" y="2234"/>
                </a:lnTo>
                <a:lnTo>
                  <a:pt x="33923" y="9329"/>
                </a:lnTo>
                <a:lnTo>
                  <a:pt x="5072" y="10275"/>
                </a:lnTo>
                <a:lnTo>
                  <a:pt x="1761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8AC648B-D9B4-4676-BE9E-8E702F894BAF}"/>
              </a:ext>
            </a:extLst>
          </p:cNvPr>
          <p:cNvSpPr/>
          <p:nvPr/>
        </p:nvSpPr>
        <p:spPr>
          <a:xfrm>
            <a:off x="1918180" y="3196193"/>
            <a:ext cx="182533" cy="90466"/>
          </a:xfrm>
          <a:custGeom>
            <a:avLst/>
            <a:gdLst>
              <a:gd name="connsiteX0" fmla="*/ 80273 w 80403"/>
              <a:gd name="connsiteY0" fmla="*/ 3180 h 47296"/>
              <a:gd name="connsiteX1" fmla="*/ 31558 w 80403"/>
              <a:gd name="connsiteY1" fmla="*/ 1761 h 47296"/>
              <a:gd name="connsiteX2" fmla="*/ 24464 w 80403"/>
              <a:gd name="connsiteY2" fmla="*/ 5072 h 47296"/>
              <a:gd name="connsiteX3" fmla="*/ 15950 w 80403"/>
              <a:gd name="connsiteY3" fmla="*/ 4126 h 47296"/>
              <a:gd name="connsiteX4" fmla="*/ 1761 w 80403"/>
              <a:gd name="connsiteY4" fmla="*/ 9329 h 47296"/>
              <a:gd name="connsiteX5" fmla="*/ 3180 w 80403"/>
              <a:gd name="connsiteY5" fmla="*/ 15477 h 47296"/>
              <a:gd name="connsiteX6" fmla="*/ 11220 w 80403"/>
              <a:gd name="connsiteY6" fmla="*/ 22099 h 47296"/>
              <a:gd name="connsiteX7" fmla="*/ 11220 w 80403"/>
              <a:gd name="connsiteY7" fmla="*/ 26355 h 47296"/>
              <a:gd name="connsiteX8" fmla="*/ 16896 w 80403"/>
              <a:gd name="connsiteY8" fmla="*/ 34869 h 47296"/>
              <a:gd name="connsiteX9" fmla="*/ 28247 w 80403"/>
              <a:gd name="connsiteY9" fmla="*/ 37234 h 47296"/>
              <a:gd name="connsiteX10" fmla="*/ 41963 w 80403"/>
              <a:gd name="connsiteY10" fmla="*/ 49531 h 47296"/>
              <a:gd name="connsiteX11" fmla="*/ 54260 w 80403"/>
              <a:gd name="connsiteY11" fmla="*/ 34869 h 47296"/>
              <a:gd name="connsiteX12" fmla="*/ 62301 w 80403"/>
              <a:gd name="connsiteY12" fmla="*/ 35342 h 47296"/>
              <a:gd name="connsiteX13" fmla="*/ 68922 w 80403"/>
              <a:gd name="connsiteY13" fmla="*/ 30612 h 47296"/>
              <a:gd name="connsiteX14" fmla="*/ 75071 w 80403"/>
              <a:gd name="connsiteY14" fmla="*/ 30612 h 47296"/>
              <a:gd name="connsiteX15" fmla="*/ 78855 w 80403"/>
              <a:gd name="connsiteY15" fmla="*/ 26355 h 47296"/>
              <a:gd name="connsiteX16" fmla="*/ 76963 w 80403"/>
              <a:gd name="connsiteY16" fmla="*/ 16423 h 47296"/>
              <a:gd name="connsiteX17" fmla="*/ 79800 w 80403"/>
              <a:gd name="connsiteY17" fmla="*/ 13112 h 47296"/>
              <a:gd name="connsiteX18" fmla="*/ 80273 w 80403"/>
              <a:gd name="connsiteY18" fmla="*/ 3180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403" h="47296">
                <a:moveTo>
                  <a:pt x="80273" y="3180"/>
                </a:moveTo>
                <a:lnTo>
                  <a:pt x="31558" y="1761"/>
                </a:lnTo>
                <a:lnTo>
                  <a:pt x="24464" y="5072"/>
                </a:lnTo>
                <a:lnTo>
                  <a:pt x="15950" y="4126"/>
                </a:lnTo>
                <a:lnTo>
                  <a:pt x="1761" y="9329"/>
                </a:lnTo>
                <a:lnTo>
                  <a:pt x="3180" y="15477"/>
                </a:lnTo>
                <a:lnTo>
                  <a:pt x="11220" y="22099"/>
                </a:lnTo>
                <a:lnTo>
                  <a:pt x="11220" y="26355"/>
                </a:lnTo>
                <a:lnTo>
                  <a:pt x="16896" y="34869"/>
                </a:lnTo>
                <a:lnTo>
                  <a:pt x="28247" y="37234"/>
                </a:lnTo>
                <a:lnTo>
                  <a:pt x="41963" y="49531"/>
                </a:lnTo>
                <a:lnTo>
                  <a:pt x="54260" y="34869"/>
                </a:lnTo>
                <a:lnTo>
                  <a:pt x="62301" y="35342"/>
                </a:lnTo>
                <a:lnTo>
                  <a:pt x="68922" y="30612"/>
                </a:lnTo>
                <a:lnTo>
                  <a:pt x="75071" y="30612"/>
                </a:lnTo>
                <a:lnTo>
                  <a:pt x="78855" y="26355"/>
                </a:lnTo>
                <a:lnTo>
                  <a:pt x="76963" y="16423"/>
                </a:lnTo>
                <a:lnTo>
                  <a:pt x="79800" y="13112"/>
                </a:lnTo>
                <a:lnTo>
                  <a:pt x="80273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BE0D9D2-7557-4389-93E8-95E78924E6EC}"/>
              </a:ext>
            </a:extLst>
          </p:cNvPr>
          <p:cNvSpPr/>
          <p:nvPr/>
        </p:nvSpPr>
        <p:spPr>
          <a:xfrm>
            <a:off x="3479376" y="3791465"/>
            <a:ext cx="118110" cy="72374"/>
          </a:xfrm>
          <a:custGeom>
            <a:avLst/>
            <a:gdLst>
              <a:gd name="connsiteX0" fmla="*/ 54260 w 52026"/>
              <a:gd name="connsiteY0" fmla="*/ 2707 h 37837"/>
              <a:gd name="connsiteX1" fmla="*/ 10748 w 52026"/>
              <a:gd name="connsiteY1" fmla="*/ 1761 h 37837"/>
              <a:gd name="connsiteX2" fmla="*/ 1761 w 52026"/>
              <a:gd name="connsiteY2" fmla="*/ 35815 h 37837"/>
              <a:gd name="connsiteX3" fmla="*/ 6491 w 52026"/>
              <a:gd name="connsiteY3" fmla="*/ 40072 h 37837"/>
              <a:gd name="connsiteX4" fmla="*/ 15477 w 52026"/>
              <a:gd name="connsiteY4" fmla="*/ 38653 h 37837"/>
              <a:gd name="connsiteX5" fmla="*/ 54260 w 52026"/>
              <a:gd name="connsiteY5" fmla="*/ 38653 h 37837"/>
              <a:gd name="connsiteX6" fmla="*/ 54260 w 52026"/>
              <a:gd name="connsiteY6" fmla="*/ 2707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26" h="37837">
                <a:moveTo>
                  <a:pt x="54260" y="2707"/>
                </a:moveTo>
                <a:lnTo>
                  <a:pt x="10748" y="1761"/>
                </a:lnTo>
                <a:lnTo>
                  <a:pt x="1761" y="35815"/>
                </a:lnTo>
                <a:lnTo>
                  <a:pt x="6491" y="40072"/>
                </a:lnTo>
                <a:lnTo>
                  <a:pt x="15477" y="38653"/>
                </a:lnTo>
                <a:lnTo>
                  <a:pt x="54260" y="38653"/>
                </a:lnTo>
                <a:lnTo>
                  <a:pt x="54260" y="270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E6BD5FA-86A1-4ED6-BC60-2DE7B75B47F8}"/>
              </a:ext>
            </a:extLst>
          </p:cNvPr>
          <p:cNvSpPr/>
          <p:nvPr/>
        </p:nvSpPr>
        <p:spPr>
          <a:xfrm>
            <a:off x="4040935" y="1514414"/>
            <a:ext cx="375804" cy="398054"/>
          </a:xfrm>
          <a:custGeom>
            <a:avLst/>
            <a:gdLst>
              <a:gd name="connsiteX0" fmla="*/ 99192 w 165537"/>
              <a:gd name="connsiteY0" fmla="*/ 186217 h 208104"/>
              <a:gd name="connsiteX1" fmla="*/ 95408 w 165537"/>
              <a:gd name="connsiteY1" fmla="*/ 199460 h 208104"/>
              <a:gd name="connsiteX2" fmla="*/ 126623 w 165537"/>
              <a:gd name="connsiteY2" fmla="*/ 205136 h 208104"/>
              <a:gd name="connsiteX3" fmla="*/ 126623 w 165537"/>
              <a:gd name="connsiteY3" fmla="*/ 210339 h 208104"/>
              <a:gd name="connsiteX4" fmla="*/ 162569 w 165537"/>
              <a:gd name="connsiteY4" fmla="*/ 207501 h 208104"/>
              <a:gd name="connsiteX5" fmla="*/ 164934 w 165537"/>
              <a:gd name="connsiteY5" fmla="*/ 198514 h 208104"/>
              <a:gd name="connsiteX6" fmla="*/ 151691 w 165537"/>
              <a:gd name="connsiteY6" fmla="*/ 202298 h 208104"/>
              <a:gd name="connsiteX7" fmla="*/ 151691 w 165537"/>
              <a:gd name="connsiteY7" fmla="*/ 197096 h 208104"/>
              <a:gd name="connsiteX8" fmla="*/ 133245 w 165537"/>
              <a:gd name="connsiteY8" fmla="*/ 194731 h 208104"/>
              <a:gd name="connsiteX9" fmla="*/ 113854 w 165537"/>
              <a:gd name="connsiteY9" fmla="*/ 196623 h 208104"/>
              <a:gd name="connsiteX10" fmla="*/ 99192 w 165537"/>
              <a:gd name="connsiteY10" fmla="*/ 186217 h 208104"/>
              <a:gd name="connsiteX11" fmla="*/ 153583 w 165537"/>
              <a:gd name="connsiteY11" fmla="*/ 9329 h 208104"/>
              <a:gd name="connsiteX12" fmla="*/ 140812 w 165537"/>
              <a:gd name="connsiteY12" fmla="*/ 1761 h 208104"/>
              <a:gd name="connsiteX13" fmla="*/ 142231 w 165537"/>
              <a:gd name="connsiteY13" fmla="*/ 15950 h 208104"/>
              <a:gd name="connsiteX14" fmla="*/ 120475 w 165537"/>
              <a:gd name="connsiteY14" fmla="*/ 18788 h 208104"/>
              <a:gd name="connsiteX15" fmla="*/ 102029 w 165537"/>
              <a:gd name="connsiteY15" fmla="*/ 8856 h 208104"/>
              <a:gd name="connsiteX16" fmla="*/ 83584 w 165537"/>
              <a:gd name="connsiteY16" fmla="*/ 16896 h 208104"/>
              <a:gd name="connsiteX17" fmla="*/ 65611 w 165537"/>
              <a:gd name="connsiteY17" fmla="*/ 15950 h 208104"/>
              <a:gd name="connsiteX18" fmla="*/ 60882 w 165537"/>
              <a:gd name="connsiteY18" fmla="*/ 16896 h 208104"/>
              <a:gd name="connsiteX19" fmla="*/ 57571 w 165537"/>
              <a:gd name="connsiteY19" fmla="*/ 22099 h 208104"/>
              <a:gd name="connsiteX20" fmla="*/ 44328 w 165537"/>
              <a:gd name="connsiteY20" fmla="*/ 21626 h 208104"/>
              <a:gd name="connsiteX21" fmla="*/ 35342 w 165537"/>
              <a:gd name="connsiteY21" fmla="*/ 27774 h 208104"/>
              <a:gd name="connsiteX22" fmla="*/ 19734 w 165537"/>
              <a:gd name="connsiteY22" fmla="*/ 30612 h 208104"/>
              <a:gd name="connsiteX23" fmla="*/ 19734 w 165537"/>
              <a:gd name="connsiteY23" fmla="*/ 38180 h 208104"/>
              <a:gd name="connsiteX24" fmla="*/ 12166 w 165537"/>
              <a:gd name="connsiteY24" fmla="*/ 42436 h 208104"/>
              <a:gd name="connsiteX25" fmla="*/ 11693 w 165537"/>
              <a:gd name="connsiteY25" fmla="*/ 52368 h 208104"/>
              <a:gd name="connsiteX26" fmla="*/ 1761 w 165537"/>
              <a:gd name="connsiteY26" fmla="*/ 66557 h 208104"/>
              <a:gd name="connsiteX27" fmla="*/ 4126 w 165537"/>
              <a:gd name="connsiteY27" fmla="*/ 75544 h 208104"/>
              <a:gd name="connsiteX28" fmla="*/ 17842 w 165537"/>
              <a:gd name="connsiteY28" fmla="*/ 92570 h 208104"/>
              <a:gd name="connsiteX29" fmla="*/ 28720 w 165537"/>
              <a:gd name="connsiteY29" fmla="*/ 106759 h 208104"/>
              <a:gd name="connsiteX30" fmla="*/ 34869 w 165537"/>
              <a:gd name="connsiteY30" fmla="*/ 127097 h 208104"/>
              <a:gd name="connsiteX31" fmla="*/ 45747 w 165537"/>
              <a:gd name="connsiteY31" fmla="*/ 151218 h 208104"/>
              <a:gd name="connsiteX32" fmla="*/ 67503 w 165537"/>
              <a:gd name="connsiteY32" fmla="*/ 164934 h 208104"/>
              <a:gd name="connsiteX33" fmla="*/ 83584 w 165537"/>
              <a:gd name="connsiteY33" fmla="*/ 164461 h 208104"/>
              <a:gd name="connsiteX34" fmla="*/ 72232 w 165537"/>
              <a:gd name="connsiteY34" fmla="*/ 137502 h 208104"/>
              <a:gd name="connsiteX35" fmla="*/ 87841 w 165537"/>
              <a:gd name="connsiteY35" fmla="*/ 134191 h 208104"/>
              <a:gd name="connsiteX36" fmla="*/ 78854 w 165537"/>
              <a:gd name="connsiteY36" fmla="*/ 118584 h 208104"/>
              <a:gd name="connsiteX37" fmla="*/ 102502 w 165537"/>
              <a:gd name="connsiteY37" fmla="*/ 126624 h 208104"/>
              <a:gd name="connsiteX38" fmla="*/ 100610 w 165537"/>
              <a:gd name="connsiteY38" fmla="*/ 109124 h 208104"/>
              <a:gd name="connsiteX39" fmla="*/ 87841 w 165537"/>
              <a:gd name="connsiteY39" fmla="*/ 100611 h 208104"/>
              <a:gd name="connsiteX40" fmla="*/ 72706 w 165537"/>
              <a:gd name="connsiteY40" fmla="*/ 86422 h 208104"/>
              <a:gd name="connsiteX41" fmla="*/ 81219 w 165537"/>
              <a:gd name="connsiteY41" fmla="*/ 79800 h 208104"/>
              <a:gd name="connsiteX42" fmla="*/ 67976 w 165537"/>
              <a:gd name="connsiteY42" fmla="*/ 65611 h 208104"/>
              <a:gd name="connsiteX43" fmla="*/ 60408 w 165537"/>
              <a:gd name="connsiteY43" fmla="*/ 47639 h 208104"/>
              <a:gd name="connsiteX44" fmla="*/ 64665 w 165537"/>
              <a:gd name="connsiteY44" fmla="*/ 41490 h 208104"/>
              <a:gd name="connsiteX45" fmla="*/ 78854 w 165537"/>
              <a:gd name="connsiteY45" fmla="*/ 56625 h 208104"/>
              <a:gd name="connsiteX46" fmla="*/ 92570 w 165537"/>
              <a:gd name="connsiteY46" fmla="*/ 56625 h 208104"/>
              <a:gd name="connsiteX47" fmla="*/ 104394 w 165537"/>
              <a:gd name="connsiteY47" fmla="*/ 51895 h 208104"/>
              <a:gd name="connsiteX48" fmla="*/ 85949 w 165537"/>
              <a:gd name="connsiteY48" fmla="*/ 34869 h 208104"/>
              <a:gd name="connsiteX49" fmla="*/ 114799 w 165537"/>
              <a:gd name="connsiteY49" fmla="*/ 27301 h 208104"/>
              <a:gd name="connsiteX50" fmla="*/ 127570 w 165537"/>
              <a:gd name="connsiteY50" fmla="*/ 30139 h 208104"/>
              <a:gd name="connsiteX51" fmla="*/ 142704 w 165537"/>
              <a:gd name="connsiteY51" fmla="*/ 31085 h 208104"/>
              <a:gd name="connsiteX52" fmla="*/ 147907 w 165537"/>
              <a:gd name="connsiteY52" fmla="*/ 27774 h 208104"/>
              <a:gd name="connsiteX53" fmla="*/ 153583 w 165537"/>
              <a:gd name="connsiteY53" fmla="*/ 9329 h 20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65537" h="208104">
                <a:moveTo>
                  <a:pt x="99192" y="186217"/>
                </a:moveTo>
                <a:lnTo>
                  <a:pt x="95408" y="199460"/>
                </a:lnTo>
                <a:lnTo>
                  <a:pt x="126623" y="205136"/>
                </a:lnTo>
                <a:lnTo>
                  <a:pt x="126623" y="210339"/>
                </a:lnTo>
                <a:lnTo>
                  <a:pt x="162569" y="207501"/>
                </a:lnTo>
                <a:lnTo>
                  <a:pt x="164934" y="198514"/>
                </a:lnTo>
                <a:lnTo>
                  <a:pt x="151691" y="202298"/>
                </a:lnTo>
                <a:lnTo>
                  <a:pt x="151691" y="197096"/>
                </a:lnTo>
                <a:lnTo>
                  <a:pt x="133245" y="194731"/>
                </a:lnTo>
                <a:lnTo>
                  <a:pt x="113854" y="196623"/>
                </a:lnTo>
                <a:lnTo>
                  <a:pt x="99192" y="186217"/>
                </a:lnTo>
                <a:close/>
                <a:moveTo>
                  <a:pt x="153583" y="9329"/>
                </a:moveTo>
                <a:lnTo>
                  <a:pt x="140812" y="1761"/>
                </a:lnTo>
                <a:lnTo>
                  <a:pt x="142231" y="15950"/>
                </a:lnTo>
                <a:lnTo>
                  <a:pt x="120475" y="18788"/>
                </a:lnTo>
                <a:lnTo>
                  <a:pt x="102029" y="8856"/>
                </a:lnTo>
                <a:lnTo>
                  <a:pt x="83584" y="16896"/>
                </a:lnTo>
                <a:lnTo>
                  <a:pt x="65611" y="15950"/>
                </a:lnTo>
                <a:lnTo>
                  <a:pt x="60882" y="16896"/>
                </a:lnTo>
                <a:lnTo>
                  <a:pt x="57571" y="22099"/>
                </a:lnTo>
                <a:lnTo>
                  <a:pt x="44328" y="21626"/>
                </a:lnTo>
                <a:lnTo>
                  <a:pt x="35342" y="27774"/>
                </a:lnTo>
                <a:lnTo>
                  <a:pt x="19734" y="30612"/>
                </a:lnTo>
                <a:lnTo>
                  <a:pt x="19734" y="38180"/>
                </a:lnTo>
                <a:lnTo>
                  <a:pt x="12166" y="42436"/>
                </a:lnTo>
                <a:lnTo>
                  <a:pt x="11693" y="52368"/>
                </a:lnTo>
                <a:lnTo>
                  <a:pt x="1761" y="66557"/>
                </a:lnTo>
                <a:lnTo>
                  <a:pt x="4126" y="75544"/>
                </a:lnTo>
                <a:lnTo>
                  <a:pt x="17842" y="92570"/>
                </a:lnTo>
                <a:lnTo>
                  <a:pt x="28720" y="106759"/>
                </a:lnTo>
                <a:lnTo>
                  <a:pt x="34869" y="127097"/>
                </a:lnTo>
                <a:lnTo>
                  <a:pt x="45747" y="151218"/>
                </a:lnTo>
                <a:lnTo>
                  <a:pt x="67503" y="164934"/>
                </a:lnTo>
                <a:lnTo>
                  <a:pt x="83584" y="164461"/>
                </a:lnTo>
                <a:lnTo>
                  <a:pt x="72232" y="137502"/>
                </a:lnTo>
                <a:lnTo>
                  <a:pt x="87841" y="134191"/>
                </a:lnTo>
                <a:lnTo>
                  <a:pt x="78854" y="118584"/>
                </a:lnTo>
                <a:lnTo>
                  <a:pt x="102502" y="126624"/>
                </a:lnTo>
                <a:lnTo>
                  <a:pt x="100610" y="109124"/>
                </a:lnTo>
                <a:lnTo>
                  <a:pt x="87841" y="100611"/>
                </a:lnTo>
                <a:lnTo>
                  <a:pt x="72706" y="86422"/>
                </a:lnTo>
                <a:lnTo>
                  <a:pt x="81219" y="79800"/>
                </a:lnTo>
                <a:lnTo>
                  <a:pt x="67976" y="65611"/>
                </a:lnTo>
                <a:lnTo>
                  <a:pt x="60408" y="47639"/>
                </a:lnTo>
                <a:lnTo>
                  <a:pt x="64665" y="41490"/>
                </a:lnTo>
                <a:lnTo>
                  <a:pt x="78854" y="56625"/>
                </a:lnTo>
                <a:lnTo>
                  <a:pt x="92570" y="56625"/>
                </a:lnTo>
                <a:lnTo>
                  <a:pt x="104394" y="51895"/>
                </a:lnTo>
                <a:lnTo>
                  <a:pt x="85949" y="34869"/>
                </a:lnTo>
                <a:lnTo>
                  <a:pt x="114799" y="27301"/>
                </a:lnTo>
                <a:lnTo>
                  <a:pt x="127570" y="30139"/>
                </a:lnTo>
                <a:lnTo>
                  <a:pt x="142704" y="31085"/>
                </a:lnTo>
                <a:lnTo>
                  <a:pt x="147907" y="27774"/>
                </a:lnTo>
                <a:lnTo>
                  <a:pt x="153583" y="932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51D0CCA-FA81-4C56-A025-541EDCAB7EF7}"/>
              </a:ext>
            </a:extLst>
          </p:cNvPr>
          <p:cNvSpPr/>
          <p:nvPr/>
        </p:nvSpPr>
        <p:spPr>
          <a:xfrm>
            <a:off x="3655466" y="1252965"/>
            <a:ext cx="311381" cy="226167"/>
          </a:xfrm>
          <a:custGeom>
            <a:avLst/>
            <a:gdLst>
              <a:gd name="connsiteX0" fmla="*/ 94462 w 137159"/>
              <a:gd name="connsiteY0" fmla="*/ 17842 h 118241"/>
              <a:gd name="connsiteX1" fmla="*/ 75544 w 137159"/>
              <a:gd name="connsiteY1" fmla="*/ 5545 h 118241"/>
              <a:gd name="connsiteX2" fmla="*/ 67976 w 137159"/>
              <a:gd name="connsiteY2" fmla="*/ 1761 h 118241"/>
              <a:gd name="connsiteX3" fmla="*/ 49531 w 137159"/>
              <a:gd name="connsiteY3" fmla="*/ 9802 h 118241"/>
              <a:gd name="connsiteX4" fmla="*/ 48111 w 137159"/>
              <a:gd name="connsiteY4" fmla="*/ 21626 h 118241"/>
              <a:gd name="connsiteX5" fmla="*/ 40071 w 137159"/>
              <a:gd name="connsiteY5" fmla="*/ 24463 h 118241"/>
              <a:gd name="connsiteX6" fmla="*/ 41017 w 137159"/>
              <a:gd name="connsiteY6" fmla="*/ 32504 h 118241"/>
              <a:gd name="connsiteX7" fmla="*/ 31558 w 137159"/>
              <a:gd name="connsiteY7" fmla="*/ 32031 h 118241"/>
              <a:gd name="connsiteX8" fmla="*/ 23045 w 137159"/>
              <a:gd name="connsiteY8" fmla="*/ 27301 h 118241"/>
              <a:gd name="connsiteX9" fmla="*/ 19261 w 137159"/>
              <a:gd name="connsiteY9" fmla="*/ 32031 h 118241"/>
              <a:gd name="connsiteX10" fmla="*/ 2707 w 137159"/>
              <a:gd name="connsiteY10" fmla="*/ 31085 h 118241"/>
              <a:gd name="connsiteX11" fmla="*/ 1761 w 137159"/>
              <a:gd name="connsiteY11" fmla="*/ 31558 h 118241"/>
              <a:gd name="connsiteX12" fmla="*/ 1761 w 137159"/>
              <a:gd name="connsiteY12" fmla="*/ 41963 h 118241"/>
              <a:gd name="connsiteX13" fmla="*/ 9801 w 137159"/>
              <a:gd name="connsiteY13" fmla="*/ 51422 h 118241"/>
              <a:gd name="connsiteX14" fmla="*/ 15950 w 137159"/>
              <a:gd name="connsiteY14" fmla="*/ 39125 h 118241"/>
              <a:gd name="connsiteX15" fmla="*/ 31558 w 137159"/>
              <a:gd name="connsiteY15" fmla="*/ 43855 h 118241"/>
              <a:gd name="connsiteX16" fmla="*/ 32977 w 137159"/>
              <a:gd name="connsiteY16" fmla="*/ 53314 h 118241"/>
              <a:gd name="connsiteX17" fmla="*/ 44801 w 137159"/>
              <a:gd name="connsiteY17" fmla="*/ 65611 h 118241"/>
              <a:gd name="connsiteX18" fmla="*/ 40071 w 137159"/>
              <a:gd name="connsiteY18" fmla="*/ 67976 h 118241"/>
              <a:gd name="connsiteX19" fmla="*/ 61827 w 137159"/>
              <a:gd name="connsiteY19" fmla="*/ 89260 h 118241"/>
              <a:gd name="connsiteX20" fmla="*/ 84530 w 137159"/>
              <a:gd name="connsiteY20" fmla="*/ 97773 h 118241"/>
              <a:gd name="connsiteX21" fmla="*/ 99192 w 137159"/>
              <a:gd name="connsiteY21" fmla="*/ 108178 h 118241"/>
              <a:gd name="connsiteX22" fmla="*/ 122840 w 137159"/>
              <a:gd name="connsiteY22" fmla="*/ 119056 h 118241"/>
              <a:gd name="connsiteX23" fmla="*/ 122840 w 137159"/>
              <a:gd name="connsiteY23" fmla="*/ 119056 h 118241"/>
              <a:gd name="connsiteX24" fmla="*/ 125205 w 137159"/>
              <a:gd name="connsiteY24" fmla="*/ 114327 h 118241"/>
              <a:gd name="connsiteX25" fmla="*/ 102976 w 137159"/>
              <a:gd name="connsiteY25" fmla="*/ 102976 h 118241"/>
              <a:gd name="connsiteX26" fmla="*/ 92570 w 137159"/>
              <a:gd name="connsiteY26" fmla="*/ 91151 h 118241"/>
              <a:gd name="connsiteX27" fmla="*/ 83111 w 137159"/>
              <a:gd name="connsiteY27" fmla="*/ 84530 h 118241"/>
              <a:gd name="connsiteX28" fmla="*/ 71287 w 137159"/>
              <a:gd name="connsiteY28" fmla="*/ 73652 h 118241"/>
              <a:gd name="connsiteX29" fmla="*/ 65139 w 137159"/>
              <a:gd name="connsiteY29" fmla="*/ 64665 h 118241"/>
              <a:gd name="connsiteX30" fmla="*/ 52368 w 137159"/>
              <a:gd name="connsiteY30" fmla="*/ 50949 h 118241"/>
              <a:gd name="connsiteX31" fmla="*/ 56625 w 137159"/>
              <a:gd name="connsiteY31" fmla="*/ 39125 h 118241"/>
              <a:gd name="connsiteX32" fmla="*/ 65611 w 137159"/>
              <a:gd name="connsiteY32" fmla="*/ 45747 h 118241"/>
              <a:gd name="connsiteX33" fmla="*/ 70341 w 137159"/>
              <a:gd name="connsiteY33" fmla="*/ 39598 h 118241"/>
              <a:gd name="connsiteX34" fmla="*/ 81219 w 137159"/>
              <a:gd name="connsiteY34" fmla="*/ 39125 h 118241"/>
              <a:gd name="connsiteX35" fmla="*/ 102029 w 137159"/>
              <a:gd name="connsiteY35" fmla="*/ 43855 h 118241"/>
              <a:gd name="connsiteX36" fmla="*/ 118583 w 137159"/>
              <a:gd name="connsiteY36" fmla="*/ 43382 h 118241"/>
              <a:gd name="connsiteX37" fmla="*/ 129934 w 137159"/>
              <a:gd name="connsiteY37" fmla="*/ 50004 h 118241"/>
              <a:gd name="connsiteX38" fmla="*/ 129934 w 137159"/>
              <a:gd name="connsiteY38" fmla="*/ 50004 h 118241"/>
              <a:gd name="connsiteX39" fmla="*/ 137975 w 137159"/>
              <a:gd name="connsiteY39" fmla="*/ 39125 h 118241"/>
              <a:gd name="connsiteX40" fmla="*/ 129934 w 137159"/>
              <a:gd name="connsiteY40" fmla="*/ 30612 h 118241"/>
              <a:gd name="connsiteX41" fmla="*/ 122840 w 137159"/>
              <a:gd name="connsiteY41" fmla="*/ 19261 h 118241"/>
              <a:gd name="connsiteX42" fmla="*/ 122840 w 137159"/>
              <a:gd name="connsiteY42" fmla="*/ 19261 h 118241"/>
              <a:gd name="connsiteX43" fmla="*/ 114326 w 137159"/>
              <a:gd name="connsiteY43" fmla="*/ 23518 h 118241"/>
              <a:gd name="connsiteX44" fmla="*/ 94462 w 137159"/>
              <a:gd name="connsiteY44" fmla="*/ 17842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7159" h="118241">
                <a:moveTo>
                  <a:pt x="94462" y="17842"/>
                </a:moveTo>
                <a:lnTo>
                  <a:pt x="75544" y="5545"/>
                </a:lnTo>
                <a:lnTo>
                  <a:pt x="67976" y="1761"/>
                </a:lnTo>
                <a:lnTo>
                  <a:pt x="49531" y="9802"/>
                </a:lnTo>
                <a:lnTo>
                  <a:pt x="48111" y="21626"/>
                </a:lnTo>
                <a:lnTo>
                  <a:pt x="40071" y="24463"/>
                </a:lnTo>
                <a:lnTo>
                  <a:pt x="41017" y="32504"/>
                </a:lnTo>
                <a:lnTo>
                  <a:pt x="31558" y="32031"/>
                </a:lnTo>
                <a:lnTo>
                  <a:pt x="23045" y="27301"/>
                </a:lnTo>
                <a:lnTo>
                  <a:pt x="19261" y="32031"/>
                </a:lnTo>
                <a:lnTo>
                  <a:pt x="2707" y="31085"/>
                </a:lnTo>
                <a:lnTo>
                  <a:pt x="1761" y="31558"/>
                </a:lnTo>
                <a:lnTo>
                  <a:pt x="1761" y="41963"/>
                </a:lnTo>
                <a:lnTo>
                  <a:pt x="9801" y="51422"/>
                </a:lnTo>
                <a:lnTo>
                  <a:pt x="15950" y="39125"/>
                </a:lnTo>
                <a:lnTo>
                  <a:pt x="31558" y="43855"/>
                </a:lnTo>
                <a:lnTo>
                  <a:pt x="32977" y="53314"/>
                </a:lnTo>
                <a:lnTo>
                  <a:pt x="44801" y="65611"/>
                </a:lnTo>
                <a:lnTo>
                  <a:pt x="40071" y="67976"/>
                </a:lnTo>
                <a:lnTo>
                  <a:pt x="61827" y="89260"/>
                </a:lnTo>
                <a:lnTo>
                  <a:pt x="84530" y="97773"/>
                </a:lnTo>
                <a:lnTo>
                  <a:pt x="99192" y="108178"/>
                </a:lnTo>
                <a:lnTo>
                  <a:pt x="122840" y="119056"/>
                </a:lnTo>
                <a:lnTo>
                  <a:pt x="122840" y="119056"/>
                </a:lnTo>
                <a:lnTo>
                  <a:pt x="125205" y="114327"/>
                </a:lnTo>
                <a:lnTo>
                  <a:pt x="102976" y="102976"/>
                </a:lnTo>
                <a:lnTo>
                  <a:pt x="92570" y="91151"/>
                </a:lnTo>
                <a:lnTo>
                  <a:pt x="83111" y="84530"/>
                </a:lnTo>
                <a:lnTo>
                  <a:pt x="71287" y="73652"/>
                </a:lnTo>
                <a:lnTo>
                  <a:pt x="65139" y="64665"/>
                </a:lnTo>
                <a:lnTo>
                  <a:pt x="52368" y="50949"/>
                </a:lnTo>
                <a:lnTo>
                  <a:pt x="56625" y="39125"/>
                </a:lnTo>
                <a:lnTo>
                  <a:pt x="65611" y="45747"/>
                </a:lnTo>
                <a:lnTo>
                  <a:pt x="70341" y="39598"/>
                </a:lnTo>
                <a:lnTo>
                  <a:pt x="81219" y="39125"/>
                </a:lnTo>
                <a:lnTo>
                  <a:pt x="102029" y="43855"/>
                </a:lnTo>
                <a:lnTo>
                  <a:pt x="118583" y="43382"/>
                </a:lnTo>
                <a:lnTo>
                  <a:pt x="129934" y="50004"/>
                </a:lnTo>
                <a:lnTo>
                  <a:pt x="129934" y="50004"/>
                </a:lnTo>
                <a:lnTo>
                  <a:pt x="137975" y="39125"/>
                </a:lnTo>
                <a:lnTo>
                  <a:pt x="129934" y="30612"/>
                </a:lnTo>
                <a:lnTo>
                  <a:pt x="122840" y="19261"/>
                </a:lnTo>
                <a:lnTo>
                  <a:pt x="122840" y="19261"/>
                </a:lnTo>
                <a:lnTo>
                  <a:pt x="114326" y="23518"/>
                </a:lnTo>
                <a:lnTo>
                  <a:pt x="94462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043FAD1-16DE-4A4E-8A24-6A984D6BE90B}"/>
              </a:ext>
            </a:extLst>
          </p:cNvPr>
          <p:cNvSpPr/>
          <p:nvPr/>
        </p:nvSpPr>
        <p:spPr>
          <a:xfrm>
            <a:off x="3784314" y="1133548"/>
            <a:ext cx="343593" cy="162841"/>
          </a:xfrm>
          <a:custGeom>
            <a:avLst/>
            <a:gdLst>
              <a:gd name="connsiteX0" fmla="*/ 104394 w 151348"/>
              <a:gd name="connsiteY0" fmla="*/ 1761 h 85133"/>
              <a:gd name="connsiteX1" fmla="*/ 96827 w 151348"/>
              <a:gd name="connsiteY1" fmla="*/ 3653 h 85133"/>
              <a:gd name="connsiteX2" fmla="*/ 92097 w 151348"/>
              <a:gd name="connsiteY2" fmla="*/ 10748 h 85133"/>
              <a:gd name="connsiteX3" fmla="*/ 81692 w 151348"/>
              <a:gd name="connsiteY3" fmla="*/ 14058 h 85133"/>
              <a:gd name="connsiteX4" fmla="*/ 78854 w 151348"/>
              <a:gd name="connsiteY4" fmla="*/ 12166 h 85133"/>
              <a:gd name="connsiteX5" fmla="*/ 67976 w 151348"/>
              <a:gd name="connsiteY5" fmla="*/ 16896 h 85133"/>
              <a:gd name="connsiteX6" fmla="*/ 58990 w 151348"/>
              <a:gd name="connsiteY6" fmla="*/ 17842 h 85133"/>
              <a:gd name="connsiteX7" fmla="*/ 57571 w 151348"/>
              <a:gd name="connsiteY7" fmla="*/ 23518 h 85133"/>
              <a:gd name="connsiteX8" fmla="*/ 38179 w 151348"/>
              <a:gd name="connsiteY8" fmla="*/ 27301 h 85133"/>
              <a:gd name="connsiteX9" fmla="*/ 29193 w 151348"/>
              <a:gd name="connsiteY9" fmla="*/ 23991 h 85133"/>
              <a:gd name="connsiteX10" fmla="*/ 16896 w 151348"/>
              <a:gd name="connsiteY10" fmla="*/ 16423 h 85133"/>
              <a:gd name="connsiteX11" fmla="*/ 15950 w 151348"/>
              <a:gd name="connsiteY11" fmla="*/ 28720 h 85133"/>
              <a:gd name="connsiteX12" fmla="*/ 2707 w 151348"/>
              <a:gd name="connsiteY12" fmla="*/ 28720 h 85133"/>
              <a:gd name="connsiteX13" fmla="*/ 7909 w 151348"/>
              <a:gd name="connsiteY13" fmla="*/ 34869 h 85133"/>
              <a:gd name="connsiteX14" fmla="*/ 1761 w 151348"/>
              <a:gd name="connsiteY14" fmla="*/ 53787 h 85133"/>
              <a:gd name="connsiteX15" fmla="*/ 5545 w 151348"/>
              <a:gd name="connsiteY15" fmla="*/ 54260 h 85133"/>
              <a:gd name="connsiteX16" fmla="*/ 11220 w 151348"/>
              <a:gd name="connsiteY16" fmla="*/ 64193 h 85133"/>
              <a:gd name="connsiteX17" fmla="*/ 18788 w 151348"/>
              <a:gd name="connsiteY17" fmla="*/ 67976 h 85133"/>
              <a:gd name="connsiteX18" fmla="*/ 37706 w 151348"/>
              <a:gd name="connsiteY18" fmla="*/ 80273 h 85133"/>
              <a:gd name="connsiteX19" fmla="*/ 57571 w 151348"/>
              <a:gd name="connsiteY19" fmla="*/ 85949 h 85133"/>
              <a:gd name="connsiteX20" fmla="*/ 66084 w 151348"/>
              <a:gd name="connsiteY20" fmla="*/ 81692 h 85133"/>
              <a:gd name="connsiteX21" fmla="*/ 66084 w 151348"/>
              <a:gd name="connsiteY21" fmla="*/ 81692 h 85133"/>
              <a:gd name="connsiteX22" fmla="*/ 83584 w 151348"/>
              <a:gd name="connsiteY22" fmla="*/ 74125 h 85133"/>
              <a:gd name="connsiteX23" fmla="*/ 98719 w 151348"/>
              <a:gd name="connsiteY23" fmla="*/ 75071 h 85133"/>
              <a:gd name="connsiteX24" fmla="*/ 116691 w 151348"/>
              <a:gd name="connsiteY24" fmla="*/ 69868 h 85133"/>
              <a:gd name="connsiteX25" fmla="*/ 128989 w 151348"/>
              <a:gd name="connsiteY25" fmla="*/ 49531 h 85133"/>
              <a:gd name="connsiteX26" fmla="*/ 137975 w 151348"/>
              <a:gd name="connsiteY26" fmla="*/ 29666 h 85133"/>
              <a:gd name="connsiteX27" fmla="*/ 151691 w 151348"/>
              <a:gd name="connsiteY27" fmla="*/ 23518 h 85133"/>
              <a:gd name="connsiteX28" fmla="*/ 148853 w 151348"/>
              <a:gd name="connsiteY28" fmla="*/ 15950 h 85133"/>
              <a:gd name="connsiteX29" fmla="*/ 135137 w 151348"/>
              <a:gd name="connsiteY29" fmla="*/ 7910 h 85133"/>
              <a:gd name="connsiteX30" fmla="*/ 130407 w 151348"/>
              <a:gd name="connsiteY30" fmla="*/ 10748 h 85133"/>
              <a:gd name="connsiteX31" fmla="*/ 104394 w 151348"/>
              <a:gd name="connsiteY31" fmla="*/ 1761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348" h="85133">
                <a:moveTo>
                  <a:pt x="104394" y="1761"/>
                </a:moveTo>
                <a:lnTo>
                  <a:pt x="96827" y="3653"/>
                </a:lnTo>
                <a:lnTo>
                  <a:pt x="92097" y="10748"/>
                </a:lnTo>
                <a:lnTo>
                  <a:pt x="81692" y="14058"/>
                </a:lnTo>
                <a:lnTo>
                  <a:pt x="78854" y="12166"/>
                </a:lnTo>
                <a:lnTo>
                  <a:pt x="67976" y="16896"/>
                </a:lnTo>
                <a:lnTo>
                  <a:pt x="58990" y="17842"/>
                </a:lnTo>
                <a:lnTo>
                  <a:pt x="57571" y="23518"/>
                </a:lnTo>
                <a:lnTo>
                  <a:pt x="38179" y="27301"/>
                </a:lnTo>
                <a:lnTo>
                  <a:pt x="29193" y="23991"/>
                </a:lnTo>
                <a:lnTo>
                  <a:pt x="16896" y="16423"/>
                </a:lnTo>
                <a:lnTo>
                  <a:pt x="15950" y="28720"/>
                </a:lnTo>
                <a:lnTo>
                  <a:pt x="2707" y="28720"/>
                </a:lnTo>
                <a:lnTo>
                  <a:pt x="7909" y="34869"/>
                </a:lnTo>
                <a:lnTo>
                  <a:pt x="1761" y="53787"/>
                </a:lnTo>
                <a:lnTo>
                  <a:pt x="5545" y="54260"/>
                </a:lnTo>
                <a:lnTo>
                  <a:pt x="11220" y="64193"/>
                </a:lnTo>
                <a:lnTo>
                  <a:pt x="18788" y="67976"/>
                </a:lnTo>
                <a:lnTo>
                  <a:pt x="37706" y="80273"/>
                </a:lnTo>
                <a:lnTo>
                  <a:pt x="57571" y="85949"/>
                </a:lnTo>
                <a:lnTo>
                  <a:pt x="66084" y="81692"/>
                </a:lnTo>
                <a:lnTo>
                  <a:pt x="66084" y="81692"/>
                </a:lnTo>
                <a:lnTo>
                  <a:pt x="83584" y="74125"/>
                </a:lnTo>
                <a:lnTo>
                  <a:pt x="98719" y="75071"/>
                </a:lnTo>
                <a:lnTo>
                  <a:pt x="116691" y="69868"/>
                </a:lnTo>
                <a:lnTo>
                  <a:pt x="128989" y="49531"/>
                </a:lnTo>
                <a:lnTo>
                  <a:pt x="137975" y="29666"/>
                </a:lnTo>
                <a:lnTo>
                  <a:pt x="151691" y="23518"/>
                </a:lnTo>
                <a:lnTo>
                  <a:pt x="148853" y="15950"/>
                </a:lnTo>
                <a:lnTo>
                  <a:pt x="135137" y="7910"/>
                </a:lnTo>
                <a:lnTo>
                  <a:pt x="130407" y="10748"/>
                </a:lnTo>
                <a:lnTo>
                  <a:pt x="10439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791D327-0291-4FDC-BB54-BF45BE93EF04}"/>
              </a:ext>
            </a:extLst>
          </p:cNvPr>
          <p:cNvSpPr/>
          <p:nvPr/>
        </p:nvSpPr>
        <p:spPr>
          <a:xfrm>
            <a:off x="2402432" y="774395"/>
            <a:ext cx="214745" cy="189981"/>
          </a:xfrm>
          <a:custGeom>
            <a:avLst/>
            <a:gdLst>
              <a:gd name="connsiteX0" fmla="*/ 89732 w 94592"/>
              <a:gd name="connsiteY0" fmla="*/ 37706 h 99322"/>
              <a:gd name="connsiteX1" fmla="*/ 73179 w 94592"/>
              <a:gd name="connsiteY1" fmla="*/ 31558 h 99322"/>
              <a:gd name="connsiteX2" fmla="*/ 59463 w 94592"/>
              <a:gd name="connsiteY2" fmla="*/ 32031 h 99322"/>
              <a:gd name="connsiteX3" fmla="*/ 64665 w 94592"/>
              <a:gd name="connsiteY3" fmla="*/ 16896 h 99322"/>
              <a:gd name="connsiteX4" fmla="*/ 60882 w 94592"/>
              <a:gd name="connsiteY4" fmla="*/ 1761 h 99322"/>
              <a:gd name="connsiteX5" fmla="*/ 43382 w 94592"/>
              <a:gd name="connsiteY5" fmla="*/ 15004 h 99322"/>
              <a:gd name="connsiteX6" fmla="*/ 11693 w 94592"/>
              <a:gd name="connsiteY6" fmla="*/ 37234 h 99322"/>
              <a:gd name="connsiteX7" fmla="*/ 21626 w 94592"/>
              <a:gd name="connsiteY7" fmla="*/ 66084 h 99322"/>
              <a:gd name="connsiteX8" fmla="*/ 1761 w 94592"/>
              <a:gd name="connsiteY8" fmla="*/ 96354 h 99322"/>
              <a:gd name="connsiteX9" fmla="*/ 33450 w 94592"/>
              <a:gd name="connsiteY9" fmla="*/ 100611 h 99322"/>
              <a:gd name="connsiteX10" fmla="*/ 74598 w 94592"/>
              <a:gd name="connsiteY10" fmla="*/ 83584 h 99322"/>
              <a:gd name="connsiteX11" fmla="*/ 93043 w 94592"/>
              <a:gd name="connsiteY11" fmla="*/ 58044 h 99322"/>
              <a:gd name="connsiteX12" fmla="*/ 89732 w 94592"/>
              <a:gd name="connsiteY12" fmla="*/ 37706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592" h="99322">
                <a:moveTo>
                  <a:pt x="89732" y="37706"/>
                </a:moveTo>
                <a:lnTo>
                  <a:pt x="73179" y="31558"/>
                </a:lnTo>
                <a:lnTo>
                  <a:pt x="59463" y="32031"/>
                </a:lnTo>
                <a:lnTo>
                  <a:pt x="64665" y="16896"/>
                </a:lnTo>
                <a:lnTo>
                  <a:pt x="60882" y="1761"/>
                </a:lnTo>
                <a:lnTo>
                  <a:pt x="43382" y="15004"/>
                </a:lnTo>
                <a:lnTo>
                  <a:pt x="11693" y="37234"/>
                </a:lnTo>
                <a:lnTo>
                  <a:pt x="21626" y="66084"/>
                </a:lnTo>
                <a:lnTo>
                  <a:pt x="1761" y="96354"/>
                </a:lnTo>
                <a:lnTo>
                  <a:pt x="33450" y="100611"/>
                </a:lnTo>
                <a:lnTo>
                  <a:pt x="74598" y="83584"/>
                </a:lnTo>
                <a:lnTo>
                  <a:pt x="93043" y="58044"/>
                </a:lnTo>
                <a:lnTo>
                  <a:pt x="89732" y="3770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1964E70-A968-4EC5-A1D8-CAF75E1FFECC}"/>
              </a:ext>
            </a:extLst>
          </p:cNvPr>
          <p:cNvSpPr/>
          <p:nvPr/>
        </p:nvSpPr>
        <p:spPr>
          <a:xfrm>
            <a:off x="5377722" y="1633831"/>
            <a:ext cx="1245520" cy="850390"/>
          </a:xfrm>
          <a:custGeom>
            <a:avLst/>
            <a:gdLst>
              <a:gd name="connsiteX0" fmla="*/ 38179 w 548638"/>
              <a:gd name="connsiteY0" fmla="*/ 26828 h 444586"/>
              <a:gd name="connsiteX1" fmla="*/ 23045 w 548638"/>
              <a:gd name="connsiteY1" fmla="*/ 13112 h 444586"/>
              <a:gd name="connsiteX2" fmla="*/ 17369 w 548638"/>
              <a:gd name="connsiteY2" fmla="*/ 1761 h 444586"/>
              <a:gd name="connsiteX3" fmla="*/ 1761 w 548638"/>
              <a:gd name="connsiteY3" fmla="*/ 10275 h 444586"/>
              <a:gd name="connsiteX4" fmla="*/ 15477 w 548638"/>
              <a:gd name="connsiteY4" fmla="*/ 44801 h 444586"/>
              <a:gd name="connsiteX5" fmla="*/ 12166 w 548638"/>
              <a:gd name="connsiteY5" fmla="*/ 54260 h 444586"/>
              <a:gd name="connsiteX6" fmla="*/ 29666 w 548638"/>
              <a:gd name="connsiteY6" fmla="*/ 78854 h 444586"/>
              <a:gd name="connsiteX7" fmla="*/ 29666 w 548638"/>
              <a:gd name="connsiteY7" fmla="*/ 78854 h 444586"/>
              <a:gd name="connsiteX8" fmla="*/ 51895 w 548638"/>
              <a:gd name="connsiteY8" fmla="*/ 115746 h 444586"/>
              <a:gd name="connsiteX9" fmla="*/ 69395 w 548638"/>
              <a:gd name="connsiteY9" fmla="*/ 124732 h 444586"/>
              <a:gd name="connsiteX10" fmla="*/ 74124 w 548638"/>
              <a:gd name="connsiteY10" fmla="*/ 142705 h 444586"/>
              <a:gd name="connsiteX11" fmla="*/ 63247 w 548638"/>
              <a:gd name="connsiteY11" fmla="*/ 153110 h 444586"/>
              <a:gd name="connsiteX12" fmla="*/ 60882 w 548638"/>
              <a:gd name="connsiteY12" fmla="*/ 176758 h 444586"/>
              <a:gd name="connsiteX13" fmla="*/ 82638 w 548638"/>
              <a:gd name="connsiteY13" fmla="*/ 205609 h 444586"/>
              <a:gd name="connsiteX14" fmla="*/ 115746 w 548638"/>
              <a:gd name="connsiteY14" fmla="*/ 221690 h 444586"/>
              <a:gd name="connsiteX15" fmla="*/ 132299 w 548638"/>
              <a:gd name="connsiteY15" fmla="*/ 244865 h 444586"/>
              <a:gd name="connsiteX16" fmla="*/ 131353 w 548638"/>
              <a:gd name="connsiteY16" fmla="*/ 266621 h 444586"/>
              <a:gd name="connsiteX17" fmla="*/ 139394 w 548638"/>
              <a:gd name="connsiteY17" fmla="*/ 266621 h 444586"/>
              <a:gd name="connsiteX18" fmla="*/ 141759 w 548638"/>
              <a:gd name="connsiteY18" fmla="*/ 282229 h 444586"/>
              <a:gd name="connsiteX19" fmla="*/ 157840 w 548638"/>
              <a:gd name="connsiteY19" fmla="*/ 298310 h 444586"/>
              <a:gd name="connsiteX20" fmla="*/ 165880 w 548638"/>
              <a:gd name="connsiteY20" fmla="*/ 286486 h 444586"/>
              <a:gd name="connsiteX21" fmla="*/ 183379 w 548638"/>
              <a:gd name="connsiteY21" fmla="*/ 296418 h 444586"/>
              <a:gd name="connsiteX22" fmla="*/ 196622 w 548638"/>
              <a:gd name="connsiteY22" fmla="*/ 291688 h 444586"/>
              <a:gd name="connsiteX23" fmla="*/ 220743 w 548638"/>
              <a:gd name="connsiteY23" fmla="*/ 331417 h 444586"/>
              <a:gd name="connsiteX24" fmla="*/ 241081 w 548638"/>
              <a:gd name="connsiteY24" fmla="*/ 360268 h 444586"/>
              <a:gd name="connsiteX25" fmla="*/ 267094 w 548638"/>
              <a:gd name="connsiteY25" fmla="*/ 368782 h 444586"/>
              <a:gd name="connsiteX26" fmla="*/ 295945 w 548638"/>
              <a:gd name="connsiteY26" fmla="*/ 391957 h 444586"/>
              <a:gd name="connsiteX27" fmla="*/ 328580 w 548638"/>
              <a:gd name="connsiteY27" fmla="*/ 401889 h 444586"/>
              <a:gd name="connsiteX28" fmla="*/ 352701 w 548638"/>
              <a:gd name="connsiteY28" fmla="*/ 387227 h 444586"/>
              <a:gd name="connsiteX29" fmla="*/ 371619 w 548638"/>
              <a:gd name="connsiteY29" fmla="*/ 382025 h 444586"/>
              <a:gd name="connsiteX30" fmla="*/ 384863 w 548638"/>
              <a:gd name="connsiteY30" fmla="*/ 387227 h 444586"/>
              <a:gd name="connsiteX31" fmla="*/ 399997 w 548638"/>
              <a:gd name="connsiteY31" fmla="*/ 424118 h 444586"/>
              <a:gd name="connsiteX32" fmla="*/ 429794 w 548638"/>
              <a:gd name="connsiteY32" fmla="*/ 427902 h 444586"/>
              <a:gd name="connsiteX33" fmla="*/ 458645 w 548638"/>
              <a:gd name="connsiteY33" fmla="*/ 434997 h 444586"/>
              <a:gd name="connsiteX34" fmla="*/ 508306 w 548638"/>
              <a:gd name="connsiteY34" fmla="*/ 443983 h 444586"/>
              <a:gd name="connsiteX35" fmla="*/ 513981 w 548638"/>
              <a:gd name="connsiteY35" fmla="*/ 408984 h 444586"/>
              <a:gd name="connsiteX36" fmla="*/ 548981 w 548638"/>
              <a:gd name="connsiteY36" fmla="*/ 393376 h 444586"/>
              <a:gd name="connsiteX37" fmla="*/ 544724 w 548638"/>
              <a:gd name="connsiteY37" fmla="*/ 379660 h 444586"/>
              <a:gd name="connsiteX38" fmla="*/ 531954 w 548638"/>
              <a:gd name="connsiteY38" fmla="*/ 374930 h 444586"/>
              <a:gd name="connsiteX39" fmla="*/ 527225 w 548638"/>
              <a:gd name="connsiteY39" fmla="*/ 347971 h 444586"/>
              <a:gd name="connsiteX40" fmla="*/ 500739 w 548638"/>
              <a:gd name="connsiteY40" fmla="*/ 335201 h 444586"/>
              <a:gd name="connsiteX41" fmla="*/ 487496 w 548638"/>
              <a:gd name="connsiteY41" fmla="*/ 316756 h 444586"/>
              <a:gd name="connsiteX42" fmla="*/ 472361 w 548638"/>
              <a:gd name="connsiteY42" fmla="*/ 301148 h 444586"/>
              <a:gd name="connsiteX43" fmla="*/ 490806 w 548638"/>
              <a:gd name="connsiteY43" fmla="*/ 273716 h 444586"/>
              <a:gd name="connsiteX44" fmla="*/ 485604 w 548638"/>
              <a:gd name="connsiteY44" fmla="*/ 254797 h 444586"/>
              <a:gd name="connsiteX45" fmla="*/ 465266 w 548638"/>
              <a:gd name="connsiteY45" fmla="*/ 249595 h 444586"/>
              <a:gd name="connsiteX46" fmla="*/ 460063 w 548638"/>
              <a:gd name="connsiteY46" fmla="*/ 230676 h 444586"/>
              <a:gd name="connsiteX47" fmla="*/ 447294 w 548638"/>
              <a:gd name="connsiteY47" fmla="*/ 206555 h 444586"/>
              <a:gd name="connsiteX48" fmla="*/ 454861 w 548638"/>
              <a:gd name="connsiteY48" fmla="*/ 190001 h 444586"/>
              <a:gd name="connsiteX49" fmla="*/ 443037 w 548638"/>
              <a:gd name="connsiteY49" fmla="*/ 185744 h 444586"/>
              <a:gd name="connsiteX50" fmla="*/ 445402 w 548638"/>
              <a:gd name="connsiteY50" fmla="*/ 163515 h 444586"/>
              <a:gd name="connsiteX51" fmla="*/ 447766 w 548638"/>
              <a:gd name="connsiteY51" fmla="*/ 125678 h 444586"/>
              <a:gd name="connsiteX52" fmla="*/ 440199 w 548638"/>
              <a:gd name="connsiteY52" fmla="*/ 99665 h 444586"/>
              <a:gd name="connsiteX53" fmla="*/ 421753 w 548638"/>
              <a:gd name="connsiteY53" fmla="*/ 98719 h 444586"/>
              <a:gd name="connsiteX54" fmla="*/ 387227 w 548638"/>
              <a:gd name="connsiteY54" fmla="*/ 71760 h 444586"/>
              <a:gd name="connsiteX55" fmla="*/ 366890 w 548638"/>
              <a:gd name="connsiteY55" fmla="*/ 68449 h 444586"/>
              <a:gd name="connsiteX56" fmla="*/ 336147 w 548638"/>
              <a:gd name="connsiteY56" fmla="*/ 52841 h 444586"/>
              <a:gd name="connsiteX57" fmla="*/ 318174 w 548638"/>
              <a:gd name="connsiteY57" fmla="*/ 50003 h 444586"/>
              <a:gd name="connsiteX58" fmla="*/ 308242 w 548638"/>
              <a:gd name="connsiteY58" fmla="*/ 55679 h 444586"/>
              <a:gd name="connsiteX59" fmla="*/ 291688 w 548638"/>
              <a:gd name="connsiteY59" fmla="*/ 54733 h 444586"/>
              <a:gd name="connsiteX60" fmla="*/ 277499 w 548638"/>
              <a:gd name="connsiteY60" fmla="*/ 72233 h 444586"/>
              <a:gd name="connsiteX61" fmla="*/ 256689 w 548638"/>
              <a:gd name="connsiteY61" fmla="*/ 77909 h 444586"/>
              <a:gd name="connsiteX62" fmla="*/ 255743 w 548638"/>
              <a:gd name="connsiteY62" fmla="*/ 85476 h 444586"/>
              <a:gd name="connsiteX63" fmla="*/ 218379 w 548638"/>
              <a:gd name="connsiteY63" fmla="*/ 93516 h 444586"/>
              <a:gd name="connsiteX64" fmla="*/ 182433 w 548638"/>
              <a:gd name="connsiteY64" fmla="*/ 88314 h 444586"/>
              <a:gd name="connsiteX65" fmla="*/ 162096 w 548638"/>
              <a:gd name="connsiteY65" fmla="*/ 72706 h 444586"/>
              <a:gd name="connsiteX66" fmla="*/ 137502 w 548638"/>
              <a:gd name="connsiteY66" fmla="*/ 66557 h 444586"/>
              <a:gd name="connsiteX67" fmla="*/ 125678 w 548638"/>
              <a:gd name="connsiteY67" fmla="*/ 43855 h 444586"/>
              <a:gd name="connsiteX68" fmla="*/ 119529 w 548638"/>
              <a:gd name="connsiteY68" fmla="*/ 45274 h 444586"/>
              <a:gd name="connsiteX69" fmla="*/ 101557 w 548638"/>
              <a:gd name="connsiteY69" fmla="*/ 29193 h 444586"/>
              <a:gd name="connsiteX70" fmla="*/ 107232 w 548638"/>
              <a:gd name="connsiteY70" fmla="*/ 14531 h 444586"/>
              <a:gd name="connsiteX71" fmla="*/ 98246 w 548638"/>
              <a:gd name="connsiteY71" fmla="*/ 5545 h 444586"/>
              <a:gd name="connsiteX72" fmla="*/ 89260 w 548638"/>
              <a:gd name="connsiteY72" fmla="*/ 7910 h 444586"/>
              <a:gd name="connsiteX73" fmla="*/ 64192 w 548638"/>
              <a:gd name="connsiteY73" fmla="*/ 30139 h 444586"/>
              <a:gd name="connsiteX74" fmla="*/ 55679 w 548638"/>
              <a:gd name="connsiteY74" fmla="*/ 31085 h 444586"/>
              <a:gd name="connsiteX75" fmla="*/ 38179 w 548638"/>
              <a:gd name="connsiteY75" fmla="*/ 26828 h 44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48638" h="444586">
                <a:moveTo>
                  <a:pt x="38179" y="26828"/>
                </a:moveTo>
                <a:lnTo>
                  <a:pt x="23045" y="13112"/>
                </a:lnTo>
                <a:lnTo>
                  <a:pt x="17369" y="1761"/>
                </a:lnTo>
                <a:lnTo>
                  <a:pt x="1761" y="10275"/>
                </a:lnTo>
                <a:lnTo>
                  <a:pt x="15477" y="44801"/>
                </a:lnTo>
                <a:lnTo>
                  <a:pt x="12166" y="54260"/>
                </a:lnTo>
                <a:lnTo>
                  <a:pt x="29666" y="78854"/>
                </a:lnTo>
                <a:lnTo>
                  <a:pt x="29666" y="78854"/>
                </a:lnTo>
                <a:lnTo>
                  <a:pt x="51895" y="115746"/>
                </a:lnTo>
                <a:lnTo>
                  <a:pt x="69395" y="124732"/>
                </a:lnTo>
                <a:lnTo>
                  <a:pt x="74124" y="142705"/>
                </a:lnTo>
                <a:lnTo>
                  <a:pt x="63247" y="153110"/>
                </a:lnTo>
                <a:lnTo>
                  <a:pt x="60882" y="176758"/>
                </a:lnTo>
                <a:lnTo>
                  <a:pt x="82638" y="205609"/>
                </a:lnTo>
                <a:lnTo>
                  <a:pt x="115746" y="221690"/>
                </a:lnTo>
                <a:lnTo>
                  <a:pt x="132299" y="244865"/>
                </a:lnTo>
                <a:lnTo>
                  <a:pt x="131353" y="266621"/>
                </a:lnTo>
                <a:lnTo>
                  <a:pt x="139394" y="266621"/>
                </a:lnTo>
                <a:lnTo>
                  <a:pt x="141759" y="282229"/>
                </a:lnTo>
                <a:lnTo>
                  <a:pt x="157840" y="298310"/>
                </a:lnTo>
                <a:lnTo>
                  <a:pt x="165880" y="286486"/>
                </a:lnTo>
                <a:lnTo>
                  <a:pt x="183379" y="296418"/>
                </a:lnTo>
                <a:lnTo>
                  <a:pt x="196622" y="291688"/>
                </a:lnTo>
                <a:lnTo>
                  <a:pt x="220743" y="331417"/>
                </a:lnTo>
                <a:lnTo>
                  <a:pt x="241081" y="360268"/>
                </a:lnTo>
                <a:lnTo>
                  <a:pt x="267094" y="368782"/>
                </a:lnTo>
                <a:lnTo>
                  <a:pt x="295945" y="391957"/>
                </a:lnTo>
                <a:lnTo>
                  <a:pt x="328580" y="401889"/>
                </a:lnTo>
                <a:lnTo>
                  <a:pt x="352701" y="387227"/>
                </a:lnTo>
                <a:lnTo>
                  <a:pt x="371619" y="382025"/>
                </a:lnTo>
                <a:lnTo>
                  <a:pt x="384863" y="387227"/>
                </a:lnTo>
                <a:lnTo>
                  <a:pt x="399997" y="424118"/>
                </a:lnTo>
                <a:lnTo>
                  <a:pt x="429794" y="427902"/>
                </a:lnTo>
                <a:lnTo>
                  <a:pt x="458645" y="434997"/>
                </a:lnTo>
                <a:lnTo>
                  <a:pt x="508306" y="443983"/>
                </a:lnTo>
                <a:lnTo>
                  <a:pt x="513981" y="408984"/>
                </a:lnTo>
                <a:lnTo>
                  <a:pt x="548981" y="393376"/>
                </a:lnTo>
                <a:lnTo>
                  <a:pt x="544724" y="379660"/>
                </a:lnTo>
                <a:lnTo>
                  <a:pt x="531954" y="374930"/>
                </a:lnTo>
                <a:lnTo>
                  <a:pt x="527225" y="347971"/>
                </a:lnTo>
                <a:lnTo>
                  <a:pt x="500739" y="335201"/>
                </a:lnTo>
                <a:lnTo>
                  <a:pt x="487496" y="316756"/>
                </a:lnTo>
                <a:lnTo>
                  <a:pt x="472361" y="301148"/>
                </a:lnTo>
                <a:lnTo>
                  <a:pt x="490806" y="273716"/>
                </a:lnTo>
                <a:lnTo>
                  <a:pt x="485604" y="254797"/>
                </a:lnTo>
                <a:lnTo>
                  <a:pt x="465266" y="249595"/>
                </a:lnTo>
                <a:lnTo>
                  <a:pt x="460063" y="230676"/>
                </a:lnTo>
                <a:lnTo>
                  <a:pt x="447294" y="206555"/>
                </a:lnTo>
                <a:lnTo>
                  <a:pt x="454861" y="190001"/>
                </a:lnTo>
                <a:lnTo>
                  <a:pt x="443037" y="185744"/>
                </a:lnTo>
                <a:lnTo>
                  <a:pt x="445402" y="163515"/>
                </a:lnTo>
                <a:lnTo>
                  <a:pt x="447766" y="125678"/>
                </a:lnTo>
                <a:lnTo>
                  <a:pt x="440199" y="99665"/>
                </a:lnTo>
                <a:lnTo>
                  <a:pt x="421753" y="98719"/>
                </a:lnTo>
                <a:lnTo>
                  <a:pt x="387227" y="71760"/>
                </a:lnTo>
                <a:lnTo>
                  <a:pt x="366890" y="68449"/>
                </a:lnTo>
                <a:lnTo>
                  <a:pt x="336147" y="52841"/>
                </a:lnTo>
                <a:lnTo>
                  <a:pt x="318174" y="50003"/>
                </a:lnTo>
                <a:lnTo>
                  <a:pt x="308242" y="55679"/>
                </a:lnTo>
                <a:lnTo>
                  <a:pt x="291688" y="54733"/>
                </a:lnTo>
                <a:lnTo>
                  <a:pt x="277499" y="72233"/>
                </a:lnTo>
                <a:lnTo>
                  <a:pt x="256689" y="77909"/>
                </a:lnTo>
                <a:lnTo>
                  <a:pt x="255743" y="85476"/>
                </a:lnTo>
                <a:lnTo>
                  <a:pt x="218379" y="93516"/>
                </a:lnTo>
                <a:lnTo>
                  <a:pt x="182433" y="88314"/>
                </a:lnTo>
                <a:lnTo>
                  <a:pt x="162096" y="72706"/>
                </a:lnTo>
                <a:lnTo>
                  <a:pt x="137502" y="66557"/>
                </a:lnTo>
                <a:lnTo>
                  <a:pt x="125678" y="43855"/>
                </a:lnTo>
                <a:lnTo>
                  <a:pt x="119529" y="45274"/>
                </a:lnTo>
                <a:lnTo>
                  <a:pt x="101557" y="29193"/>
                </a:lnTo>
                <a:lnTo>
                  <a:pt x="107232" y="14531"/>
                </a:lnTo>
                <a:lnTo>
                  <a:pt x="98246" y="5545"/>
                </a:lnTo>
                <a:lnTo>
                  <a:pt x="89260" y="7910"/>
                </a:lnTo>
                <a:lnTo>
                  <a:pt x="64192" y="30139"/>
                </a:lnTo>
                <a:lnTo>
                  <a:pt x="55679" y="31085"/>
                </a:lnTo>
                <a:lnTo>
                  <a:pt x="38179" y="268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F0538A5-828A-44F4-AED2-C8EE96E379C4}"/>
              </a:ext>
            </a:extLst>
          </p:cNvPr>
          <p:cNvSpPr/>
          <p:nvPr/>
        </p:nvSpPr>
        <p:spPr>
          <a:xfrm>
            <a:off x="5138279" y="1768625"/>
            <a:ext cx="601284" cy="479474"/>
          </a:xfrm>
          <a:custGeom>
            <a:avLst/>
            <a:gdLst>
              <a:gd name="connsiteX0" fmla="*/ 114327 w 264860"/>
              <a:gd name="connsiteY0" fmla="*/ 6018 h 250671"/>
              <a:gd name="connsiteX1" fmla="*/ 85003 w 264860"/>
              <a:gd name="connsiteY1" fmla="*/ 1761 h 250671"/>
              <a:gd name="connsiteX2" fmla="*/ 75071 w 264860"/>
              <a:gd name="connsiteY2" fmla="*/ 6491 h 250671"/>
              <a:gd name="connsiteX3" fmla="*/ 65139 w 264860"/>
              <a:gd name="connsiteY3" fmla="*/ 25882 h 250671"/>
              <a:gd name="connsiteX4" fmla="*/ 52368 w 264860"/>
              <a:gd name="connsiteY4" fmla="*/ 33450 h 250671"/>
              <a:gd name="connsiteX5" fmla="*/ 58044 w 264860"/>
              <a:gd name="connsiteY5" fmla="*/ 55679 h 250671"/>
              <a:gd name="connsiteX6" fmla="*/ 53787 w 264860"/>
              <a:gd name="connsiteY6" fmla="*/ 92570 h 250671"/>
              <a:gd name="connsiteX7" fmla="*/ 1761 w 264860"/>
              <a:gd name="connsiteY7" fmla="*/ 124259 h 250671"/>
              <a:gd name="connsiteX8" fmla="*/ 16423 w 264860"/>
              <a:gd name="connsiteY8" fmla="*/ 160677 h 250671"/>
              <a:gd name="connsiteX9" fmla="*/ 48112 w 264860"/>
              <a:gd name="connsiteY9" fmla="*/ 168718 h 250671"/>
              <a:gd name="connsiteX10" fmla="*/ 88314 w 264860"/>
              <a:gd name="connsiteY10" fmla="*/ 190001 h 250671"/>
              <a:gd name="connsiteX11" fmla="*/ 167299 w 264860"/>
              <a:gd name="connsiteY11" fmla="*/ 250068 h 250671"/>
              <a:gd name="connsiteX12" fmla="*/ 215541 w 264860"/>
              <a:gd name="connsiteY12" fmla="*/ 252432 h 250671"/>
              <a:gd name="connsiteX13" fmla="*/ 230676 w 264860"/>
              <a:gd name="connsiteY13" fmla="*/ 223582 h 250671"/>
              <a:gd name="connsiteX14" fmla="*/ 248176 w 264860"/>
              <a:gd name="connsiteY14" fmla="*/ 225946 h 250671"/>
              <a:gd name="connsiteX15" fmla="*/ 263311 w 264860"/>
              <a:gd name="connsiteY15" fmla="*/ 227838 h 250671"/>
              <a:gd name="connsiteX16" fmla="*/ 247230 w 264860"/>
              <a:gd name="connsiteY16" fmla="*/ 211757 h 250671"/>
              <a:gd name="connsiteX17" fmla="*/ 244865 w 264860"/>
              <a:gd name="connsiteY17" fmla="*/ 196150 h 250671"/>
              <a:gd name="connsiteX18" fmla="*/ 236824 w 264860"/>
              <a:gd name="connsiteY18" fmla="*/ 196150 h 250671"/>
              <a:gd name="connsiteX19" fmla="*/ 237771 w 264860"/>
              <a:gd name="connsiteY19" fmla="*/ 174393 h 250671"/>
              <a:gd name="connsiteX20" fmla="*/ 221217 w 264860"/>
              <a:gd name="connsiteY20" fmla="*/ 151218 h 250671"/>
              <a:gd name="connsiteX21" fmla="*/ 188109 w 264860"/>
              <a:gd name="connsiteY21" fmla="*/ 135137 h 250671"/>
              <a:gd name="connsiteX22" fmla="*/ 166353 w 264860"/>
              <a:gd name="connsiteY22" fmla="*/ 106286 h 250671"/>
              <a:gd name="connsiteX23" fmla="*/ 168718 w 264860"/>
              <a:gd name="connsiteY23" fmla="*/ 82638 h 250671"/>
              <a:gd name="connsiteX24" fmla="*/ 179596 w 264860"/>
              <a:gd name="connsiteY24" fmla="*/ 72233 h 250671"/>
              <a:gd name="connsiteX25" fmla="*/ 174866 w 264860"/>
              <a:gd name="connsiteY25" fmla="*/ 54260 h 250671"/>
              <a:gd name="connsiteX26" fmla="*/ 157367 w 264860"/>
              <a:gd name="connsiteY26" fmla="*/ 45274 h 250671"/>
              <a:gd name="connsiteX27" fmla="*/ 135137 w 264860"/>
              <a:gd name="connsiteY27" fmla="*/ 8383 h 250671"/>
              <a:gd name="connsiteX28" fmla="*/ 135137 w 264860"/>
              <a:gd name="connsiteY28" fmla="*/ 8383 h 250671"/>
              <a:gd name="connsiteX29" fmla="*/ 124259 w 264860"/>
              <a:gd name="connsiteY29" fmla="*/ 13585 h 250671"/>
              <a:gd name="connsiteX30" fmla="*/ 114327 w 264860"/>
              <a:gd name="connsiteY30" fmla="*/ 6018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860" h="250671">
                <a:moveTo>
                  <a:pt x="114327" y="6018"/>
                </a:moveTo>
                <a:lnTo>
                  <a:pt x="85003" y="1761"/>
                </a:lnTo>
                <a:lnTo>
                  <a:pt x="75071" y="6491"/>
                </a:lnTo>
                <a:lnTo>
                  <a:pt x="65139" y="25882"/>
                </a:lnTo>
                <a:lnTo>
                  <a:pt x="52368" y="33450"/>
                </a:lnTo>
                <a:lnTo>
                  <a:pt x="58044" y="55679"/>
                </a:lnTo>
                <a:lnTo>
                  <a:pt x="53787" y="92570"/>
                </a:lnTo>
                <a:lnTo>
                  <a:pt x="1761" y="124259"/>
                </a:lnTo>
                <a:lnTo>
                  <a:pt x="16423" y="160677"/>
                </a:lnTo>
                <a:lnTo>
                  <a:pt x="48112" y="168718"/>
                </a:lnTo>
                <a:lnTo>
                  <a:pt x="88314" y="190001"/>
                </a:lnTo>
                <a:lnTo>
                  <a:pt x="167299" y="250068"/>
                </a:lnTo>
                <a:lnTo>
                  <a:pt x="215541" y="252432"/>
                </a:lnTo>
                <a:lnTo>
                  <a:pt x="230676" y="223582"/>
                </a:lnTo>
                <a:lnTo>
                  <a:pt x="248176" y="225946"/>
                </a:lnTo>
                <a:lnTo>
                  <a:pt x="263311" y="227838"/>
                </a:lnTo>
                <a:lnTo>
                  <a:pt x="247230" y="211757"/>
                </a:lnTo>
                <a:lnTo>
                  <a:pt x="244865" y="196150"/>
                </a:lnTo>
                <a:lnTo>
                  <a:pt x="236824" y="196150"/>
                </a:lnTo>
                <a:lnTo>
                  <a:pt x="237771" y="174393"/>
                </a:lnTo>
                <a:lnTo>
                  <a:pt x="221217" y="151218"/>
                </a:lnTo>
                <a:lnTo>
                  <a:pt x="188109" y="135137"/>
                </a:lnTo>
                <a:lnTo>
                  <a:pt x="166353" y="106286"/>
                </a:lnTo>
                <a:lnTo>
                  <a:pt x="168718" y="82638"/>
                </a:lnTo>
                <a:lnTo>
                  <a:pt x="179596" y="72233"/>
                </a:lnTo>
                <a:lnTo>
                  <a:pt x="174866" y="54260"/>
                </a:lnTo>
                <a:lnTo>
                  <a:pt x="157367" y="45274"/>
                </a:lnTo>
                <a:lnTo>
                  <a:pt x="135137" y="8383"/>
                </a:lnTo>
                <a:lnTo>
                  <a:pt x="135137" y="8383"/>
                </a:lnTo>
                <a:lnTo>
                  <a:pt x="124259" y="13585"/>
                </a:lnTo>
                <a:lnTo>
                  <a:pt x="114327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B34B840-8B1E-4EFE-B10F-E7D8A52A802D}"/>
              </a:ext>
            </a:extLst>
          </p:cNvPr>
          <p:cNvSpPr/>
          <p:nvPr/>
        </p:nvSpPr>
        <p:spPr>
          <a:xfrm>
            <a:off x="4894546" y="2008364"/>
            <a:ext cx="85898" cy="217120"/>
          </a:xfrm>
          <a:custGeom>
            <a:avLst/>
            <a:gdLst>
              <a:gd name="connsiteX0" fmla="*/ 34869 w 37837"/>
              <a:gd name="connsiteY0" fmla="*/ 1761 h 113511"/>
              <a:gd name="connsiteX1" fmla="*/ 28247 w 37837"/>
              <a:gd name="connsiteY1" fmla="*/ 2234 h 113511"/>
              <a:gd name="connsiteX2" fmla="*/ 26355 w 37837"/>
              <a:gd name="connsiteY2" fmla="*/ 7437 h 113511"/>
              <a:gd name="connsiteX3" fmla="*/ 17842 w 37837"/>
              <a:gd name="connsiteY3" fmla="*/ 7437 h 113511"/>
              <a:gd name="connsiteX4" fmla="*/ 17369 w 37837"/>
              <a:gd name="connsiteY4" fmla="*/ 7910 h 113511"/>
              <a:gd name="connsiteX5" fmla="*/ 14531 w 37837"/>
              <a:gd name="connsiteY5" fmla="*/ 15477 h 113511"/>
              <a:gd name="connsiteX6" fmla="*/ 11693 w 37837"/>
              <a:gd name="connsiteY6" fmla="*/ 38180 h 113511"/>
              <a:gd name="connsiteX7" fmla="*/ 6491 w 37837"/>
              <a:gd name="connsiteY7" fmla="*/ 51895 h 113511"/>
              <a:gd name="connsiteX8" fmla="*/ 8382 w 37837"/>
              <a:gd name="connsiteY8" fmla="*/ 53787 h 113511"/>
              <a:gd name="connsiteX9" fmla="*/ 1761 w 37837"/>
              <a:gd name="connsiteY9" fmla="*/ 63720 h 113511"/>
              <a:gd name="connsiteX10" fmla="*/ 1761 w 37837"/>
              <a:gd name="connsiteY10" fmla="*/ 63720 h 113511"/>
              <a:gd name="connsiteX11" fmla="*/ 20206 w 37837"/>
              <a:gd name="connsiteY11" fmla="*/ 107232 h 113511"/>
              <a:gd name="connsiteX12" fmla="*/ 23517 w 37837"/>
              <a:gd name="connsiteY12" fmla="*/ 115273 h 113511"/>
              <a:gd name="connsiteX13" fmla="*/ 31558 w 37837"/>
              <a:gd name="connsiteY13" fmla="*/ 67030 h 113511"/>
              <a:gd name="connsiteX14" fmla="*/ 29666 w 37837"/>
              <a:gd name="connsiteY14" fmla="*/ 55679 h 113511"/>
              <a:gd name="connsiteX15" fmla="*/ 18315 w 37837"/>
              <a:gd name="connsiteY15" fmla="*/ 59463 h 113511"/>
              <a:gd name="connsiteX16" fmla="*/ 18788 w 37837"/>
              <a:gd name="connsiteY16" fmla="*/ 51422 h 113511"/>
              <a:gd name="connsiteX17" fmla="*/ 24463 w 37837"/>
              <a:gd name="connsiteY17" fmla="*/ 47639 h 113511"/>
              <a:gd name="connsiteX18" fmla="*/ 17842 w 37837"/>
              <a:gd name="connsiteY18" fmla="*/ 44328 h 113511"/>
              <a:gd name="connsiteX19" fmla="*/ 21153 w 37837"/>
              <a:gd name="connsiteY19" fmla="*/ 23991 h 113511"/>
              <a:gd name="connsiteX20" fmla="*/ 30612 w 37837"/>
              <a:gd name="connsiteY20" fmla="*/ 28247 h 113511"/>
              <a:gd name="connsiteX21" fmla="*/ 33922 w 37837"/>
              <a:gd name="connsiteY21" fmla="*/ 18788 h 113511"/>
              <a:gd name="connsiteX22" fmla="*/ 33450 w 37837"/>
              <a:gd name="connsiteY22" fmla="*/ 18788 h 113511"/>
              <a:gd name="connsiteX23" fmla="*/ 36287 w 37837"/>
              <a:gd name="connsiteY23" fmla="*/ 14058 h 113511"/>
              <a:gd name="connsiteX24" fmla="*/ 34869 w 37837"/>
              <a:gd name="connsiteY24" fmla="*/ 1761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37" h="113511">
                <a:moveTo>
                  <a:pt x="34869" y="1761"/>
                </a:moveTo>
                <a:lnTo>
                  <a:pt x="28247" y="2234"/>
                </a:lnTo>
                <a:lnTo>
                  <a:pt x="26355" y="7437"/>
                </a:lnTo>
                <a:lnTo>
                  <a:pt x="17842" y="7437"/>
                </a:lnTo>
                <a:lnTo>
                  <a:pt x="17369" y="7910"/>
                </a:lnTo>
                <a:lnTo>
                  <a:pt x="14531" y="15477"/>
                </a:lnTo>
                <a:lnTo>
                  <a:pt x="11693" y="38180"/>
                </a:lnTo>
                <a:lnTo>
                  <a:pt x="6491" y="51895"/>
                </a:lnTo>
                <a:lnTo>
                  <a:pt x="8382" y="53787"/>
                </a:lnTo>
                <a:lnTo>
                  <a:pt x="1761" y="63720"/>
                </a:lnTo>
                <a:lnTo>
                  <a:pt x="1761" y="63720"/>
                </a:lnTo>
                <a:lnTo>
                  <a:pt x="20206" y="107232"/>
                </a:lnTo>
                <a:lnTo>
                  <a:pt x="23517" y="115273"/>
                </a:lnTo>
                <a:lnTo>
                  <a:pt x="31558" y="67030"/>
                </a:lnTo>
                <a:lnTo>
                  <a:pt x="29666" y="55679"/>
                </a:lnTo>
                <a:lnTo>
                  <a:pt x="18315" y="59463"/>
                </a:lnTo>
                <a:lnTo>
                  <a:pt x="18788" y="51422"/>
                </a:lnTo>
                <a:lnTo>
                  <a:pt x="24463" y="47639"/>
                </a:lnTo>
                <a:lnTo>
                  <a:pt x="17842" y="44328"/>
                </a:lnTo>
                <a:lnTo>
                  <a:pt x="21153" y="23991"/>
                </a:lnTo>
                <a:lnTo>
                  <a:pt x="30612" y="28247"/>
                </a:lnTo>
                <a:lnTo>
                  <a:pt x="33922" y="18788"/>
                </a:lnTo>
                <a:lnTo>
                  <a:pt x="33450" y="18788"/>
                </a:lnTo>
                <a:lnTo>
                  <a:pt x="36287" y="14058"/>
                </a:lnTo>
                <a:lnTo>
                  <a:pt x="34869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FB76916-6F48-417C-9585-74023FDA6E10}"/>
              </a:ext>
            </a:extLst>
          </p:cNvPr>
          <p:cNvSpPr/>
          <p:nvPr/>
        </p:nvSpPr>
        <p:spPr>
          <a:xfrm>
            <a:off x="3282886" y="1218588"/>
            <a:ext cx="665709" cy="597082"/>
          </a:xfrm>
          <a:custGeom>
            <a:avLst/>
            <a:gdLst>
              <a:gd name="connsiteX0" fmla="*/ 224528 w 293238"/>
              <a:gd name="connsiteY0" fmla="*/ 263784 h 312156"/>
              <a:gd name="connsiteX1" fmla="*/ 205609 w 293238"/>
              <a:gd name="connsiteY1" fmla="*/ 266148 h 312156"/>
              <a:gd name="connsiteX2" fmla="*/ 181015 w 293238"/>
              <a:gd name="connsiteY2" fmla="*/ 269459 h 312156"/>
              <a:gd name="connsiteX3" fmla="*/ 151691 w 293238"/>
              <a:gd name="connsiteY3" fmla="*/ 266621 h 312156"/>
              <a:gd name="connsiteX4" fmla="*/ 148853 w 293238"/>
              <a:gd name="connsiteY4" fmla="*/ 282702 h 312156"/>
              <a:gd name="connsiteX5" fmla="*/ 184326 w 293238"/>
              <a:gd name="connsiteY5" fmla="*/ 298310 h 312156"/>
              <a:gd name="connsiteX6" fmla="*/ 197096 w 293238"/>
              <a:gd name="connsiteY6" fmla="*/ 301621 h 312156"/>
              <a:gd name="connsiteX7" fmla="*/ 216960 w 293238"/>
              <a:gd name="connsiteY7" fmla="*/ 312972 h 312156"/>
              <a:gd name="connsiteX8" fmla="*/ 221217 w 293238"/>
              <a:gd name="connsiteY8" fmla="*/ 297364 h 312156"/>
              <a:gd name="connsiteX9" fmla="*/ 216960 w 293238"/>
              <a:gd name="connsiteY9" fmla="*/ 287905 h 312156"/>
              <a:gd name="connsiteX10" fmla="*/ 224528 w 293238"/>
              <a:gd name="connsiteY10" fmla="*/ 263784 h 312156"/>
              <a:gd name="connsiteX11" fmla="*/ 65138 w 293238"/>
              <a:gd name="connsiteY11" fmla="*/ 174393 h 312156"/>
              <a:gd name="connsiteX12" fmla="*/ 53314 w 293238"/>
              <a:gd name="connsiteY12" fmla="*/ 183380 h 312156"/>
              <a:gd name="connsiteX13" fmla="*/ 40071 w 293238"/>
              <a:gd name="connsiteY13" fmla="*/ 181961 h 312156"/>
              <a:gd name="connsiteX14" fmla="*/ 46220 w 293238"/>
              <a:gd name="connsiteY14" fmla="*/ 198987 h 312156"/>
              <a:gd name="connsiteX15" fmla="*/ 48112 w 293238"/>
              <a:gd name="connsiteY15" fmla="*/ 234933 h 312156"/>
              <a:gd name="connsiteX16" fmla="*/ 58044 w 293238"/>
              <a:gd name="connsiteY16" fmla="*/ 242973 h 312156"/>
              <a:gd name="connsiteX17" fmla="*/ 67503 w 293238"/>
              <a:gd name="connsiteY17" fmla="*/ 233041 h 312156"/>
              <a:gd name="connsiteX18" fmla="*/ 78854 w 293238"/>
              <a:gd name="connsiteY18" fmla="*/ 234933 h 312156"/>
              <a:gd name="connsiteX19" fmla="*/ 80746 w 293238"/>
              <a:gd name="connsiteY19" fmla="*/ 195204 h 312156"/>
              <a:gd name="connsiteX20" fmla="*/ 65138 w 293238"/>
              <a:gd name="connsiteY20" fmla="*/ 174393 h 312156"/>
              <a:gd name="connsiteX21" fmla="*/ 132772 w 293238"/>
              <a:gd name="connsiteY21" fmla="*/ 12166 h 312156"/>
              <a:gd name="connsiteX22" fmla="*/ 126624 w 293238"/>
              <a:gd name="connsiteY22" fmla="*/ 1761 h 312156"/>
              <a:gd name="connsiteX23" fmla="*/ 103922 w 293238"/>
              <a:gd name="connsiteY23" fmla="*/ 6964 h 312156"/>
              <a:gd name="connsiteX24" fmla="*/ 101557 w 293238"/>
              <a:gd name="connsiteY24" fmla="*/ 12639 h 312156"/>
              <a:gd name="connsiteX25" fmla="*/ 86895 w 293238"/>
              <a:gd name="connsiteY25" fmla="*/ 8383 h 312156"/>
              <a:gd name="connsiteX26" fmla="*/ 85476 w 293238"/>
              <a:gd name="connsiteY26" fmla="*/ 20207 h 312156"/>
              <a:gd name="connsiteX27" fmla="*/ 75544 w 293238"/>
              <a:gd name="connsiteY27" fmla="*/ 25409 h 312156"/>
              <a:gd name="connsiteX28" fmla="*/ 57571 w 293238"/>
              <a:gd name="connsiteY28" fmla="*/ 21626 h 312156"/>
              <a:gd name="connsiteX29" fmla="*/ 53314 w 293238"/>
              <a:gd name="connsiteY29" fmla="*/ 33450 h 312156"/>
              <a:gd name="connsiteX30" fmla="*/ 41963 w 293238"/>
              <a:gd name="connsiteY30" fmla="*/ 34396 h 312156"/>
              <a:gd name="connsiteX31" fmla="*/ 37706 w 293238"/>
              <a:gd name="connsiteY31" fmla="*/ 29666 h 312156"/>
              <a:gd name="connsiteX32" fmla="*/ 24936 w 293238"/>
              <a:gd name="connsiteY32" fmla="*/ 39598 h 312156"/>
              <a:gd name="connsiteX33" fmla="*/ 13585 w 293238"/>
              <a:gd name="connsiteY33" fmla="*/ 41017 h 312156"/>
              <a:gd name="connsiteX34" fmla="*/ 3180 w 293238"/>
              <a:gd name="connsiteY34" fmla="*/ 34869 h 312156"/>
              <a:gd name="connsiteX35" fmla="*/ 2234 w 293238"/>
              <a:gd name="connsiteY35" fmla="*/ 42909 h 312156"/>
              <a:gd name="connsiteX36" fmla="*/ 9802 w 293238"/>
              <a:gd name="connsiteY36" fmla="*/ 54260 h 312156"/>
              <a:gd name="connsiteX37" fmla="*/ 1761 w 293238"/>
              <a:gd name="connsiteY37" fmla="*/ 62774 h 312156"/>
              <a:gd name="connsiteX38" fmla="*/ 8856 w 293238"/>
              <a:gd name="connsiteY38" fmla="*/ 85476 h 312156"/>
              <a:gd name="connsiteX39" fmla="*/ 21626 w 293238"/>
              <a:gd name="connsiteY39" fmla="*/ 89260 h 312156"/>
              <a:gd name="connsiteX40" fmla="*/ 19261 w 293238"/>
              <a:gd name="connsiteY40" fmla="*/ 102030 h 312156"/>
              <a:gd name="connsiteX41" fmla="*/ 29193 w 293238"/>
              <a:gd name="connsiteY41" fmla="*/ 99665 h 312156"/>
              <a:gd name="connsiteX42" fmla="*/ 42436 w 293238"/>
              <a:gd name="connsiteY42" fmla="*/ 86422 h 312156"/>
              <a:gd name="connsiteX43" fmla="*/ 53314 w 293238"/>
              <a:gd name="connsiteY43" fmla="*/ 82165 h 312156"/>
              <a:gd name="connsiteX44" fmla="*/ 73179 w 293238"/>
              <a:gd name="connsiteY44" fmla="*/ 92097 h 312156"/>
              <a:gd name="connsiteX45" fmla="*/ 85476 w 293238"/>
              <a:gd name="connsiteY45" fmla="*/ 95408 h 312156"/>
              <a:gd name="connsiteX46" fmla="*/ 94462 w 293238"/>
              <a:gd name="connsiteY46" fmla="*/ 123786 h 312156"/>
              <a:gd name="connsiteX47" fmla="*/ 111489 w 293238"/>
              <a:gd name="connsiteY47" fmla="*/ 140813 h 312156"/>
              <a:gd name="connsiteX48" fmla="*/ 134664 w 293238"/>
              <a:gd name="connsiteY48" fmla="*/ 159731 h 312156"/>
              <a:gd name="connsiteX49" fmla="*/ 154529 w 293238"/>
              <a:gd name="connsiteY49" fmla="*/ 172974 h 312156"/>
              <a:gd name="connsiteX50" fmla="*/ 172974 w 293238"/>
              <a:gd name="connsiteY50" fmla="*/ 174866 h 312156"/>
              <a:gd name="connsiteX51" fmla="*/ 183852 w 293238"/>
              <a:gd name="connsiteY51" fmla="*/ 186690 h 312156"/>
              <a:gd name="connsiteX52" fmla="*/ 199933 w 293238"/>
              <a:gd name="connsiteY52" fmla="*/ 192366 h 312156"/>
              <a:gd name="connsiteX53" fmla="*/ 207974 w 293238"/>
              <a:gd name="connsiteY53" fmla="*/ 205136 h 312156"/>
              <a:gd name="connsiteX54" fmla="*/ 218379 w 293238"/>
              <a:gd name="connsiteY54" fmla="*/ 208920 h 312156"/>
              <a:gd name="connsiteX55" fmla="*/ 226893 w 293238"/>
              <a:gd name="connsiteY55" fmla="*/ 224055 h 312156"/>
              <a:gd name="connsiteX56" fmla="*/ 237770 w 293238"/>
              <a:gd name="connsiteY56" fmla="*/ 241554 h 312156"/>
              <a:gd name="connsiteX57" fmla="*/ 232568 w 293238"/>
              <a:gd name="connsiteY57" fmla="*/ 247703 h 312156"/>
              <a:gd name="connsiteX58" fmla="*/ 228784 w 293238"/>
              <a:gd name="connsiteY58" fmla="*/ 264257 h 312156"/>
              <a:gd name="connsiteX59" fmla="*/ 229257 w 293238"/>
              <a:gd name="connsiteY59" fmla="*/ 273716 h 312156"/>
              <a:gd name="connsiteX60" fmla="*/ 239189 w 293238"/>
              <a:gd name="connsiteY60" fmla="*/ 271351 h 312156"/>
              <a:gd name="connsiteX61" fmla="*/ 251014 w 293238"/>
              <a:gd name="connsiteY61" fmla="*/ 244865 h 312156"/>
              <a:gd name="connsiteX62" fmla="*/ 260946 w 293238"/>
              <a:gd name="connsiteY62" fmla="*/ 242973 h 312156"/>
              <a:gd name="connsiteX63" fmla="*/ 262838 w 293238"/>
              <a:gd name="connsiteY63" fmla="*/ 227365 h 312156"/>
              <a:gd name="connsiteX64" fmla="*/ 244392 w 293238"/>
              <a:gd name="connsiteY64" fmla="*/ 216487 h 312156"/>
              <a:gd name="connsiteX65" fmla="*/ 253378 w 293238"/>
              <a:gd name="connsiteY65" fmla="*/ 197096 h 312156"/>
              <a:gd name="connsiteX66" fmla="*/ 274662 w 293238"/>
              <a:gd name="connsiteY66" fmla="*/ 201825 h 312156"/>
              <a:gd name="connsiteX67" fmla="*/ 289324 w 293238"/>
              <a:gd name="connsiteY67" fmla="*/ 216014 h 312156"/>
              <a:gd name="connsiteX68" fmla="*/ 293108 w 293238"/>
              <a:gd name="connsiteY68" fmla="*/ 205136 h 312156"/>
              <a:gd name="connsiteX69" fmla="*/ 290269 w 293238"/>
              <a:gd name="connsiteY69" fmla="*/ 199460 h 312156"/>
              <a:gd name="connsiteX70" fmla="*/ 268040 w 293238"/>
              <a:gd name="connsiteY70" fmla="*/ 184325 h 312156"/>
              <a:gd name="connsiteX71" fmla="*/ 249594 w 293238"/>
              <a:gd name="connsiteY71" fmla="*/ 175339 h 312156"/>
              <a:gd name="connsiteX72" fmla="*/ 226893 w 293238"/>
              <a:gd name="connsiteY72" fmla="*/ 164461 h 312156"/>
              <a:gd name="connsiteX73" fmla="*/ 233514 w 293238"/>
              <a:gd name="connsiteY73" fmla="*/ 158785 h 312156"/>
              <a:gd name="connsiteX74" fmla="*/ 226893 w 293238"/>
              <a:gd name="connsiteY74" fmla="*/ 152164 h 312156"/>
              <a:gd name="connsiteX75" fmla="*/ 207974 w 293238"/>
              <a:gd name="connsiteY75" fmla="*/ 152637 h 312156"/>
              <a:gd name="connsiteX76" fmla="*/ 179596 w 293238"/>
              <a:gd name="connsiteY76" fmla="*/ 128989 h 312156"/>
              <a:gd name="connsiteX77" fmla="*/ 165880 w 293238"/>
              <a:gd name="connsiteY77" fmla="*/ 104867 h 312156"/>
              <a:gd name="connsiteX78" fmla="*/ 142705 w 293238"/>
              <a:gd name="connsiteY78" fmla="*/ 90205 h 312156"/>
              <a:gd name="connsiteX79" fmla="*/ 133718 w 293238"/>
              <a:gd name="connsiteY79" fmla="*/ 75544 h 312156"/>
              <a:gd name="connsiteX80" fmla="*/ 136083 w 293238"/>
              <a:gd name="connsiteY80" fmla="*/ 67030 h 312156"/>
              <a:gd name="connsiteX81" fmla="*/ 134191 w 293238"/>
              <a:gd name="connsiteY81" fmla="*/ 52841 h 312156"/>
              <a:gd name="connsiteX82" fmla="*/ 152637 w 293238"/>
              <a:gd name="connsiteY82" fmla="*/ 42436 h 312156"/>
              <a:gd name="connsiteX83" fmla="*/ 172028 w 293238"/>
              <a:gd name="connsiteY83" fmla="*/ 46693 h 312156"/>
              <a:gd name="connsiteX84" fmla="*/ 165407 w 293238"/>
              <a:gd name="connsiteY84" fmla="*/ 33923 h 312156"/>
              <a:gd name="connsiteX85" fmla="*/ 166826 w 293238"/>
              <a:gd name="connsiteY85" fmla="*/ 19734 h 312156"/>
              <a:gd name="connsiteX86" fmla="*/ 132772 w 293238"/>
              <a:gd name="connsiteY86" fmla="*/ 12166 h 31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93238" h="312156">
                <a:moveTo>
                  <a:pt x="224528" y="263784"/>
                </a:moveTo>
                <a:lnTo>
                  <a:pt x="205609" y="266148"/>
                </a:lnTo>
                <a:lnTo>
                  <a:pt x="181015" y="269459"/>
                </a:lnTo>
                <a:lnTo>
                  <a:pt x="151691" y="266621"/>
                </a:lnTo>
                <a:lnTo>
                  <a:pt x="148853" y="282702"/>
                </a:lnTo>
                <a:lnTo>
                  <a:pt x="184326" y="298310"/>
                </a:lnTo>
                <a:lnTo>
                  <a:pt x="197096" y="301621"/>
                </a:lnTo>
                <a:lnTo>
                  <a:pt x="216960" y="312972"/>
                </a:lnTo>
                <a:lnTo>
                  <a:pt x="221217" y="297364"/>
                </a:lnTo>
                <a:lnTo>
                  <a:pt x="216960" y="287905"/>
                </a:lnTo>
                <a:lnTo>
                  <a:pt x="224528" y="263784"/>
                </a:lnTo>
                <a:close/>
                <a:moveTo>
                  <a:pt x="65138" y="174393"/>
                </a:moveTo>
                <a:lnTo>
                  <a:pt x="53314" y="183380"/>
                </a:lnTo>
                <a:lnTo>
                  <a:pt x="40071" y="181961"/>
                </a:lnTo>
                <a:lnTo>
                  <a:pt x="46220" y="198987"/>
                </a:lnTo>
                <a:lnTo>
                  <a:pt x="48112" y="234933"/>
                </a:lnTo>
                <a:lnTo>
                  <a:pt x="58044" y="242973"/>
                </a:lnTo>
                <a:lnTo>
                  <a:pt x="67503" y="233041"/>
                </a:lnTo>
                <a:lnTo>
                  <a:pt x="78854" y="234933"/>
                </a:lnTo>
                <a:lnTo>
                  <a:pt x="80746" y="195204"/>
                </a:lnTo>
                <a:lnTo>
                  <a:pt x="65138" y="174393"/>
                </a:lnTo>
                <a:close/>
                <a:moveTo>
                  <a:pt x="132772" y="12166"/>
                </a:moveTo>
                <a:lnTo>
                  <a:pt x="126624" y="1761"/>
                </a:lnTo>
                <a:lnTo>
                  <a:pt x="103922" y="6964"/>
                </a:lnTo>
                <a:lnTo>
                  <a:pt x="101557" y="12639"/>
                </a:lnTo>
                <a:lnTo>
                  <a:pt x="86895" y="8383"/>
                </a:lnTo>
                <a:lnTo>
                  <a:pt x="85476" y="20207"/>
                </a:lnTo>
                <a:lnTo>
                  <a:pt x="75544" y="25409"/>
                </a:lnTo>
                <a:lnTo>
                  <a:pt x="57571" y="21626"/>
                </a:lnTo>
                <a:lnTo>
                  <a:pt x="53314" y="33450"/>
                </a:lnTo>
                <a:lnTo>
                  <a:pt x="41963" y="34396"/>
                </a:lnTo>
                <a:lnTo>
                  <a:pt x="37706" y="29666"/>
                </a:lnTo>
                <a:lnTo>
                  <a:pt x="24936" y="39598"/>
                </a:lnTo>
                <a:lnTo>
                  <a:pt x="13585" y="41017"/>
                </a:lnTo>
                <a:lnTo>
                  <a:pt x="3180" y="34869"/>
                </a:lnTo>
                <a:lnTo>
                  <a:pt x="2234" y="42909"/>
                </a:lnTo>
                <a:lnTo>
                  <a:pt x="9802" y="54260"/>
                </a:lnTo>
                <a:lnTo>
                  <a:pt x="1761" y="62774"/>
                </a:lnTo>
                <a:lnTo>
                  <a:pt x="8856" y="85476"/>
                </a:lnTo>
                <a:lnTo>
                  <a:pt x="21626" y="89260"/>
                </a:lnTo>
                <a:lnTo>
                  <a:pt x="19261" y="102030"/>
                </a:lnTo>
                <a:lnTo>
                  <a:pt x="29193" y="99665"/>
                </a:lnTo>
                <a:lnTo>
                  <a:pt x="42436" y="86422"/>
                </a:lnTo>
                <a:lnTo>
                  <a:pt x="53314" y="82165"/>
                </a:lnTo>
                <a:lnTo>
                  <a:pt x="73179" y="92097"/>
                </a:lnTo>
                <a:lnTo>
                  <a:pt x="85476" y="95408"/>
                </a:lnTo>
                <a:lnTo>
                  <a:pt x="94462" y="123786"/>
                </a:lnTo>
                <a:lnTo>
                  <a:pt x="111489" y="140813"/>
                </a:lnTo>
                <a:lnTo>
                  <a:pt x="134664" y="159731"/>
                </a:lnTo>
                <a:lnTo>
                  <a:pt x="154529" y="172974"/>
                </a:lnTo>
                <a:lnTo>
                  <a:pt x="172974" y="174866"/>
                </a:lnTo>
                <a:lnTo>
                  <a:pt x="183852" y="186690"/>
                </a:lnTo>
                <a:lnTo>
                  <a:pt x="199933" y="192366"/>
                </a:lnTo>
                <a:lnTo>
                  <a:pt x="207974" y="205136"/>
                </a:lnTo>
                <a:lnTo>
                  <a:pt x="218379" y="208920"/>
                </a:lnTo>
                <a:lnTo>
                  <a:pt x="226893" y="224055"/>
                </a:lnTo>
                <a:lnTo>
                  <a:pt x="237770" y="241554"/>
                </a:lnTo>
                <a:lnTo>
                  <a:pt x="232568" y="247703"/>
                </a:lnTo>
                <a:lnTo>
                  <a:pt x="228784" y="264257"/>
                </a:lnTo>
                <a:lnTo>
                  <a:pt x="229257" y="273716"/>
                </a:lnTo>
                <a:lnTo>
                  <a:pt x="239189" y="271351"/>
                </a:lnTo>
                <a:lnTo>
                  <a:pt x="251014" y="244865"/>
                </a:lnTo>
                <a:lnTo>
                  <a:pt x="260946" y="242973"/>
                </a:lnTo>
                <a:lnTo>
                  <a:pt x="262838" y="227365"/>
                </a:lnTo>
                <a:lnTo>
                  <a:pt x="244392" y="216487"/>
                </a:lnTo>
                <a:lnTo>
                  <a:pt x="253378" y="197096"/>
                </a:lnTo>
                <a:lnTo>
                  <a:pt x="274662" y="201825"/>
                </a:lnTo>
                <a:lnTo>
                  <a:pt x="289324" y="216014"/>
                </a:lnTo>
                <a:lnTo>
                  <a:pt x="293108" y="205136"/>
                </a:lnTo>
                <a:lnTo>
                  <a:pt x="290269" y="199460"/>
                </a:lnTo>
                <a:lnTo>
                  <a:pt x="268040" y="184325"/>
                </a:lnTo>
                <a:lnTo>
                  <a:pt x="249594" y="175339"/>
                </a:lnTo>
                <a:lnTo>
                  <a:pt x="226893" y="164461"/>
                </a:lnTo>
                <a:lnTo>
                  <a:pt x="233514" y="158785"/>
                </a:lnTo>
                <a:lnTo>
                  <a:pt x="226893" y="152164"/>
                </a:lnTo>
                <a:lnTo>
                  <a:pt x="207974" y="152637"/>
                </a:lnTo>
                <a:lnTo>
                  <a:pt x="179596" y="128989"/>
                </a:lnTo>
                <a:lnTo>
                  <a:pt x="165880" y="104867"/>
                </a:lnTo>
                <a:lnTo>
                  <a:pt x="142705" y="90205"/>
                </a:lnTo>
                <a:lnTo>
                  <a:pt x="133718" y="75544"/>
                </a:lnTo>
                <a:lnTo>
                  <a:pt x="136083" y="67030"/>
                </a:lnTo>
                <a:lnTo>
                  <a:pt x="134191" y="52841"/>
                </a:lnTo>
                <a:lnTo>
                  <a:pt x="152637" y="42436"/>
                </a:lnTo>
                <a:lnTo>
                  <a:pt x="172028" y="46693"/>
                </a:lnTo>
                <a:lnTo>
                  <a:pt x="165407" y="33923"/>
                </a:lnTo>
                <a:lnTo>
                  <a:pt x="166826" y="19734"/>
                </a:lnTo>
                <a:lnTo>
                  <a:pt x="132772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6A7FB6CB-6E69-4608-ACEA-D38F6A13AF79}"/>
              </a:ext>
            </a:extLst>
          </p:cNvPr>
          <p:cNvSpPr/>
          <p:nvPr/>
        </p:nvSpPr>
        <p:spPr>
          <a:xfrm>
            <a:off x="4943936" y="2002935"/>
            <a:ext cx="225483" cy="244260"/>
          </a:xfrm>
          <a:custGeom>
            <a:avLst/>
            <a:gdLst>
              <a:gd name="connsiteX0" fmla="*/ 102029 w 99322"/>
              <a:gd name="connsiteY0" fmla="*/ 38180 h 127700"/>
              <a:gd name="connsiteX1" fmla="*/ 87368 w 99322"/>
              <a:gd name="connsiteY1" fmla="*/ 1761 h 127700"/>
              <a:gd name="connsiteX2" fmla="*/ 41963 w 99322"/>
              <a:gd name="connsiteY2" fmla="*/ 33450 h 127700"/>
              <a:gd name="connsiteX3" fmla="*/ 12166 w 99322"/>
              <a:gd name="connsiteY3" fmla="*/ 21626 h 127700"/>
              <a:gd name="connsiteX4" fmla="*/ 8856 w 99322"/>
              <a:gd name="connsiteY4" fmla="*/ 31085 h 127700"/>
              <a:gd name="connsiteX5" fmla="*/ 10748 w 99322"/>
              <a:gd name="connsiteY5" fmla="*/ 49531 h 127700"/>
              <a:gd name="connsiteX6" fmla="*/ 7909 w 99322"/>
              <a:gd name="connsiteY6" fmla="*/ 58517 h 127700"/>
              <a:gd name="connsiteX7" fmla="*/ 9801 w 99322"/>
              <a:gd name="connsiteY7" fmla="*/ 69868 h 127700"/>
              <a:gd name="connsiteX8" fmla="*/ 1761 w 99322"/>
              <a:gd name="connsiteY8" fmla="*/ 118111 h 127700"/>
              <a:gd name="connsiteX9" fmla="*/ 3180 w 99322"/>
              <a:gd name="connsiteY9" fmla="*/ 122367 h 127700"/>
              <a:gd name="connsiteX10" fmla="*/ 32031 w 99322"/>
              <a:gd name="connsiteY10" fmla="*/ 127097 h 127700"/>
              <a:gd name="connsiteX11" fmla="*/ 41963 w 99322"/>
              <a:gd name="connsiteY11" fmla="*/ 117638 h 127700"/>
              <a:gd name="connsiteX12" fmla="*/ 47166 w 99322"/>
              <a:gd name="connsiteY12" fmla="*/ 106759 h 127700"/>
              <a:gd name="connsiteX13" fmla="*/ 66084 w 99322"/>
              <a:gd name="connsiteY13" fmla="*/ 102976 h 127700"/>
              <a:gd name="connsiteX14" fmla="*/ 69395 w 99322"/>
              <a:gd name="connsiteY14" fmla="*/ 92570 h 127700"/>
              <a:gd name="connsiteX15" fmla="*/ 77436 w 99322"/>
              <a:gd name="connsiteY15" fmla="*/ 87841 h 127700"/>
              <a:gd name="connsiteX16" fmla="*/ 48585 w 99322"/>
              <a:gd name="connsiteY16" fmla="*/ 57571 h 127700"/>
              <a:gd name="connsiteX17" fmla="*/ 97773 w 99322"/>
              <a:gd name="connsiteY17" fmla="*/ 42909 h 127700"/>
              <a:gd name="connsiteX18" fmla="*/ 102029 w 99322"/>
              <a:gd name="connsiteY18" fmla="*/ 38180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322" h="127700">
                <a:moveTo>
                  <a:pt x="102029" y="38180"/>
                </a:moveTo>
                <a:lnTo>
                  <a:pt x="87368" y="1761"/>
                </a:lnTo>
                <a:lnTo>
                  <a:pt x="41963" y="33450"/>
                </a:lnTo>
                <a:lnTo>
                  <a:pt x="12166" y="21626"/>
                </a:lnTo>
                <a:lnTo>
                  <a:pt x="8856" y="31085"/>
                </a:lnTo>
                <a:lnTo>
                  <a:pt x="10748" y="49531"/>
                </a:lnTo>
                <a:lnTo>
                  <a:pt x="7909" y="58517"/>
                </a:lnTo>
                <a:lnTo>
                  <a:pt x="9801" y="69868"/>
                </a:lnTo>
                <a:lnTo>
                  <a:pt x="1761" y="118111"/>
                </a:lnTo>
                <a:lnTo>
                  <a:pt x="3180" y="122367"/>
                </a:lnTo>
                <a:lnTo>
                  <a:pt x="32031" y="127097"/>
                </a:lnTo>
                <a:lnTo>
                  <a:pt x="41963" y="117638"/>
                </a:lnTo>
                <a:lnTo>
                  <a:pt x="47166" y="106759"/>
                </a:lnTo>
                <a:lnTo>
                  <a:pt x="66084" y="102976"/>
                </a:lnTo>
                <a:lnTo>
                  <a:pt x="69395" y="92570"/>
                </a:lnTo>
                <a:lnTo>
                  <a:pt x="77436" y="87841"/>
                </a:lnTo>
                <a:lnTo>
                  <a:pt x="48585" y="57571"/>
                </a:lnTo>
                <a:lnTo>
                  <a:pt x="97773" y="42909"/>
                </a:lnTo>
                <a:lnTo>
                  <a:pt x="102029" y="38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17DC765-F7DC-449A-AC20-5221381E867A}"/>
              </a:ext>
            </a:extLst>
          </p:cNvPr>
          <p:cNvSpPr/>
          <p:nvPr/>
        </p:nvSpPr>
        <p:spPr>
          <a:xfrm>
            <a:off x="4963263" y="3606008"/>
            <a:ext cx="483176" cy="588035"/>
          </a:xfrm>
          <a:custGeom>
            <a:avLst/>
            <a:gdLst>
              <a:gd name="connsiteX0" fmla="*/ 212230 w 212834"/>
              <a:gd name="connsiteY0" fmla="*/ 49531 h 307426"/>
              <a:gd name="connsiteX1" fmla="*/ 194258 w 212834"/>
              <a:gd name="connsiteY1" fmla="*/ 49531 h 307426"/>
              <a:gd name="connsiteX2" fmla="*/ 183380 w 212834"/>
              <a:gd name="connsiteY2" fmla="*/ 39598 h 307426"/>
              <a:gd name="connsiteX3" fmla="*/ 159259 w 212834"/>
              <a:gd name="connsiteY3" fmla="*/ 51896 h 307426"/>
              <a:gd name="connsiteX4" fmla="*/ 151691 w 212834"/>
              <a:gd name="connsiteY4" fmla="*/ 64666 h 307426"/>
              <a:gd name="connsiteX5" fmla="*/ 133718 w 212834"/>
              <a:gd name="connsiteY5" fmla="*/ 62301 h 307426"/>
              <a:gd name="connsiteX6" fmla="*/ 128043 w 212834"/>
              <a:gd name="connsiteY6" fmla="*/ 58990 h 307426"/>
              <a:gd name="connsiteX7" fmla="*/ 121894 w 212834"/>
              <a:gd name="connsiteY7" fmla="*/ 59463 h 307426"/>
              <a:gd name="connsiteX8" fmla="*/ 113381 w 212834"/>
              <a:gd name="connsiteY8" fmla="*/ 59463 h 307426"/>
              <a:gd name="connsiteX9" fmla="*/ 79328 w 212834"/>
              <a:gd name="connsiteY9" fmla="*/ 33923 h 307426"/>
              <a:gd name="connsiteX10" fmla="*/ 60882 w 212834"/>
              <a:gd name="connsiteY10" fmla="*/ 33923 h 307426"/>
              <a:gd name="connsiteX11" fmla="*/ 51422 w 212834"/>
              <a:gd name="connsiteY11" fmla="*/ 23991 h 307426"/>
              <a:gd name="connsiteX12" fmla="*/ 51422 w 212834"/>
              <a:gd name="connsiteY12" fmla="*/ 6964 h 307426"/>
              <a:gd name="connsiteX13" fmla="*/ 37707 w 212834"/>
              <a:gd name="connsiteY13" fmla="*/ 1761 h 307426"/>
              <a:gd name="connsiteX14" fmla="*/ 19734 w 212834"/>
              <a:gd name="connsiteY14" fmla="*/ 21626 h 307426"/>
              <a:gd name="connsiteX15" fmla="*/ 3653 w 212834"/>
              <a:gd name="connsiteY15" fmla="*/ 39598 h 307426"/>
              <a:gd name="connsiteX16" fmla="*/ 16424 w 212834"/>
              <a:gd name="connsiteY16" fmla="*/ 60409 h 307426"/>
              <a:gd name="connsiteX17" fmla="*/ 19734 w 212834"/>
              <a:gd name="connsiteY17" fmla="*/ 75544 h 307426"/>
              <a:gd name="connsiteX18" fmla="*/ 32031 w 212834"/>
              <a:gd name="connsiteY18" fmla="*/ 110070 h 307426"/>
              <a:gd name="connsiteX19" fmla="*/ 22099 w 212834"/>
              <a:gd name="connsiteY19" fmla="*/ 132300 h 307426"/>
              <a:gd name="connsiteX20" fmla="*/ 9329 w 212834"/>
              <a:gd name="connsiteY20" fmla="*/ 152164 h 307426"/>
              <a:gd name="connsiteX21" fmla="*/ 1761 w 212834"/>
              <a:gd name="connsiteY21" fmla="*/ 164461 h 307426"/>
              <a:gd name="connsiteX22" fmla="*/ 1761 w 212834"/>
              <a:gd name="connsiteY22" fmla="*/ 165880 h 307426"/>
              <a:gd name="connsiteX23" fmla="*/ 8383 w 212834"/>
              <a:gd name="connsiteY23" fmla="*/ 177231 h 307426"/>
              <a:gd name="connsiteX24" fmla="*/ 6491 w 212834"/>
              <a:gd name="connsiteY24" fmla="*/ 199461 h 307426"/>
              <a:gd name="connsiteX25" fmla="*/ 102030 w 212834"/>
              <a:gd name="connsiteY25" fmla="*/ 260946 h 307426"/>
              <a:gd name="connsiteX26" fmla="*/ 103922 w 212834"/>
              <a:gd name="connsiteY26" fmla="*/ 278445 h 307426"/>
              <a:gd name="connsiteX27" fmla="*/ 141759 w 212834"/>
              <a:gd name="connsiteY27" fmla="*/ 308242 h 307426"/>
              <a:gd name="connsiteX28" fmla="*/ 152164 w 212834"/>
              <a:gd name="connsiteY28" fmla="*/ 298310 h 307426"/>
              <a:gd name="connsiteX29" fmla="*/ 157840 w 212834"/>
              <a:gd name="connsiteY29" fmla="*/ 278445 h 307426"/>
              <a:gd name="connsiteX30" fmla="*/ 166353 w 212834"/>
              <a:gd name="connsiteY30" fmla="*/ 266149 h 307426"/>
              <a:gd name="connsiteX31" fmla="*/ 170610 w 212834"/>
              <a:gd name="connsiteY31" fmla="*/ 244865 h 307426"/>
              <a:gd name="connsiteX32" fmla="*/ 180542 w 212834"/>
              <a:gd name="connsiteY32" fmla="*/ 242973 h 307426"/>
              <a:gd name="connsiteX33" fmla="*/ 187164 w 212834"/>
              <a:gd name="connsiteY33" fmla="*/ 230203 h 307426"/>
              <a:gd name="connsiteX34" fmla="*/ 206082 w 212834"/>
              <a:gd name="connsiteY34" fmla="*/ 218379 h 307426"/>
              <a:gd name="connsiteX35" fmla="*/ 190474 w 212834"/>
              <a:gd name="connsiteY35" fmla="*/ 193312 h 307426"/>
              <a:gd name="connsiteX36" fmla="*/ 189528 w 212834"/>
              <a:gd name="connsiteY36" fmla="*/ 83584 h 307426"/>
              <a:gd name="connsiteX37" fmla="*/ 212230 w 212834"/>
              <a:gd name="connsiteY37" fmla="*/ 49531 h 3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2834" h="307426">
                <a:moveTo>
                  <a:pt x="212230" y="49531"/>
                </a:moveTo>
                <a:lnTo>
                  <a:pt x="194258" y="49531"/>
                </a:lnTo>
                <a:lnTo>
                  <a:pt x="183380" y="39598"/>
                </a:lnTo>
                <a:lnTo>
                  <a:pt x="159259" y="51896"/>
                </a:lnTo>
                <a:lnTo>
                  <a:pt x="151691" y="64666"/>
                </a:lnTo>
                <a:lnTo>
                  <a:pt x="133718" y="62301"/>
                </a:lnTo>
                <a:lnTo>
                  <a:pt x="128043" y="58990"/>
                </a:lnTo>
                <a:lnTo>
                  <a:pt x="121894" y="59463"/>
                </a:lnTo>
                <a:lnTo>
                  <a:pt x="113381" y="59463"/>
                </a:lnTo>
                <a:lnTo>
                  <a:pt x="79328" y="33923"/>
                </a:lnTo>
                <a:lnTo>
                  <a:pt x="60882" y="33923"/>
                </a:lnTo>
                <a:lnTo>
                  <a:pt x="51422" y="23991"/>
                </a:lnTo>
                <a:lnTo>
                  <a:pt x="51422" y="6964"/>
                </a:lnTo>
                <a:lnTo>
                  <a:pt x="37707" y="1761"/>
                </a:lnTo>
                <a:lnTo>
                  <a:pt x="19734" y="21626"/>
                </a:lnTo>
                <a:lnTo>
                  <a:pt x="3653" y="39598"/>
                </a:lnTo>
                <a:lnTo>
                  <a:pt x="16424" y="60409"/>
                </a:lnTo>
                <a:lnTo>
                  <a:pt x="19734" y="75544"/>
                </a:lnTo>
                <a:lnTo>
                  <a:pt x="32031" y="110070"/>
                </a:lnTo>
                <a:lnTo>
                  <a:pt x="22099" y="132300"/>
                </a:lnTo>
                <a:lnTo>
                  <a:pt x="9329" y="152164"/>
                </a:lnTo>
                <a:lnTo>
                  <a:pt x="1761" y="164461"/>
                </a:lnTo>
                <a:lnTo>
                  <a:pt x="1761" y="165880"/>
                </a:lnTo>
                <a:lnTo>
                  <a:pt x="8383" y="177231"/>
                </a:lnTo>
                <a:lnTo>
                  <a:pt x="6491" y="199461"/>
                </a:lnTo>
                <a:lnTo>
                  <a:pt x="102030" y="260946"/>
                </a:lnTo>
                <a:lnTo>
                  <a:pt x="103922" y="278445"/>
                </a:lnTo>
                <a:lnTo>
                  <a:pt x="141759" y="308242"/>
                </a:lnTo>
                <a:lnTo>
                  <a:pt x="152164" y="298310"/>
                </a:lnTo>
                <a:lnTo>
                  <a:pt x="157840" y="278445"/>
                </a:lnTo>
                <a:lnTo>
                  <a:pt x="166353" y="266149"/>
                </a:lnTo>
                <a:lnTo>
                  <a:pt x="170610" y="244865"/>
                </a:lnTo>
                <a:lnTo>
                  <a:pt x="180542" y="242973"/>
                </a:lnTo>
                <a:lnTo>
                  <a:pt x="187164" y="230203"/>
                </a:lnTo>
                <a:lnTo>
                  <a:pt x="206082" y="218379"/>
                </a:lnTo>
                <a:lnTo>
                  <a:pt x="190474" y="193312"/>
                </a:lnTo>
                <a:lnTo>
                  <a:pt x="189528" y="83584"/>
                </a:lnTo>
                <a:lnTo>
                  <a:pt x="212230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5F1CD92-22C0-41FF-9142-7684361812E3}"/>
              </a:ext>
            </a:extLst>
          </p:cNvPr>
          <p:cNvSpPr/>
          <p:nvPr/>
        </p:nvSpPr>
        <p:spPr>
          <a:xfrm>
            <a:off x="6784299" y="1432088"/>
            <a:ext cx="547599" cy="226167"/>
          </a:xfrm>
          <a:custGeom>
            <a:avLst/>
            <a:gdLst>
              <a:gd name="connsiteX0" fmla="*/ 240135 w 241211"/>
              <a:gd name="connsiteY0" fmla="*/ 29193 h 118241"/>
              <a:gd name="connsiteX1" fmla="*/ 223581 w 241211"/>
              <a:gd name="connsiteY1" fmla="*/ 24937 h 118241"/>
              <a:gd name="connsiteX2" fmla="*/ 207974 w 241211"/>
              <a:gd name="connsiteY2" fmla="*/ 14531 h 118241"/>
              <a:gd name="connsiteX3" fmla="*/ 171082 w 241211"/>
              <a:gd name="connsiteY3" fmla="*/ 11693 h 118241"/>
              <a:gd name="connsiteX4" fmla="*/ 130407 w 241211"/>
              <a:gd name="connsiteY4" fmla="*/ 10748 h 118241"/>
              <a:gd name="connsiteX5" fmla="*/ 122840 w 241211"/>
              <a:gd name="connsiteY5" fmla="*/ 14058 h 118241"/>
              <a:gd name="connsiteX6" fmla="*/ 84530 w 241211"/>
              <a:gd name="connsiteY6" fmla="*/ 1761 h 118241"/>
              <a:gd name="connsiteX7" fmla="*/ 72706 w 241211"/>
              <a:gd name="connsiteY7" fmla="*/ 7910 h 118241"/>
              <a:gd name="connsiteX8" fmla="*/ 75071 w 241211"/>
              <a:gd name="connsiteY8" fmla="*/ 24937 h 118241"/>
              <a:gd name="connsiteX9" fmla="*/ 32030 w 241211"/>
              <a:gd name="connsiteY9" fmla="*/ 15004 h 118241"/>
              <a:gd name="connsiteX10" fmla="*/ 17369 w 241211"/>
              <a:gd name="connsiteY10" fmla="*/ 18788 h 118241"/>
              <a:gd name="connsiteX11" fmla="*/ 15950 w 241211"/>
              <a:gd name="connsiteY11" fmla="*/ 31558 h 118241"/>
              <a:gd name="connsiteX12" fmla="*/ 24463 w 241211"/>
              <a:gd name="connsiteY12" fmla="*/ 34396 h 118241"/>
              <a:gd name="connsiteX13" fmla="*/ 9801 w 241211"/>
              <a:gd name="connsiteY13" fmla="*/ 53787 h 118241"/>
              <a:gd name="connsiteX14" fmla="*/ 31558 w 241211"/>
              <a:gd name="connsiteY14" fmla="*/ 64666 h 118241"/>
              <a:gd name="connsiteX15" fmla="*/ 46693 w 241211"/>
              <a:gd name="connsiteY15" fmla="*/ 57098 h 118241"/>
              <a:gd name="connsiteX16" fmla="*/ 80273 w 241211"/>
              <a:gd name="connsiteY16" fmla="*/ 72706 h 118241"/>
              <a:gd name="connsiteX17" fmla="*/ 55679 w 241211"/>
              <a:gd name="connsiteY17" fmla="*/ 93989 h 118241"/>
              <a:gd name="connsiteX18" fmla="*/ 36287 w 241211"/>
              <a:gd name="connsiteY18" fmla="*/ 91152 h 118241"/>
              <a:gd name="connsiteX19" fmla="*/ 29666 w 241211"/>
              <a:gd name="connsiteY19" fmla="*/ 100611 h 118241"/>
              <a:gd name="connsiteX20" fmla="*/ 1761 w 241211"/>
              <a:gd name="connsiteY20" fmla="*/ 95408 h 118241"/>
              <a:gd name="connsiteX21" fmla="*/ 4599 w 241211"/>
              <a:gd name="connsiteY21" fmla="*/ 112908 h 118241"/>
              <a:gd name="connsiteX22" fmla="*/ 30139 w 241211"/>
              <a:gd name="connsiteY22" fmla="*/ 110543 h 118241"/>
              <a:gd name="connsiteX23" fmla="*/ 63719 w 241211"/>
              <a:gd name="connsiteY23" fmla="*/ 120002 h 118241"/>
              <a:gd name="connsiteX24" fmla="*/ 108651 w 241211"/>
              <a:gd name="connsiteY24" fmla="*/ 115746 h 118241"/>
              <a:gd name="connsiteX25" fmla="*/ 113381 w 241211"/>
              <a:gd name="connsiteY25" fmla="*/ 108651 h 118241"/>
              <a:gd name="connsiteX26" fmla="*/ 108178 w 241211"/>
              <a:gd name="connsiteY26" fmla="*/ 101557 h 118241"/>
              <a:gd name="connsiteX27" fmla="*/ 127097 w 241211"/>
              <a:gd name="connsiteY27" fmla="*/ 87368 h 118241"/>
              <a:gd name="connsiteX28" fmla="*/ 142231 w 241211"/>
              <a:gd name="connsiteY28" fmla="*/ 81692 h 118241"/>
              <a:gd name="connsiteX29" fmla="*/ 169190 w 241211"/>
              <a:gd name="connsiteY29" fmla="*/ 85949 h 118241"/>
              <a:gd name="connsiteX30" fmla="*/ 172028 w 241211"/>
              <a:gd name="connsiteY30" fmla="*/ 67030 h 118241"/>
              <a:gd name="connsiteX31" fmla="*/ 202298 w 241211"/>
              <a:gd name="connsiteY31" fmla="*/ 63247 h 118241"/>
              <a:gd name="connsiteX32" fmla="*/ 207027 w 241211"/>
              <a:gd name="connsiteY32" fmla="*/ 51895 h 118241"/>
              <a:gd name="connsiteX33" fmla="*/ 239189 w 241211"/>
              <a:gd name="connsiteY33" fmla="*/ 35815 h 118241"/>
              <a:gd name="connsiteX34" fmla="*/ 240135 w 241211"/>
              <a:gd name="connsiteY34" fmla="*/ 29193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211" h="118241">
                <a:moveTo>
                  <a:pt x="240135" y="29193"/>
                </a:moveTo>
                <a:lnTo>
                  <a:pt x="223581" y="24937"/>
                </a:lnTo>
                <a:lnTo>
                  <a:pt x="207974" y="14531"/>
                </a:lnTo>
                <a:lnTo>
                  <a:pt x="171082" y="11693"/>
                </a:lnTo>
                <a:lnTo>
                  <a:pt x="130407" y="10748"/>
                </a:lnTo>
                <a:lnTo>
                  <a:pt x="122840" y="14058"/>
                </a:lnTo>
                <a:lnTo>
                  <a:pt x="84530" y="1761"/>
                </a:lnTo>
                <a:lnTo>
                  <a:pt x="72706" y="7910"/>
                </a:lnTo>
                <a:lnTo>
                  <a:pt x="75071" y="24937"/>
                </a:lnTo>
                <a:lnTo>
                  <a:pt x="32030" y="15004"/>
                </a:lnTo>
                <a:lnTo>
                  <a:pt x="17369" y="18788"/>
                </a:lnTo>
                <a:lnTo>
                  <a:pt x="15950" y="31558"/>
                </a:lnTo>
                <a:lnTo>
                  <a:pt x="24463" y="34396"/>
                </a:lnTo>
                <a:lnTo>
                  <a:pt x="9801" y="53787"/>
                </a:lnTo>
                <a:lnTo>
                  <a:pt x="31558" y="64666"/>
                </a:lnTo>
                <a:lnTo>
                  <a:pt x="46693" y="57098"/>
                </a:lnTo>
                <a:lnTo>
                  <a:pt x="80273" y="72706"/>
                </a:lnTo>
                <a:lnTo>
                  <a:pt x="55679" y="93989"/>
                </a:lnTo>
                <a:lnTo>
                  <a:pt x="36287" y="91152"/>
                </a:lnTo>
                <a:lnTo>
                  <a:pt x="29666" y="100611"/>
                </a:lnTo>
                <a:lnTo>
                  <a:pt x="1761" y="95408"/>
                </a:lnTo>
                <a:lnTo>
                  <a:pt x="4599" y="112908"/>
                </a:lnTo>
                <a:lnTo>
                  <a:pt x="30139" y="110543"/>
                </a:lnTo>
                <a:lnTo>
                  <a:pt x="63719" y="120002"/>
                </a:lnTo>
                <a:lnTo>
                  <a:pt x="108651" y="115746"/>
                </a:lnTo>
                <a:lnTo>
                  <a:pt x="113381" y="108651"/>
                </a:lnTo>
                <a:lnTo>
                  <a:pt x="108178" y="101557"/>
                </a:lnTo>
                <a:lnTo>
                  <a:pt x="127097" y="87368"/>
                </a:lnTo>
                <a:lnTo>
                  <a:pt x="142231" y="81692"/>
                </a:lnTo>
                <a:lnTo>
                  <a:pt x="169190" y="85949"/>
                </a:lnTo>
                <a:lnTo>
                  <a:pt x="172028" y="67030"/>
                </a:lnTo>
                <a:lnTo>
                  <a:pt x="202298" y="63247"/>
                </a:lnTo>
                <a:lnTo>
                  <a:pt x="207027" y="51895"/>
                </a:lnTo>
                <a:lnTo>
                  <a:pt x="239189" y="35815"/>
                </a:lnTo>
                <a:lnTo>
                  <a:pt x="240135" y="291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6CCD9BD-65F8-4193-BCB0-E0906CD6EED2}"/>
              </a:ext>
            </a:extLst>
          </p:cNvPr>
          <p:cNvSpPr/>
          <p:nvPr/>
        </p:nvSpPr>
        <p:spPr>
          <a:xfrm>
            <a:off x="5623602" y="2192916"/>
            <a:ext cx="118110" cy="90466"/>
          </a:xfrm>
          <a:custGeom>
            <a:avLst/>
            <a:gdLst>
              <a:gd name="connsiteX0" fmla="*/ 34396 w 52026"/>
              <a:gd name="connsiteY0" fmla="*/ 4126 h 47296"/>
              <a:gd name="connsiteX1" fmla="*/ 16896 w 52026"/>
              <a:gd name="connsiteY1" fmla="*/ 1761 h 47296"/>
              <a:gd name="connsiteX2" fmla="*/ 1761 w 52026"/>
              <a:gd name="connsiteY2" fmla="*/ 30612 h 47296"/>
              <a:gd name="connsiteX3" fmla="*/ 24937 w 52026"/>
              <a:gd name="connsiteY3" fmla="*/ 33450 h 47296"/>
              <a:gd name="connsiteX4" fmla="*/ 32977 w 52026"/>
              <a:gd name="connsiteY4" fmla="*/ 48112 h 47296"/>
              <a:gd name="connsiteX5" fmla="*/ 50950 w 52026"/>
              <a:gd name="connsiteY5" fmla="*/ 47166 h 47296"/>
              <a:gd name="connsiteX6" fmla="*/ 39598 w 52026"/>
              <a:gd name="connsiteY6" fmla="*/ 24464 h 47296"/>
              <a:gd name="connsiteX7" fmla="*/ 41017 w 52026"/>
              <a:gd name="connsiteY7" fmla="*/ 17369 h 47296"/>
              <a:gd name="connsiteX8" fmla="*/ 34396 w 52026"/>
              <a:gd name="connsiteY8" fmla="*/ 4126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6" h="47296">
                <a:moveTo>
                  <a:pt x="34396" y="4126"/>
                </a:moveTo>
                <a:lnTo>
                  <a:pt x="16896" y="1761"/>
                </a:lnTo>
                <a:lnTo>
                  <a:pt x="1761" y="30612"/>
                </a:lnTo>
                <a:lnTo>
                  <a:pt x="24937" y="33450"/>
                </a:lnTo>
                <a:lnTo>
                  <a:pt x="32977" y="48112"/>
                </a:lnTo>
                <a:lnTo>
                  <a:pt x="50950" y="47166"/>
                </a:lnTo>
                <a:lnTo>
                  <a:pt x="39598" y="24464"/>
                </a:lnTo>
                <a:lnTo>
                  <a:pt x="41017" y="17369"/>
                </a:lnTo>
                <a:lnTo>
                  <a:pt x="34396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279F0DB-5309-44BE-9358-C520B3D67A76}"/>
              </a:ext>
            </a:extLst>
          </p:cNvPr>
          <p:cNvSpPr/>
          <p:nvPr/>
        </p:nvSpPr>
        <p:spPr>
          <a:xfrm>
            <a:off x="4931051" y="1929657"/>
            <a:ext cx="75161" cy="90466"/>
          </a:xfrm>
          <a:custGeom>
            <a:avLst/>
            <a:gdLst>
              <a:gd name="connsiteX0" fmla="*/ 18788 w 33107"/>
              <a:gd name="connsiteY0" fmla="*/ 42909 h 47296"/>
              <a:gd name="connsiteX1" fmla="*/ 23045 w 33107"/>
              <a:gd name="connsiteY1" fmla="*/ 26355 h 47296"/>
              <a:gd name="connsiteX2" fmla="*/ 35342 w 33107"/>
              <a:gd name="connsiteY2" fmla="*/ 15004 h 47296"/>
              <a:gd name="connsiteX3" fmla="*/ 29666 w 33107"/>
              <a:gd name="connsiteY3" fmla="*/ 3180 h 47296"/>
              <a:gd name="connsiteX4" fmla="*/ 18315 w 33107"/>
              <a:gd name="connsiteY4" fmla="*/ 1761 h 47296"/>
              <a:gd name="connsiteX5" fmla="*/ 17842 w 33107"/>
              <a:gd name="connsiteY5" fmla="*/ 2707 h 47296"/>
              <a:gd name="connsiteX6" fmla="*/ 7910 w 33107"/>
              <a:gd name="connsiteY6" fmla="*/ 23991 h 47296"/>
              <a:gd name="connsiteX7" fmla="*/ 1761 w 33107"/>
              <a:gd name="connsiteY7" fmla="*/ 48585 h 47296"/>
              <a:gd name="connsiteX8" fmla="*/ 10275 w 33107"/>
              <a:gd name="connsiteY8" fmla="*/ 48585 h 47296"/>
              <a:gd name="connsiteX9" fmla="*/ 12167 w 33107"/>
              <a:gd name="connsiteY9" fmla="*/ 43382 h 47296"/>
              <a:gd name="connsiteX10" fmla="*/ 18788 w 33107"/>
              <a:gd name="connsiteY10" fmla="*/ 42909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07" h="47296">
                <a:moveTo>
                  <a:pt x="18788" y="42909"/>
                </a:moveTo>
                <a:lnTo>
                  <a:pt x="23045" y="26355"/>
                </a:lnTo>
                <a:lnTo>
                  <a:pt x="35342" y="15004"/>
                </a:lnTo>
                <a:lnTo>
                  <a:pt x="29666" y="3180"/>
                </a:lnTo>
                <a:lnTo>
                  <a:pt x="18315" y="1761"/>
                </a:lnTo>
                <a:lnTo>
                  <a:pt x="17842" y="2707"/>
                </a:lnTo>
                <a:lnTo>
                  <a:pt x="7910" y="23991"/>
                </a:lnTo>
                <a:lnTo>
                  <a:pt x="1761" y="48585"/>
                </a:lnTo>
                <a:lnTo>
                  <a:pt x="10275" y="48585"/>
                </a:lnTo>
                <a:lnTo>
                  <a:pt x="12167" y="43382"/>
                </a:lnTo>
                <a:lnTo>
                  <a:pt x="18788" y="429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7F601E2-62F6-4B17-B4F0-647E6FA1028B}"/>
              </a:ext>
            </a:extLst>
          </p:cNvPr>
          <p:cNvSpPr/>
          <p:nvPr/>
        </p:nvSpPr>
        <p:spPr>
          <a:xfrm>
            <a:off x="2229561" y="3431408"/>
            <a:ext cx="236218" cy="244260"/>
          </a:xfrm>
          <a:custGeom>
            <a:avLst/>
            <a:gdLst>
              <a:gd name="connsiteX0" fmla="*/ 81219 w 104052"/>
              <a:gd name="connsiteY0" fmla="*/ 27774 h 127700"/>
              <a:gd name="connsiteX1" fmla="*/ 73652 w 104052"/>
              <a:gd name="connsiteY1" fmla="*/ 26828 h 127700"/>
              <a:gd name="connsiteX2" fmla="*/ 68449 w 104052"/>
              <a:gd name="connsiteY2" fmla="*/ 39126 h 127700"/>
              <a:gd name="connsiteX3" fmla="*/ 60882 w 104052"/>
              <a:gd name="connsiteY3" fmla="*/ 38652 h 127700"/>
              <a:gd name="connsiteX4" fmla="*/ 55679 w 104052"/>
              <a:gd name="connsiteY4" fmla="*/ 32504 h 127700"/>
              <a:gd name="connsiteX5" fmla="*/ 57571 w 104052"/>
              <a:gd name="connsiteY5" fmla="*/ 20207 h 127700"/>
              <a:gd name="connsiteX6" fmla="*/ 46693 w 104052"/>
              <a:gd name="connsiteY6" fmla="*/ 1761 h 127700"/>
              <a:gd name="connsiteX7" fmla="*/ 39598 w 104052"/>
              <a:gd name="connsiteY7" fmla="*/ 5072 h 127700"/>
              <a:gd name="connsiteX8" fmla="*/ 33923 w 104052"/>
              <a:gd name="connsiteY8" fmla="*/ 6018 h 127700"/>
              <a:gd name="connsiteX9" fmla="*/ 21626 w 104052"/>
              <a:gd name="connsiteY9" fmla="*/ 20207 h 127700"/>
              <a:gd name="connsiteX10" fmla="*/ 9329 w 104052"/>
              <a:gd name="connsiteY10" fmla="*/ 36288 h 127700"/>
              <a:gd name="connsiteX11" fmla="*/ 7910 w 104052"/>
              <a:gd name="connsiteY11" fmla="*/ 45274 h 127700"/>
              <a:gd name="connsiteX12" fmla="*/ 1761 w 104052"/>
              <a:gd name="connsiteY12" fmla="*/ 54733 h 127700"/>
              <a:gd name="connsiteX13" fmla="*/ 19261 w 104052"/>
              <a:gd name="connsiteY13" fmla="*/ 74125 h 127700"/>
              <a:gd name="connsiteX14" fmla="*/ 41963 w 104052"/>
              <a:gd name="connsiteY14" fmla="*/ 90678 h 127700"/>
              <a:gd name="connsiteX15" fmla="*/ 66085 w 104052"/>
              <a:gd name="connsiteY15" fmla="*/ 113381 h 127700"/>
              <a:gd name="connsiteX16" fmla="*/ 93044 w 104052"/>
              <a:gd name="connsiteY16" fmla="*/ 128043 h 127700"/>
              <a:gd name="connsiteX17" fmla="*/ 100138 w 104052"/>
              <a:gd name="connsiteY17" fmla="*/ 127570 h 127700"/>
              <a:gd name="connsiteX18" fmla="*/ 102503 w 104052"/>
              <a:gd name="connsiteY18" fmla="*/ 102976 h 127700"/>
              <a:gd name="connsiteX19" fmla="*/ 104868 w 104052"/>
              <a:gd name="connsiteY19" fmla="*/ 99192 h 127700"/>
              <a:gd name="connsiteX20" fmla="*/ 103922 w 104052"/>
              <a:gd name="connsiteY20" fmla="*/ 87368 h 127700"/>
              <a:gd name="connsiteX21" fmla="*/ 93044 w 104052"/>
              <a:gd name="connsiteY21" fmla="*/ 74598 h 127700"/>
              <a:gd name="connsiteX22" fmla="*/ 84530 w 104052"/>
              <a:gd name="connsiteY22" fmla="*/ 72706 h 127700"/>
              <a:gd name="connsiteX23" fmla="*/ 76963 w 104052"/>
              <a:gd name="connsiteY23" fmla="*/ 64193 h 127700"/>
              <a:gd name="connsiteX24" fmla="*/ 82638 w 104052"/>
              <a:gd name="connsiteY24" fmla="*/ 50950 h 127700"/>
              <a:gd name="connsiteX25" fmla="*/ 79800 w 104052"/>
              <a:gd name="connsiteY25" fmla="*/ 36288 h 127700"/>
              <a:gd name="connsiteX26" fmla="*/ 81219 w 104052"/>
              <a:gd name="connsiteY26" fmla="*/ 27774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052" h="127700">
                <a:moveTo>
                  <a:pt x="81219" y="27774"/>
                </a:moveTo>
                <a:lnTo>
                  <a:pt x="73652" y="26828"/>
                </a:lnTo>
                <a:lnTo>
                  <a:pt x="68449" y="39126"/>
                </a:lnTo>
                <a:lnTo>
                  <a:pt x="60882" y="38652"/>
                </a:lnTo>
                <a:lnTo>
                  <a:pt x="55679" y="32504"/>
                </a:lnTo>
                <a:lnTo>
                  <a:pt x="57571" y="20207"/>
                </a:lnTo>
                <a:lnTo>
                  <a:pt x="46693" y="1761"/>
                </a:lnTo>
                <a:lnTo>
                  <a:pt x="39598" y="5072"/>
                </a:lnTo>
                <a:lnTo>
                  <a:pt x="33923" y="6018"/>
                </a:lnTo>
                <a:lnTo>
                  <a:pt x="21626" y="20207"/>
                </a:lnTo>
                <a:lnTo>
                  <a:pt x="9329" y="36288"/>
                </a:lnTo>
                <a:lnTo>
                  <a:pt x="7910" y="45274"/>
                </a:lnTo>
                <a:lnTo>
                  <a:pt x="1761" y="54733"/>
                </a:lnTo>
                <a:lnTo>
                  <a:pt x="19261" y="74125"/>
                </a:lnTo>
                <a:lnTo>
                  <a:pt x="41963" y="90678"/>
                </a:lnTo>
                <a:lnTo>
                  <a:pt x="66085" y="113381"/>
                </a:lnTo>
                <a:lnTo>
                  <a:pt x="93044" y="128043"/>
                </a:lnTo>
                <a:lnTo>
                  <a:pt x="100138" y="127570"/>
                </a:lnTo>
                <a:lnTo>
                  <a:pt x="102503" y="102976"/>
                </a:lnTo>
                <a:lnTo>
                  <a:pt x="104868" y="99192"/>
                </a:lnTo>
                <a:lnTo>
                  <a:pt x="103922" y="87368"/>
                </a:lnTo>
                <a:lnTo>
                  <a:pt x="93044" y="74598"/>
                </a:lnTo>
                <a:lnTo>
                  <a:pt x="84530" y="72706"/>
                </a:lnTo>
                <a:lnTo>
                  <a:pt x="76963" y="64193"/>
                </a:lnTo>
                <a:lnTo>
                  <a:pt x="82638" y="50950"/>
                </a:lnTo>
                <a:lnTo>
                  <a:pt x="79800" y="36288"/>
                </a:lnTo>
                <a:lnTo>
                  <a:pt x="81219" y="2777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8255F2FA-2A87-48A4-B1C5-C8FC22AA69E5}"/>
              </a:ext>
            </a:extLst>
          </p:cNvPr>
          <p:cNvSpPr/>
          <p:nvPr/>
        </p:nvSpPr>
        <p:spPr>
          <a:xfrm>
            <a:off x="3463271" y="2016507"/>
            <a:ext cx="934139" cy="778016"/>
          </a:xfrm>
          <a:custGeom>
            <a:avLst/>
            <a:gdLst>
              <a:gd name="connsiteX0" fmla="*/ 400471 w 411479"/>
              <a:gd name="connsiteY0" fmla="*/ 49058 h 406749"/>
              <a:gd name="connsiteX1" fmla="*/ 393376 w 411479"/>
              <a:gd name="connsiteY1" fmla="*/ 39125 h 406749"/>
              <a:gd name="connsiteX2" fmla="*/ 367836 w 411479"/>
              <a:gd name="connsiteY2" fmla="*/ 35342 h 406749"/>
              <a:gd name="connsiteX3" fmla="*/ 359322 w 411479"/>
              <a:gd name="connsiteY3" fmla="*/ 30139 h 406749"/>
              <a:gd name="connsiteX4" fmla="*/ 349863 w 411479"/>
              <a:gd name="connsiteY4" fmla="*/ 30139 h 406749"/>
              <a:gd name="connsiteX5" fmla="*/ 340404 w 411479"/>
              <a:gd name="connsiteY5" fmla="*/ 16896 h 406749"/>
              <a:gd name="connsiteX6" fmla="*/ 305878 w 411479"/>
              <a:gd name="connsiteY6" fmla="*/ 10747 h 406749"/>
              <a:gd name="connsiteX7" fmla="*/ 288850 w 411479"/>
              <a:gd name="connsiteY7" fmla="*/ 14531 h 406749"/>
              <a:gd name="connsiteX8" fmla="*/ 271351 w 411479"/>
              <a:gd name="connsiteY8" fmla="*/ 28720 h 406749"/>
              <a:gd name="connsiteX9" fmla="*/ 264257 w 411479"/>
              <a:gd name="connsiteY9" fmla="*/ 43382 h 406749"/>
              <a:gd name="connsiteX10" fmla="*/ 271351 w 411479"/>
              <a:gd name="connsiteY10" fmla="*/ 66084 h 406749"/>
              <a:gd name="connsiteX11" fmla="*/ 260000 w 411479"/>
              <a:gd name="connsiteY11" fmla="*/ 80273 h 406749"/>
              <a:gd name="connsiteX12" fmla="*/ 248176 w 411479"/>
              <a:gd name="connsiteY12" fmla="*/ 87841 h 406749"/>
              <a:gd name="connsiteX13" fmla="*/ 220271 w 411479"/>
              <a:gd name="connsiteY13" fmla="*/ 73179 h 406749"/>
              <a:gd name="connsiteX14" fmla="*/ 183853 w 411479"/>
              <a:gd name="connsiteY14" fmla="*/ 60409 h 406749"/>
              <a:gd name="connsiteX15" fmla="*/ 160677 w 411479"/>
              <a:gd name="connsiteY15" fmla="*/ 54733 h 406749"/>
              <a:gd name="connsiteX16" fmla="*/ 147435 w 411479"/>
              <a:gd name="connsiteY16" fmla="*/ 27774 h 406749"/>
              <a:gd name="connsiteX17" fmla="*/ 113381 w 411479"/>
              <a:gd name="connsiteY17" fmla="*/ 14531 h 406749"/>
              <a:gd name="connsiteX18" fmla="*/ 92097 w 411479"/>
              <a:gd name="connsiteY18" fmla="*/ 9329 h 406749"/>
              <a:gd name="connsiteX19" fmla="*/ 81692 w 411479"/>
              <a:gd name="connsiteY19" fmla="*/ 12166 h 406749"/>
              <a:gd name="connsiteX20" fmla="*/ 51422 w 411479"/>
              <a:gd name="connsiteY20" fmla="*/ 1761 h 406749"/>
              <a:gd name="connsiteX21" fmla="*/ 50950 w 411479"/>
              <a:gd name="connsiteY21" fmla="*/ 24936 h 406749"/>
              <a:gd name="connsiteX22" fmla="*/ 38653 w 411479"/>
              <a:gd name="connsiteY22" fmla="*/ 33450 h 406749"/>
              <a:gd name="connsiteX23" fmla="*/ 31558 w 411479"/>
              <a:gd name="connsiteY23" fmla="*/ 42909 h 406749"/>
              <a:gd name="connsiteX24" fmla="*/ 14058 w 411479"/>
              <a:gd name="connsiteY24" fmla="*/ 54733 h 406749"/>
              <a:gd name="connsiteX25" fmla="*/ 17369 w 411479"/>
              <a:gd name="connsiteY25" fmla="*/ 67030 h 406749"/>
              <a:gd name="connsiteX26" fmla="*/ 15477 w 411479"/>
              <a:gd name="connsiteY26" fmla="*/ 79800 h 406749"/>
              <a:gd name="connsiteX27" fmla="*/ 3180 w 411479"/>
              <a:gd name="connsiteY27" fmla="*/ 86422 h 406749"/>
              <a:gd name="connsiteX28" fmla="*/ 12166 w 411479"/>
              <a:gd name="connsiteY28" fmla="*/ 112908 h 406749"/>
              <a:gd name="connsiteX29" fmla="*/ 14058 w 411479"/>
              <a:gd name="connsiteY29" fmla="*/ 127097 h 406749"/>
              <a:gd name="connsiteX30" fmla="*/ 9801 w 411479"/>
              <a:gd name="connsiteY30" fmla="*/ 151691 h 406749"/>
              <a:gd name="connsiteX31" fmla="*/ 12166 w 411479"/>
              <a:gd name="connsiteY31" fmla="*/ 165407 h 406749"/>
              <a:gd name="connsiteX32" fmla="*/ 9329 w 411479"/>
              <a:gd name="connsiteY32" fmla="*/ 181961 h 406749"/>
              <a:gd name="connsiteX33" fmla="*/ 11693 w 411479"/>
              <a:gd name="connsiteY33" fmla="*/ 200879 h 406749"/>
              <a:gd name="connsiteX34" fmla="*/ 1761 w 411479"/>
              <a:gd name="connsiteY34" fmla="*/ 213176 h 406749"/>
              <a:gd name="connsiteX35" fmla="*/ 17842 w 411479"/>
              <a:gd name="connsiteY35" fmla="*/ 235406 h 406749"/>
              <a:gd name="connsiteX36" fmla="*/ 18788 w 411479"/>
              <a:gd name="connsiteY36" fmla="*/ 248176 h 406749"/>
              <a:gd name="connsiteX37" fmla="*/ 28247 w 411479"/>
              <a:gd name="connsiteY37" fmla="*/ 265203 h 406749"/>
              <a:gd name="connsiteX38" fmla="*/ 40544 w 411479"/>
              <a:gd name="connsiteY38" fmla="*/ 259527 h 406749"/>
              <a:gd name="connsiteX39" fmla="*/ 60882 w 411479"/>
              <a:gd name="connsiteY39" fmla="*/ 273243 h 406749"/>
              <a:gd name="connsiteX40" fmla="*/ 72706 w 411479"/>
              <a:gd name="connsiteY40" fmla="*/ 292161 h 406749"/>
              <a:gd name="connsiteX41" fmla="*/ 114327 w 411479"/>
              <a:gd name="connsiteY41" fmla="*/ 305405 h 406749"/>
              <a:gd name="connsiteX42" fmla="*/ 128989 w 411479"/>
              <a:gd name="connsiteY42" fmla="*/ 321958 h 406749"/>
              <a:gd name="connsiteX43" fmla="*/ 147435 w 411479"/>
              <a:gd name="connsiteY43" fmla="*/ 310607 h 406749"/>
              <a:gd name="connsiteX44" fmla="*/ 172974 w 411479"/>
              <a:gd name="connsiteY44" fmla="*/ 294053 h 406749"/>
              <a:gd name="connsiteX45" fmla="*/ 278445 w 411479"/>
              <a:gd name="connsiteY45" fmla="*/ 351755 h 406749"/>
              <a:gd name="connsiteX46" fmla="*/ 384390 w 411479"/>
              <a:gd name="connsiteY46" fmla="*/ 409457 h 406749"/>
              <a:gd name="connsiteX47" fmla="*/ 384390 w 411479"/>
              <a:gd name="connsiteY47" fmla="*/ 396687 h 406749"/>
              <a:gd name="connsiteX48" fmla="*/ 414186 w 411479"/>
              <a:gd name="connsiteY48" fmla="*/ 396687 h 406749"/>
              <a:gd name="connsiteX49" fmla="*/ 411821 w 411479"/>
              <a:gd name="connsiteY49" fmla="*/ 336620 h 406749"/>
              <a:gd name="connsiteX50" fmla="*/ 407092 w 411479"/>
              <a:gd name="connsiteY50" fmla="*/ 225946 h 406749"/>
              <a:gd name="connsiteX51" fmla="*/ 400943 w 411479"/>
              <a:gd name="connsiteY51" fmla="*/ 118584 h 406749"/>
              <a:gd name="connsiteX52" fmla="*/ 391484 w 411479"/>
              <a:gd name="connsiteY52" fmla="*/ 94462 h 406749"/>
              <a:gd name="connsiteX53" fmla="*/ 397159 w 411479"/>
              <a:gd name="connsiteY53" fmla="*/ 76017 h 406749"/>
              <a:gd name="connsiteX54" fmla="*/ 391957 w 411479"/>
              <a:gd name="connsiteY54" fmla="*/ 63247 h 406749"/>
              <a:gd name="connsiteX55" fmla="*/ 400471 w 411479"/>
              <a:gd name="connsiteY55" fmla="*/ 49058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11479" h="406749">
                <a:moveTo>
                  <a:pt x="400471" y="49058"/>
                </a:moveTo>
                <a:lnTo>
                  <a:pt x="393376" y="39125"/>
                </a:lnTo>
                <a:lnTo>
                  <a:pt x="367836" y="35342"/>
                </a:lnTo>
                <a:lnTo>
                  <a:pt x="359322" y="30139"/>
                </a:lnTo>
                <a:lnTo>
                  <a:pt x="349863" y="30139"/>
                </a:lnTo>
                <a:lnTo>
                  <a:pt x="340404" y="16896"/>
                </a:lnTo>
                <a:lnTo>
                  <a:pt x="305878" y="10747"/>
                </a:lnTo>
                <a:lnTo>
                  <a:pt x="288850" y="14531"/>
                </a:lnTo>
                <a:lnTo>
                  <a:pt x="271351" y="28720"/>
                </a:lnTo>
                <a:lnTo>
                  <a:pt x="264257" y="43382"/>
                </a:lnTo>
                <a:lnTo>
                  <a:pt x="271351" y="66084"/>
                </a:lnTo>
                <a:lnTo>
                  <a:pt x="260000" y="80273"/>
                </a:lnTo>
                <a:lnTo>
                  <a:pt x="248176" y="87841"/>
                </a:lnTo>
                <a:lnTo>
                  <a:pt x="220271" y="73179"/>
                </a:lnTo>
                <a:lnTo>
                  <a:pt x="183853" y="60409"/>
                </a:lnTo>
                <a:lnTo>
                  <a:pt x="160677" y="54733"/>
                </a:lnTo>
                <a:lnTo>
                  <a:pt x="147435" y="27774"/>
                </a:lnTo>
                <a:lnTo>
                  <a:pt x="113381" y="14531"/>
                </a:lnTo>
                <a:lnTo>
                  <a:pt x="92097" y="9329"/>
                </a:lnTo>
                <a:lnTo>
                  <a:pt x="81692" y="12166"/>
                </a:lnTo>
                <a:lnTo>
                  <a:pt x="51422" y="1761"/>
                </a:lnTo>
                <a:lnTo>
                  <a:pt x="50950" y="24936"/>
                </a:lnTo>
                <a:lnTo>
                  <a:pt x="38653" y="33450"/>
                </a:lnTo>
                <a:lnTo>
                  <a:pt x="31558" y="42909"/>
                </a:lnTo>
                <a:lnTo>
                  <a:pt x="14058" y="54733"/>
                </a:lnTo>
                <a:lnTo>
                  <a:pt x="17369" y="67030"/>
                </a:lnTo>
                <a:lnTo>
                  <a:pt x="15477" y="79800"/>
                </a:lnTo>
                <a:lnTo>
                  <a:pt x="3180" y="86422"/>
                </a:lnTo>
                <a:lnTo>
                  <a:pt x="12166" y="112908"/>
                </a:lnTo>
                <a:lnTo>
                  <a:pt x="14058" y="127097"/>
                </a:lnTo>
                <a:lnTo>
                  <a:pt x="9801" y="151691"/>
                </a:lnTo>
                <a:lnTo>
                  <a:pt x="12166" y="165407"/>
                </a:lnTo>
                <a:lnTo>
                  <a:pt x="9329" y="181961"/>
                </a:lnTo>
                <a:lnTo>
                  <a:pt x="11693" y="200879"/>
                </a:lnTo>
                <a:lnTo>
                  <a:pt x="1761" y="213176"/>
                </a:lnTo>
                <a:lnTo>
                  <a:pt x="17842" y="235406"/>
                </a:lnTo>
                <a:lnTo>
                  <a:pt x="18788" y="248176"/>
                </a:lnTo>
                <a:lnTo>
                  <a:pt x="28247" y="265203"/>
                </a:lnTo>
                <a:lnTo>
                  <a:pt x="40544" y="259527"/>
                </a:lnTo>
                <a:lnTo>
                  <a:pt x="60882" y="273243"/>
                </a:lnTo>
                <a:lnTo>
                  <a:pt x="72706" y="292161"/>
                </a:lnTo>
                <a:lnTo>
                  <a:pt x="114327" y="305405"/>
                </a:lnTo>
                <a:lnTo>
                  <a:pt x="128989" y="321958"/>
                </a:lnTo>
                <a:lnTo>
                  <a:pt x="147435" y="310607"/>
                </a:lnTo>
                <a:lnTo>
                  <a:pt x="172974" y="294053"/>
                </a:lnTo>
                <a:lnTo>
                  <a:pt x="278445" y="351755"/>
                </a:lnTo>
                <a:lnTo>
                  <a:pt x="384390" y="409457"/>
                </a:lnTo>
                <a:lnTo>
                  <a:pt x="384390" y="396687"/>
                </a:lnTo>
                <a:lnTo>
                  <a:pt x="414186" y="396687"/>
                </a:lnTo>
                <a:lnTo>
                  <a:pt x="411821" y="336620"/>
                </a:lnTo>
                <a:lnTo>
                  <a:pt x="407092" y="225946"/>
                </a:lnTo>
                <a:lnTo>
                  <a:pt x="400943" y="118584"/>
                </a:lnTo>
                <a:lnTo>
                  <a:pt x="391484" y="94462"/>
                </a:lnTo>
                <a:lnTo>
                  <a:pt x="397159" y="76017"/>
                </a:lnTo>
                <a:lnTo>
                  <a:pt x="391957" y="63247"/>
                </a:lnTo>
                <a:lnTo>
                  <a:pt x="400471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C8D96AD3-8EE6-4BD7-B684-F1D6CF781BAA}"/>
              </a:ext>
            </a:extLst>
          </p:cNvPr>
          <p:cNvSpPr/>
          <p:nvPr/>
        </p:nvSpPr>
        <p:spPr>
          <a:xfrm>
            <a:off x="4482235" y="5571854"/>
            <a:ext cx="139583" cy="117606"/>
          </a:xfrm>
          <a:custGeom>
            <a:avLst/>
            <a:gdLst>
              <a:gd name="connsiteX0" fmla="*/ 28720 w 61485"/>
              <a:gd name="connsiteY0" fmla="*/ 58990 h 61485"/>
              <a:gd name="connsiteX1" fmla="*/ 33922 w 61485"/>
              <a:gd name="connsiteY1" fmla="*/ 49531 h 61485"/>
              <a:gd name="connsiteX2" fmla="*/ 48585 w 61485"/>
              <a:gd name="connsiteY2" fmla="*/ 44801 h 61485"/>
              <a:gd name="connsiteX3" fmla="*/ 53787 w 61485"/>
              <a:gd name="connsiteY3" fmla="*/ 34869 h 61485"/>
              <a:gd name="connsiteX4" fmla="*/ 62774 w 61485"/>
              <a:gd name="connsiteY4" fmla="*/ 20207 h 61485"/>
              <a:gd name="connsiteX5" fmla="*/ 54733 w 61485"/>
              <a:gd name="connsiteY5" fmla="*/ 11220 h 61485"/>
              <a:gd name="connsiteX6" fmla="*/ 43855 w 61485"/>
              <a:gd name="connsiteY6" fmla="*/ 1761 h 61485"/>
              <a:gd name="connsiteX7" fmla="*/ 31558 w 61485"/>
              <a:gd name="connsiteY7" fmla="*/ 7910 h 61485"/>
              <a:gd name="connsiteX8" fmla="*/ 16896 w 61485"/>
              <a:gd name="connsiteY8" fmla="*/ 19734 h 61485"/>
              <a:gd name="connsiteX9" fmla="*/ 1761 w 61485"/>
              <a:gd name="connsiteY9" fmla="*/ 38652 h 61485"/>
              <a:gd name="connsiteX10" fmla="*/ 19261 w 61485"/>
              <a:gd name="connsiteY10" fmla="*/ 61827 h 61485"/>
              <a:gd name="connsiteX11" fmla="*/ 28720 w 61485"/>
              <a:gd name="connsiteY11" fmla="*/ 58990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85" h="61485">
                <a:moveTo>
                  <a:pt x="28720" y="58990"/>
                </a:moveTo>
                <a:lnTo>
                  <a:pt x="33922" y="49531"/>
                </a:lnTo>
                <a:lnTo>
                  <a:pt x="48585" y="44801"/>
                </a:lnTo>
                <a:lnTo>
                  <a:pt x="53787" y="34869"/>
                </a:lnTo>
                <a:lnTo>
                  <a:pt x="62774" y="20207"/>
                </a:lnTo>
                <a:lnTo>
                  <a:pt x="54733" y="11220"/>
                </a:lnTo>
                <a:lnTo>
                  <a:pt x="43855" y="1761"/>
                </a:lnTo>
                <a:lnTo>
                  <a:pt x="31558" y="7910"/>
                </a:lnTo>
                <a:lnTo>
                  <a:pt x="16896" y="19734"/>
                </a:lnTo>
                <a:lnTo>
                  <a:pt x="1761" y="38652"/>
                </a:lnTo>
                <a:lnTo>
                  <a:pt x="19261" y="61827"/>
                </a:lnTo>
                <a:lnTo>
                  <a:pt x="28720" y="5899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5D1FF474-8FB4-44C6-8DA2-22E5B284ADDA}"/>
              </a:ext>
            </a:extLst>
          </p:cNvPr>
          <p:cNvSpPr/>
          <p:nvPr/>
        </p:nvSpPr>
        <p:spPr>
          <a:xfrm>
            <a:off x="3970069" y="706546"/>
            <a:ext cx="289905" cy="135701"/>
          </a:xfrm>
          <a:custGeom>
            <a:avLst/>
            <a:gdLst>
              <a:gd name="connsiteX0" fmla="*/ 123313 w 127700"/>
              <a:gd name="connsiteY0" fmla="*/ 23518 h 70944"/>
              <a:gd name="connsiteX1" fmla="*/ 99665 w 127700"/>
              <a:gd name="connsiteY1" fmla="*/ 9802 h 70944"/>
              <a:gd name="connsiteX2" fmla="*/ 87841 w 127700"/>
              <a:gd name="connsiteY2" fmla="*/ 7910 h 70944"/>
              <a:gd name="connsiteX3" fmla="*/ 83584 w 127700"/>
              <a:gd name="connsiteY3" fmla="*/ 1761 h 70944"/>
              <a:gd name="connsiteX4" fmla="*/ 62774 w 127700"/>
              <a:gd name="connsiteY4" fmla="*/ 4599 h 70944"/>
              <a:gd name="connsiteX5" fmla="*/ 25409 w 127700"/>
              <a:gd name="connsiteY5" fmla="*/ 2707 h 70944"/>
              <a:gd name="connsiteX6" fmla="*/ 1761 w 127700"/>
              <a:gd name="connsiteY6" fmla="*/ 11693 h 70944"/>
              <a:gd name="connsiteX7" fmla="*/ 9802 w 127700"/>
              <a:gd name="connsiteY7" fmla="*/ 35342 h 70944"/>
              <a:gd name="connsiteX8" fmla="*/ 33450 w 127700"/>
              <a:gd name="connsiteY8" fmla="*/ 40544 h 70944"/>
              <a:gd name="connsiteX9" fmla="*/ 43855 w 127700"/>
              <a:gd name="connsiteY9" fmla="*/ 44801 h 70944"/>
              <a:gd name="connsiteX10" fmla="*/ 42909 w 127700"/>
              <a:gd name="connsiteY10" fmla="*/ 52841 h 70944"/>
              <a:gd name="connsiteX11" fmla="*/ 45747 w 127700"/>
              <a:gd name="connsiteY11" fmla="*/ 59936 h 70944"/>
              <a:gd name="connsiteX12" fmla="*/ 57571 w 127700"/>
              <a:gd name="connsiteY12" fmla="*/ 62774 h 70944"/>
              <a:gd name="connsiteX13" fmla="*/ 64193 w 127700"/>
              <a:gd name="connsiteY13" fmla="*/ 71760 h 70944"/>
              <a:gd name="connsiteX14" fmla="*/ 85949 w 127700"/>
              <a:gd name="connsiteY14" fmla="*/ 71760 h 70944"/>
              <a:gd name="connsiteX15" fmla="*/ 108652 w 127700"/>
              <a:gd name="connsiteY15" fmla="*/ 61355 h 70944"/>
              <a:gd name="connsiteX16" fmla="*/ 111016 w 127700"/>
              <a:gd name="connsiteY16" fmla="*/ 45274 h 70944"/>
              <a:gd name="connsiteX17" fmla="*/ 127570 w 127700"/>
              <a:gd name="connsiteY17" fmla="*/ 35815 h 70944"/>
              <a:gd name="connsiteX18" fmla="*/ 123313 w 127700"/>
              <a:gd name="connsiteY18" fmla="*/ 23518 h 7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7700" h="70944">
                <a:moveTo>
                  <a:pt x="123313" y="23518"/>
                </a:moveTo>
                <a:lnTo>
                  <a:pt x="99665" y="9802"/>
                </a:lnTo>
                <a:lnTo>
                  <a:pt x="87841" y="7910"/>
                </a:lnTo>
                <a:lnTo>
                  <a:pt x="83584" y="1761"/>
                </a:lnTo>
                <a:lnTo>
                  <a:pt x="62774" y="4599"/>
                </a:lnTo>
                <a:lnTo>
                  <a:pt x="25409" y="2707"/>
                </a:lnTo>
                <a:lnTo>
                  <a:pt x="1761" y="11693"/>
                </a:lnTo>
                <a:lnTo>
                  <a:pt x="9802" y="35342"/>
                </a:lnTo>
                <a:lnTo>
                  <a:pt x="33450" y="40544"/>
                </a:lnTo>
                <a:lnTo>
                  <a:pt x="43855" y="44801"/>
                </a:lnTo>
                <a:lnTo>
                  <a:pt x="42909" y="52841"/>
                </a:lnTo>
                <a:lnTo>
                  <a:pt x="45747" y="59936"/>
                </a:lnTo>
                <a:lnTo>
                  <a:pt x="57571" y="62774"/>
                </a:lnTo>
                <a:lnTo>
                  <a:pt x="64193" y="71760"/>
                </a:lnTo>
                <a:lnTo>
                  <a:pt x="85949" y="71760"/>
                </a:lnTo>
                <a:lnTo>
                  <a:pt x="108652" y="61355"/>
                </a:lnTo>
                <a:lnTo>
                  <a:pt x="111016" y="45274"/>
                </a:lnTo>
                <a:lnTo>
                  <a:pt x="127570" y="35815"/>
                </a:lnTo>
                <a:lnTo>
                  <a:pt x="123313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ABE8FE8D-B26E-44B9-A044-E6C4596DA824}"/>
              </a:ext>
            </a:extLst>
          </p:cNvPr>
          <p:cNvSpPr/>
          <p:nvPr/>
        </p:nvSpPr>
        <p:spPr>
          <a:xfrm>
            <a:off x="3216315" y="1049415"/>
            <a:ext cx="32212" cy="36187"/>
          </a:xfrm>
          <a:custGeom>
            <a:avLst/>
            <a:gdLst>
              <a:gd name="connsiteX0" fmla="*/ 13585 w 14188"/>
              <a:gd name="connsiteY0" fmla="*/ 21153 h 18918"/>
              <a:gd name="connsiteX1" fmla="*/ 14531 w 14188"/>
              <a:gd name="connsiteY1" fmla="*/ 8383 h 18918"/>
              <a:gd name="connsiteX2" fmla="*/ 9802 w 14188"/>
              <a:gd name="connsiteY2" fmla="*/ 1761 h 18918"/>
              <a:gd name="connsiteX3" fmla="*/ 3653 w 14188"/>
              <a:gd name="connsiteY3" fmla="*/ 2707 h 18918"/>
              <a:gd name="connsiteX4" fmla="*/ 1761 w 14188"/>
              <a:gd name="connsiteY4" fmla="*/ 19261 h 18918"/>
              <a:gd name="connsiteX5" fmla="*/ 6964 w 14188"/>
              <a:gd name="connsiteY5" fmla="*/ 21626 h 18918"/>
              <a:gd name="connsiteX6" fmla="*/ 13585 w 14188"/>
              <a:gd name="connsiteY6" fmla="*/ 21153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88" h="18918">
                <a:moveTo>
                  <a:pt x="13585" y="21153"/>
                </a:moveTo>
                <a:lnTo>
                  <a:pt x="14531" y="8383"/>
                </a:lnTo>
                <a:lnTo>
                  <a:pt x="9802" y="1761"/>
                </a:lnTo>
                <a:lnTo>
                  <a:pt x="3653" y="2707"/>
                </a:lnTo>
                <a:lnTo>
                  <a:pt x="1761" y="19261"/>
                </a:lnTo>
                <a:lnTo>
                  <a:pt x="6964" y="21626"/>
                </a:lnTo>
                <a:lnTo>
                  <a:pt x="13585" y="211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3FE6FDC-F29F-4C44-9DA8-35B83146514D}"/>
              </a:ext>
            </a:extLst>
          </p:cNvPr>
          <p:cNvSpPr/>
          <p:nvPr/>
        </p:nvSpPr>
        <p:spPr>
          <a:xfrm>
            <a:off x="3964699" y="621506"/>
            <a:ext cx="365066" cy="126654"/>
          </a:xfrm>
          <a:custGeom>
            <a:avLst/>
            <a:gdLst>
              <a:gd name="connsiteX0" fmla="*/ 133718 w 160807"/>
              <a:gd name="connsiteY0" fmla="*/ 15477 h 66215"/>
              <a:gd name="connsiteX1" fmla="*/ 115746 w 160807"/>
              <a:gd name="connsiteY1" fmla="*/ 15477 h 66215"/>
              <a:gd name="connsiteX2" fmla="*/ 94936 w 160807"/>
              <a:gd name="connsiteY2" fmla="*/ 5072 h 66215"/>
              <a:gd name="connsiteX3" fmla="*/ 85003 w 160807"/>
              <a:gd name="connsiteY3" fmla="*/ 1761 h 66215"/>
              <a:gd name="connsiteX4" fmla="*/ 67503 w 160807"/>
              <a:gd name="connsiteY4" fmla="*/ 6491 h 66215"/>
              <a:gd name="connsiteX5" fmla="*/ 66558 w 160807"/>
              <a:gd name="connsiteY5" fmla="*/ 28247 h 66215"/>
              <a:gd name="connsiteX6" fmla="*/ 49531 w 160807"/>
              <a:gd name="connsiteY6" fmla="*/ 28720 h 66215"/>
              <a:gd name="connsiteX7" fmla="*/ 28721 w 160807"/>
              <a:gd name="connsiteY7" fmla="*/ 7437 h 66215"/>
              <a:gd name="connsiteX8" fmla="*/ 9802 w 160807"/>
              <a:gd name="connsiteY8" fmla="*/ 17369 h 66215"/>
              <a:gd name="connsiteX9" fmla="*/ 1761 w 160807"/>
              <a:gd name="connsiteY9" fmla="*/ 34869 h 66215"/>
              <a:gd name="connsiteX10" fmla="*/ 4126 w 160807"/>
              <a:gd name="connsiteY10" fmla="*/ 56152 h 66215"/>
              <a:gd name="connsiteX11" fmla="*/ 27774 w 160807"/>
              <a:gd name="connsiteY11" fmla="*/ 47166 h 66215"/>
              <a:gd name="connsiteX12" fmla="*/ 65139 w 160807"/>
              <a:gd name="connsiteY12" fmla="*/ 49058 h 66215"/>
              <a:gd name="connsiteX13" fmla="*/ 85949 w 160807"/>
              <a:gd name="connsiteY13" fmla="*/ 46220 h 66215"/>
              <a:gd name="connsiteX14" fmla="*/ 90206 w 160807"/>
              <a:gd name="connsiteY14" fmla="*/ 52368 h 66215"/>
              <a:gd name="connsiteX15" fmla="*/ 102030 w 160807"/>
              <a:gd name="connsiteY15" fmla="*/ 54260 h 66215"/>
              <a:gd name="connsiteX16" fmla="*/ 125678 w 160807"/>
              <a:gd name="connsiteY16" fmla="*/ 67976 h 66215"/>
              <a:gd name="connsiteX17" fmla="*/ 137975 w 160807"/>
              <a:gd name="connsiteY17" fmla="*/ 63247 h 66215"/>
              <a:gd name="connsiteX18" fmla="*/ 159731 w 160807"/>
              <a:gd name="connsiteY18" fmla="*/ 52368 h 66215"/>
              <a:gd name="connsiteX19" fmla="*/ 149799 w 160807"/>
              <a:gd name="connsiteY19" fmla="*/ 35342 h 66215"/>
              <a:gd name="connsiteX20" fmla="*/ 145070 w 160807"/>
              <a:gd name="connsiteY20" fmla="*/ 22099 h 66215"/>
              <a:gd name="connsiteX21" fmla="*/ 133718 w 160807"/>
              <a:gd name="connsiteY21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807" h="66215">
                <a:moveTo>
                  <a:pt x="133718" y="15477"/>
                </a:moveTo>
                <a:lnTo>
                  <a:pt x="115746" y="15477"/>
                </a:lnTo>
                <a:lnTo>
                  <a:pt x="94936" y="5072"/>
                </a:lnTo>
                <a:lnTo>
                  <a:pt x="85003" y="1761"/>
                </a:lnTo>
                <a:lnTo>
                  <a:pt x="67503" y="6491"/>
                </a:lnTo>
                <a:lnTo>
                  <a:pt x="66558" y="28247"/>
                </a:lnTo>
                <a:lnTo>
                  <a:pt x="49531" y="28720"/>
                </a:lnTo>
                <a:lnTo>
                  <a:pt x="28721" y="7437"/>
                </a:lnTo>
                <a:lnTo>
                  <a:pt x="9802" y="17369"/>
                </a:lnTo>
                <a:lnTo>
                  <a:pt x="1761" y="34869"/>
                </a:lnTo>
                <a:lnTo>
                  <a:pt x="4126" y="56152"/>
                </a:lnTo>
                <a:lnTo>
                  <a:pt x="27774" y="47166"/>
                </a:lnTo>
                <a:lnTo>
                  <a:pt x="65139" y="49058"/>
                </a:lnTo>
                <a:lnTo>
                  <a:pt x="85949" y="46220"/>
                </a:lnTo>
                <a:lnTo>
                  <a:pt x="90206" y="52368"/>
                </a:lnTo>
                <a:lnTo>
                  <a:pt x="102030" y="54260"/>
                </a:lnTo>
                <a:lnTo>
                  <a:pt x="125678" y="67976"/>
                </a:lnTo>
                <a:lnTo>
                  <a:pt x="137975" y="63247"/>
                </a:lnTo>
                <a:lnTo>
                  <a:pt x="159731" y="52368"/>
                </a:lnTo>
                <a:lnTo>
                  <a:pt x="149799" y="35342"/>
                </a:lnTo>
                <a:lnTo>
                  <a:pt x="145070" y="22099"/>
                </a:lnTo>
                <a:lnTo>
                  <a:pt x="133718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B164B532-9BE1-4426-9512-9099A57F0A43}"/>
              </a:ext>
            </a:extLst>
          </p:cNvPr>
          <p:cNvSpPr/>
          <p:nvPr/>
        </p:nvSpPr>
        <p:spPr>
          <a:xfrm>
            <a:off x="1911740" y="1864522"/>
            <a:ext cx="944877" cy="832295"/>
          </a:xfrm>
          <a:custGeom>
            <a:avLst/>
            <a:gdLst>
              <a:gd name="connsiteX0" fmla="*/ 390538 w 416208"/>
              <a:gd name="connsiteY0" fmla="*/ 19734 h 435127"/>
              <a:gd name="connsiteX1" fmla="*/ 379660 w 416208"/>
              <a:gd name="connsiteY1" fmla="*/ 19261 h 435127"/>
              <a:gd name="connsiteX2" fmla="*/ 353647 w 416208"/>
              <a:gd name="connsiteY2" fmla="*/ 12639 h 435127"/>
              <a:gd name="connsiteX3" fmla="*/ 329999 w 416208"/>
              <a:gd name="connsiteY3" fmla="*/ 14531 h 435127"/>
              <a:gd name="connsiteX4" fmla="*/ 315337 w 416208"/>
              <a:gd name="connsiteY4" fmla="*/ 1761 h 435127"/>
              <a:gd name="connsiteX5" fmla="*/ 296891 w 416208"/>
              <a:gd name="connsiteY5" fmla="*/ 1761 h 435127"/>
              <a:gd name="connsiteX6" fmla="*/ 288378 w 416208"/>
              <a:gd name="connsiteY6" fmla="*/ 20207 h 435127"/>
              <a:gd name="connsiteX7" fmla="*/ 270878 w 416208"/>
              <a:gd name="connsiteY7" fmla="*/ 51895 h 435127"/>
              <a:gd name="connsiteX8" fmla="*/ 251960 w 416208"/>
              <a:gd name="connsiteY8" fmla="*/ 64192 h 435127"/>
              <a:gd name="connsiteX9" fmla="*/ 226419 w 416208"/>
              <a:gd name="connsiteY9" fmla="*/ 77909 h 435127"/>
              <a:gd name="connsiteX10" fmla="*/ 209866 w 416208"/>
              <a:gd name="connsiteY10" fmla="*/ 98246 h 435127"/>
              <a:gd name="connsiteX11" fmla="*/ 205609 w 416208"/>
              <a:gd name="connsiteY11" fmla="*/ 114327 h 435127"/>
              <a:gd name="connsiteX12" fmla="*/ 195677 w 416208"/>
              <a:gd name="connsiteY12" fmla="*/ 139867 h 435127"/>
              <a:gd name="connsiteX13" fmla="*/ 200879 w 416208"/>
              <a:gd name="connsiteY13" fmla="*/ 177231 h 435127"/>
              <a:gd name="connsiteX14" fmla="*/ 178650 w 416208"/>
              <a:gd name="connsiteY14" fmla="*/ 202298 h 435127"/>
              <a:gd name="connsiteX15" fmla="*/ 165880 w 416208"/>
              <a:gd name="connsiteY15" fmla="*/ 210339 h 435127"/>
              <a:gd name="connsiteX16" fmla="*/ 145069 w 416208"/>
              <a:gd name="connsiteY16" fmla="*/ 231149 h 435127"/>
              <a:gd name="connsiteX17" fmla="*/ 120948 w 416208"/>
              <a:gd name="connsiteY17" fmla="*/ 234460 h 435127"/>
              <a:gd name="connsiteX18" fmla="*/ 107705 w 416208"/>
              <a:gd name="connsiteY18" fmla="*/ 245811 h 435127"/>
              <a:gd name="connsiteX19" fmla="*/ 107232 w 416208"/>
              <a:gd name="connsiteY19" fmla="*/ 246284 h 435127"/>
              <a:gd name="connsiteX20" fmla="*/ 90206 w 416208"/>
              <a:gd name="connsiteY20" fmla="*/ 277026 h 435127"/>
              <a:gd name="connsiteX21" fmla="*/ 72706 w 416208"/>
              <a:gd name="connsiteY21" fmla="*/ 287905 h 435127"/>
              <a:gd name="connsiteX22" fmla="*/ 62774 w 416208"/>
              <a:gd name="connsiteY22" fmla="*/ 306823 h 435127"/>
              <a:gd name="connsiteX23" fmla="*/ 61828 w 416208"/>
              <a:gd name="connsiteY23" fmla="*/ 322431 h 435127"/>
              <a:gd name="connsiteX24" fmla="*/ 54260 w 416208"/>
              <a:gd name="connsiteY24" fmla="*/ 340404 h 435127"/>
              <a:gd name="connsiteX25" fmla="*/ 45274 w 416208"/>
              <a:gd name="connsiteY25" fmla="*/ 345133 h 435127"/>
              <a:gd name="connsiteX26" fmla="*/ 30612 w 416208"/>
              <a:gd name="connsiteY26" fmla="*/ 364052 h 435127"/>
              <a:gd name="connsiteX27" fmla="*/ 21153 w 416208"/>
              <a:gd name="connsiteY27" fmla="*/ 385335 h 435127"/>
              <a:gd name="connsiteX28" fmla="*/ 22572 w 416208"/>
              <a:gd name="connsiteY28" fmla="*/ 395741 h 435127"/>
              <a:gd name="connsiteX29" fmla="*/ 13585 w 416208"/>
              <a:gd name="connsiteY29" fmla="*/ 411349 h 435127"/>
              <a:gd name="connsiteX30" fmla="*/ 3180 w 416208"/>
              <a:gd name="connsiteY30" fmla="*/ 419389 h 435127"/>
              <a:gd name="connsiteX31" fmla="*/ 1761 w 416208"/>
              <a:gd name="connsiteY31" fmla="*/ 433578 h 435127"/>
              <a:gd name="connsiteX32" fmla="*/ 2234 w 416208"/>
              <a:gd name="connsiteY32" fmla="*/ 433578 h 435127"/>
              <a:gd name="connsiteX33" fmla="*/ 60882 w 416208"/>
              <a:gd name="connsiteY33" fmla="*/ 431213 h 435127"/>
              <a:gd name="connsiteX34" fmla="*/ 64193 w 416208"/>
              <a:gd name="connsiteY34" fmla="*/ 420335 h 435127"/>
              <a:gd name="connsiteX35" fmla="*/ 75071 w 416208"/>
              <a:gd name="connsiteY35" fmla="*/ 406619 h 435127"/>
              <a:gd name="connsiteX36" fmla="*/ 84530 w 416208"/>
              <a:gd name="connsiteY36" fmla="*/ 364998 h 435127"/>
              <a:gd name="connsiteX37" fmla="*/ 121421 w 416208"/>
              <a:gd name="connsiteY37" fmla="*/ 332836 h 435127"/>
              <a:gd name="connsiteX38" fmla="*/ 134664 w 416208"/>
              <a:gd name="connsiteY38" fmla="*/ 294526 h 435127"/>
              <a:gd name="connsiteX39" fmla="*/ 142705 w 416208"/>
              <a:gd name="connsiteY39" fmla="*/ 292634 h 435127"/>
              <a:gd name="connsiteX40" fmla="*/ 151691 w 416208"/>
              <a:gd name="connsiteY40" fmla="*/ 268986 h 435127"/>
              <a:gd name="connsiteX41" fmla="*/ 173447 w 416208"/>
              <a:gd name="connsiteY41" fmla="*/ 265675 h 435127"/>
              <a:gd name="connsiteX42" fmla="*/ 182434 w 416208"/>
              <a:gd name="connsiteY42" fmla="*/ 269932 h 435127"/>
              <a:gd name="connsiteX43" fmla="*/ 194258 w 416208"/>
              <a:gd name="connsiteY43" fmla="*/ 269932 h 435127"/>
              <a:gd name="connsiteX44" fmla="*/ 202771 w 416208"/>
              <a:gd name="connsiteY44" fmla="*/ 262838 h 435127"/>
              <a:gd name="connsiteX45" fmla="*/ 218852 w 416208"/>
              <a:gd name="connsiteY45" fmla="*/ 261892 h 435127"/>
              <a:gd name="connsiteX46" fmla="*/ 218379 w 416208"/>
              <a:gd name="connsiteY46" fmla="*/ 245811 h 435127"/>
              <a:gd name="connsiteX47" fmla="*/ 218379 w 416208"/>
              <a:gd name="connsiteY47" fmla="*/ 245811 h 435127"/>
              <a:gd name="connsiteX48" fmla="*/ 222163 w 416208"/>
              <a:gd name="connsiteY48" fmla="*/ 245811 h 435127"/>
              <a:gd name="connsiteX49" fmla="*/ 222636 w 416208"/>
              <a:gd name="connsiteY49" fmla="*/ 210339 h 435127"/>
              <a:gd name="connsiteX50" fmla="*/ 264729 w 416208"/>
              <a:gd name="connsiteY50" fmla="*/ 188109 h 435127"/>
              <a:gd name="connsiteX51" fmla="*/ 290270 w 416208"/>
              <a:gd name="connsiteY51" fmla="*/ 183380 h 435127"/>
              <a:gd name="connsiteX52" fmla="*/ 311080 w 416208"/>
              <a:gd name="connsiteY52" fmla="*/ 175339 h 435127"/>
              <a:gd name="connsiteX53" fmla="*/ 321012 w 416208"/>
              <a:gd name="connsiteY53" fmla="*/ 160204 h 435127"/>
              <a:gd name="connsiteX54" fmla="*/ 350809 w 416208"/>
              <a:gd name="connsiteY54" fmla="*/ 148380 h 435127"/>
              <a:gd name="connsiteX55" fmla="*/ 352228 w 416208"/>
              <a:gd name="connsiteY55" fmla="*/ 126151 h 435127"/>
              <a:gd name="connsiteX56" fmla="*/ 366890 w 416208"/>
              <a:gd name="connsiteY56" fmla="*/ 123786 h 435127"/>
              <a:gd name="connsiteX57" fmla="*/ 378714 w 416208"/>
              <a:gd name="connsiteY57" fmla="*/ 112435 h 435127"/>
              <a:gd name="connsiteX58" fmla="*/ 411822 w 416208"/>
              <a:gd name="connsiteY58" fmla="*/ 107705 h 435127"/>
              <a:gd name="connsiteX59" fmla="*/ 416551 w 416208"/>
              <a:gd name="connsiteY59" fmla="*/ 95881 h 435127"/>
              <a:gd name="connsiteX60" fmla="*/ 409930 w 416208"/>
              <a:gd name="connsiteY60" fmla="*/ 89260 h 435127"/>
              <a:gd name="connsiteX61" fmla="*/ 401416 w 416208"/>
              <a:gd name="connsiteY61" fmla="*/ 57571 h 435127"/>
              <a:gd name="connsiteX62" fmla="*/ 399997 w 416208"/>
              <a:gd name="connsiteY62" fmla="*/ 39125 h 435127"/>
              <a:gd name="connsiteX63" fmla="*/ 390538 w 416208"/>
              <a:gd name="connsiteY63" fmla="*/ 19734 h 43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16208" h="435127">
                <a:moveTo>
                  <a:pt x="390538" y="19734"/>
                </a:moveTo>
                <a:lnTo>
                  <a:pt x="379660" y="19261"/>
                </a:lnTo>
                <a:lnTo>
                  <a:pt x="353647" y="12639"/>
                </a:lnTo>
                <a:lnTo>
                  <a:pt x="329999" y="14531"/>
                </a:lnTo>
                <a:lnTo>
                  <a:pt x="315337" y="1761"/>
                </a:lnTo>
                <a:lnTo>
                  <a:pt x="296891" y="1761"/>
                </a:lnTo>
                <a:lnTo>
                  <a:pt x="288378" y="20207"/>
                </a:lnTo>
                <a:lnTo>
                  <a:pt x="270878" y="51895"/>
                </a:lnTo>
                <a:lnTo>
                  <a:pt x="251960" y="64192"/>
                </a:lnTo>
                <a:lnTo>
                  <a:pt x="226419" y="77909"/>
                </a:lnTo>
                <a:lnTo>
                  <a:pt x="209866" y="98246"/>
                </a:lnTo>
                <a:lnTo>
                  <a:pt x="205609" y="114327"/>
                </a:lnTo>
                <a:lnTo>
                  <a:pt x="195677" y="139867"/>
                </a:lnTo>
                <a:lnTo>
                  <a:pt x="200879" y="177231"/>
                </a:lnTo>
                <a:lnTo>
                  <a:pt x="178650" y="202298"/>
                </a:lnTo>
                <a:lnTo>
                  <a:pt x="165880" y="210339"/>
                </a:lnTo>
                <a:lnTo>
                  <a:pt x="145069" y="231149"/>
                </a:lnTo>
                <a:lnTo>
                  <a:pt x="120948" y="234460"/>
                </a:lnTo>
                <a:lnTo>
                  <a:pt x="107705" y="245811"/>
                </a:lnTo>
                <a:lnTo>
                  <a:pt x="107232" y="246284"/>
                </a:lnTo>
                <a:lnTo>
                  <a:pt x="90206" y="277026"/>
                </a:lnTo>
                <a:lnTo>
                  <a:pt x="72706" y="287905"/>
                </a:lnTo>
                <a:lnTo>
                  <a:pt x="62774" y="306823"/>
                </a:lnTo>
                <a:lnTo>
                  <a:pt x="61828" y="322431"/>
                </a:lnTo>
                <a:lnTo>
                  <a:pt x="54260" y="340404"/>
                </a:lnTo>
                <a:lnTo>
                  <a:pt x="45274" y="345133"/>
                </a:lnTo>
                <a:lnTo>
                  <a:pt x="30612" y="364052"/>
                </a:lnTo>
                <a:lnTo>
                  <a:pt x="21153" y="385335"/>
                </a:lnTo>
                <a:lnTo>
                  <a:pt x="22572" y="395741"/>
                </a:lnTo>
                <a:lnTo>
                  <a:pt x="13585" y="411349"/>
                </a:lnTo>
                <a:lnTo>
                  <a:pt x="3180" y="419389"/>
                </a:lnTo>
                <a:lnTo>
                  <a:pt x="1761" y="433578"/>
                </a:lnTo>
                <a:lnTo>
                  <a:pt x="2234" y="433578"/>
                </a:lnTo>
                <a:lnTo>
                  <a:pt x="60882" y="431213"/>
                </a:lnTo>
                <a:lnTo>
                  <a:pt x="64193" y="420335"/>
                </a:lnTo>
                <a:lnTo>
                  <a:pt x="75071" y="406619"/>
                </a:lnTo>
                <a:lnTo>
                  <a:pt x="84530" y="364998"/>
                </a:lnTo>
                <a:lnTo>
                  <a:pt x="121421" y="332836"/>
                </a:lnTo>
                <a:lnTo>
                  <a:pt x="134664" y="294526"/>
                </a:lnTo>
                <a:lnTo>
                  <a:pt x="142705" y="292634"/>
                </a:lnTo>
                <a:lnTo>
                  <a:pt x="151691" y="268986"/>
                </a:lnTo>
                <a:lnTo>
                  <a:pt x="173447" y="265675"/>
                </a:lnTo>
                <a:lnTo>
                  <a:pt x="182434" y="269932"/>
                </a:lnTo>
                <a:lnTo>
                  <a:pt x="194258" y="269932"/>
                </a:lnTo>
                <a:lnTo>
                  <a:pt x="202771" y="262838"/>
                </a:lnTo>
                <a:lnTo>
                  <a:pt x="218852" y="261892"/>
                </a:lnTo>
                <a:lnTo>
                  <a:pt x="218379" y="245811"/>
                </a:lnTo>
                <a:lnTo>
                  <a:pt x="218379" y="245811"/>
                </a:lnTo>
                <a:lnTo>
                  <a:pt x="222163" y="245811"/>
                </a:lnTo>
                <a:lnTo>
                  <a:pt x="222636" y="210339"/>
                </a:lnTo>
                <a:lnTo>
                  <a:pt x="264729" y="188109"/>
                </a:lnTo>
                <a:lnTo>
                  <a:pt x="290270" y="183380"/>
                </a:lnTo>
                <a:lnTo>
                  <a:pt x="311080" y="175339"/>
                </a:lnTo>
                <a:lnTo>
                  <a:pt x="321012" y="160204"/>
                </a:lnTo>
                <a:lnTo>
                  <a:pt x="350809" y="148380"/>
                </a:lnTo>
                <a:lnTo>
                  <a:pt x="352228" y="126151"/>
                </a:lnTo>
                <a:lnTo>
                  <a:pt x="366890" y="123786"/>
                </a:lnTo>
                <a:lnTo>
                  <a:pt x="378714" y="112435"/>
                </a:lnTo>
                <a:lnTo>
                  <a:pt x="411822" y="107705"/>
                </a:lnTo>
                <a:lnTo>
                  <a:pt x="416551" y="95881"/>
                </a:lnTo>
                <a:lnTo>
                  <a:pt x="409930" y="89260"/>
                </a:lnTo>
                <a:lnTo>
                  <a:pt x="401416" y="57571"/>
                </a:lnTo>
                <a:lnTo>
                  <a:pt x="399997" y="39125"/>
                </a:lnTo>
                <a:lnTo>
                  <a:pt x="390538" y="197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1C33C12F-7EAD-432A-A337-DF9224E16F22}"/>
              </a:ext>
            </a:extLst>
          </p:cNvPr>
          <p:cNvSpPr/>
          <p:nvPr/>
        </p:nvSpPr>
        <p:spPr>
          <a:xfrm>
            <a:off x="4328692" y="1142596"/>
            <a:ext cx="204007" cy="171886"/>
          </a:xfrm>
          <a:custGeom>
            <a:avLst/>
            <a:gdLst>
              <a:gd name="connsiteX0" fmla="*/ 50950 w 89863"/>
              <a:gd name="connsiteY0" fmla="*/ 89260 h 89863"/>
              <a:gd name="connsiteX1" fmla="*/ 56625 w 89863"/>
              <a:gd name="connsiteY1" fmla="*/ 85949 h 89863"/>
              <a:gd name="connsiteX2" fmla="*/ 58990 w 89863"/>
              <a:gd name="connsiteY2" fmla="*/ 76017 h 89863"/>
              <a:gd name="connsiteX3" fmla="*/ 64193 w 89863"/>
              <a:gd name="connsiteY3" fmla="*/ 66557 h 89863"/>
              <a:gd name="connsiteX4" fmla="*/ 61828 w 89863"/>
              <a:gd name="connsiteY4" fmla="*/ 61355 h 89863"/>
              <a:gd name="connsiteX5" fmla="*/ 66558 w 89863"/>
              <a:gd name="connsiteY5" fmla="*/ 58990 h 89863"/>
              <a:gd name="connsiteX6" fmla="*/ 69395 w 89863"/>
              <a:gd name="connsiteY6" fmla="*/ 63247 h 89863"/>
              <a:gd name="connsiteX7" fmla="*/ 83584 w 89863"/>
              <a:gd name="connsiteY7" fmla="*/ 64193 h 89863"/>
              <a:gd name="connsiteX8" fmla="*/ 89260 w 89863"/>
              <a:gd name="connsiteY8" fmla="*/ 61828 h 89863"/>
              <a:gd name="connsiteX9" fmla="*/ 84530 w 89863"/>
              <a:gd name="connsiteY9" fmla="*/ 58990 h 89863"/>
              <a:gd name="connsiteX10" fmla="*/ 85476 w 89863"/>
              <a:gd name="connsiteY10" fmla="*/ 54260 h 89863"/>
              <a:gd name="connsiteX11" fmla="*/ 76017 w 89863"/>
              <a:gd name="connsiteY11" fmla="*/ 47166 h 89863"/>
              <a:gd name="connsiteX12" fmla="*/ 70814 w 89863"/>
              <a:gd name="connsiteY12" fmla="*/ 34869 h 89863"/>
              <a:gd name="connsiteX13" fmla="*/ 61828 w 89863"/>
              <a:gd name="connsiteY13" fmla="*/ 29666 h 89863"/>
              <a:gd name="connsiteX14" fmla="*/ 61828 w 89863"/>
              <a:gd name="connsiteY14" fmla="*/ 19734 h 89863"/>
              <a:gd name="connsiteX15" fmla="*/ 50004 w 89863"/>
              <a:gd name="connsiteY15" fmla="*/ 12166 h 89863"/>
              <a:gd name="connsiteX16" fmla="*/ 40545 w 89863"/>
              <a:gd name="connsiteY16" fmla="*/ 10748 h 89863"/>
              <a:gd name="connsiteX17" fmla="*/ 22099 w 89863"/>
              <a:gd name="connsiteY17" fmla="*/ 1761 h 89863"/>
              <a:gd name="connsiteX18" fmla="*/ 6964 w 89863"/>
              <a:gd name="connsiteY18" fmla="*/ 4599 h 89863"/>
              <a:gd name="connsiteX19" fmla="*/ 1761 w 89863"/>
              <a:gd name="connsiteY19" fmla="*/ 8856 h 89863"/>
              <a:gd name="connsiteX20" fmla="*/ 9329 w 89863"/>
              <a:gd name="connsiteY20" fmla="*/ 11693 h 89863"/>
              <a:gd name="connsiteX21" fmla="*/ 17842 w 89863"/>
              <a:gd name="connsiteY21" fmla="*/ 20680 h 89863"/>
              <a:gd name="connsiteX22" fmla="*/ 26829 w 89863"/>
              <a:gd name="connsiteY22" fmla="*/ 32977 h 89863"/>
              <a:gd name="connsiteX23" fmla="*/ 42909 w 89863"/>
              <a:gd name="connsiteY23" fmla="*/ 50477 h 89863"/>
              <a:gd name="connsiteX24" fmla="*/ 45747 w 89863"/>
              <a:gd name="connsiteY24" fmla="*/ 63247 h 89863"/>
              <a:gd name="connsiteX25" fmla="*/ 44801 w 89863"/>
              <a:gd name="connsiteY25" fmla="*/ 76017 h 89863"/>
              <a:gd name="connsiteX26" fmla="*/ 50950 w 89863"/>
              <a:gd name="connsiteY26" fmla="*/ 89260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9863" h="89863">
                <a:moveTo>
                  <a:pt x="50950" y="89260"/>
                </a:moveTo>
                <a:lnTo>
                  <a:pt x="56625" y="85949"/>
                </a:lnTo>
                <a:lnTo>
                  <a:pt x="58990" y="76017"/>
                </a:lnTo>
                <a:lnTo>
                  <a:pt x="64193" y="66557"/>
                </a:lnTo>
                <a:lnTo>
                  <a:pt x="61828" y="61355"/>
                </a:lnTo>
                <a:lnTo>
                  <a:pt x="66558" y="58990"/>
                </a:lnTo>
                <a:lnTo>
                  <a:pt x="69395" y="63247"/>
                </a:lnTo>
                <a:lnTo>
                  <a:pt x="83584" y="64193"/>
                </a:lnTo>
                <a:lnTo>
                  <a:pt x="89260" y="61828"/>
                </a:lnTo>
                <a:lnTo>
                  <a:pt x="84530" y="58990"/>
                </a:lnTo>
                <a:lnTo>
                  <a:pt x="85476" y="54260"/>
                </a:lnTo>
                <a:lnTo>
                  <a:pt x="76017" y="47166"/>
                </a:lnTo>
                <a:lnTo>
                  <a:pt x="70814" y="34869"/>
                </a:lnTo>
                <a:lnTo>
                  <a:pt x="61828" y="29666"/>
                </a:lnTo>
                <a:lnTo>
                  <a:pt x="61828" y="19734"/>
                </a:lnTo>
                <a:lnTo>
                  <a:pt x="50004" y="12166"/>
                </a:lnTo>
                <a:lnTo>
                  <a:pt x="40545" y="10748"/>
                </a:lnTo>
                <a:lnTo>
                  <a:pt x="22099" y="1761"/>
                </a:lnTo>
                <a:lnTo>
                  <a:pt x="6964" y="4599"/>
                </a:lnTo>
                <a:lnTo>
                  <a:pt x="1761" y="8856"/>
                </a:lnTo>
                <a:lnTo>
                  <a:pt x="9329" y="11693"/>
                </a:lnTo>
                <a:lnTo>
                  <a:pt x="17842" y="20680"/>
                </a:lnTo>
                <a:lnTo>
                  <a:pt x="26829" y="32977"/>
                </a:lnTo>
                <a:lnTo>
                  <a:pt x="42909" y="50477"/>
                </a:lnTo>
                <a:lnTo>
                  <a:pt x="45747" y="63247"/>
                </a:lnTo>
                <a:lnTo>
                  <a:pt x="44801" y="76017"/>
                </a:lnTo>
                <a:lnTo>
                  <a:pt x="50950" y="8926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137DAC17-8C22-4AA5-B159-2C518A59538B}"/>
              </a:ext>
            </a:extLst>
          </p:cNvPr>
          <p:cNvSpPr/>
          <p:nvPr/>
        </p:nvSpPr>
        <p:spPr>
          <a:xfrm>
            <a:off x="5472207" y="4616524"/>
            <a:ext cx="461703" cy="787061"/>
          </a:xfrm>
          <a:custGeom>
            <a:avLst/>
            <a:gdLst>
              <a:gd name="connsiteX0" fmla="*/ 196150 w 203374"/>
              <a:gd name="connsiteY0" fmla="*/ 47166 h 411479"/>
              <a:gd name="connsiteX1" fmla="*/ 190947 w 203374"/>
              <a:gd name="connsiteY1" fmla="*/ 27301 h 411479"/>
              <a:gd name="connsiteX2" fmla="*/ 184325 w 203374"/>
              <a:gd name="connsiteY2" fmla="*/ 14531 h 411479"/>
              <a:gd name="connsiteX3" fmla="*/ 175812 w 203374"/>
              <a:gd name="connsiteY3" fmla="*/ 1761 h 411479"/>
              <a:gd name="connsiteX4" fmla="*/ 166353 w 203374"/>
              <a:gd name="connsiteY4" fmla="*/ 15004 h 411479"/>
              <a:gd name="connsiteX5" fmla="*/ 164934 w 203374"/>
              <a:gd name="connsiteY5" fmla="*/ 32977 h 411479"/>
              <a:gd name="connsiteX6" fmla="*/ 149326 w 203374"/>
              <a:gd name="connsiteY6" fmla="*/ 54260 h 411479"/>
              <a:gd name="connsiteX7" fmla="*/ 138448 w 203374"/>
              <a:gd name="connsiteY7" fmla="*/ 50476 h 411479"/>
              <a:gd name="connsiteX8" fmla="*/ 141286 w 203374"/>
              <a:gd name="connsiteY8" fmla="*/ 63247 h 411479"/>
              <a:gd name="connsiteX9" fmla="*/ 132773 w 203374"/>
              <a:gd name="connsiteY9" fmla="*/ 78382 h 411479"/>
              <a:gd name="connsiteX10" fmla="*/ 110070 w 203374"/>
              <a:gd name="connsiteY10" fmla="*/ 96827 h 411479"/>
              <a:gd name="connsiteX11" fmla="*/ 93989 w 203374"/>
              <a:gd name="connsiteY11" fmla="*/ 114327 h 411479"/>
              <a:gd name="connsiteX12" fmla="*/ 82638 w 203374"/>
              <a:gd name="connsiteY12" fmla="*/ 114327 h 411479"/>
              <a:gd name="connsiteX13" fmla="*/ 72233 w 203374"/>
              <a:gd name="connsiteY13" fmla="*/ 120002 h 411479"/>
              <a:gd name="connsiteX14" fmla="*/ 57571 w 203374"/>
              <a:gd name="connsiteY14" fmla="*/ 126151 h 411479"/>
              <a:gd name="connsiteX15" fmla="*/ 44328 w 203374"/>
              <a:gd name="connsiteY15" fmla="*/ 127097 h 411479"/>
              <a:gd name="connsiteX16" fmla="*/ 39598 w 203374"/>
              <a:gd name="connsiteY16" fmla="*/ 146489 h 411479"/>
              <a:gd name="connsiteX17" fmla="*/ 29193 w 203374"/>
              <a:gd name="connsiteY17" fmla="*/ 163042 h 411479"/>
              <a:gd name="connsiteX18" fmla="*/ 29666 w 203374"/>
              <a:gd name="connsiteY18" fmla="*/ 190947 h 411479"/>
              <a:gd name="connsiteX19" fmla="*/ 33450 w 203374"/>
              <a:gd name="connsiteY19" fmla="*/ 209866 h 411479"/>
              <a:gd name="connsiteX20" fmla="*/ 38653 w 203374"/>
              <a:gd name="connsiteY20" fmla="*/ 224055 h 411479"/>
              <a:gd name="connsiteX21" fmla="*/ 34869 w 203374"/>
              <a:gd name="connsiteY21" fmla="*/ 243446 h 411479"/>
              <a:gd name="connsiteX22" fmla="*/ 21153 w 203374"/>
              <a:gd name="connsiteY22" fmla="*/ 266149 h 411479"/>
              <a:gd name="connsiteX23" fmla="*/ 20207 w 203374"/>
              <a:gd name="connsiteY23" fmla="*/ 276081 h 411479"/>
              <a:gd name="connsiteX24" fmla="*/ 7910 w 203374"/>
              <a:gd name="connsiteY24" fmla="*/ 281283 h 411479"/>
              <a:gd name="connsiteX25" fmla="*/ 1761 w 203374"/>
              <a:gd name="connsiteY25" fmla="*/ 303040 h 411479"/>
              <a:gd name="connsiteX26" fmla="*/ 2707 w 203374"/>
              <a:gd name="connsiteY26" fmla="*/ 324796 h 411479"/>
              <a:gd name="connsiteX27" fmla="*/ 10275 w 203374"/>
              <a:gd name="connsiteY27" fmla="*/ 348444 h 411479"/>
              <a:gd name="connsiteX28" fmla="*/ 9802 w 203374"/>
              <a:gd name="connsiteY28" fmla="*/ 375403 h 411479"/>
              <a:gd name="connsiteX29" fmla="*/ 15477 w 203374"/>
              <a:gd name="connsiteY29" fmla="*/ 391011 h 411479"/>
              <a:gd name="connsiteX30" fmla="*/ 35342 w 203374"/>
              <a:gd name="connsiteY30" fmla="*/ 401889 h 411479"/>
              <a:gd name="connsiteX31" fmla="*/ 49531 w 203374"/>
              <a:gd name="connsiteY31" fmla="*/ 409930 h 411479"/>
              <a:gd name="connsiteX32" fmla="*/ 73179 w 203374"/>
              <a:gd name="connsiteY32" fmla="*/ 397160 h 411479"/>
              <a:gd name="connsiteX33" fmla="*/ 94936 w 203374"/>
              <a:gd name="connsiteY33" fmla="*/ 390065 h 411479"/>
              <a:gd name="connsiteX34" fmla="*/ 109597 w 203374"/>
              <a:gd name="connsiteY34" fmla="*/ 355066 h 411479"/>
              <a:gd name="connsiteX35" fmla="*/ 122840 w 203374"/>
              <a:gd name="connsiteY35" fmla="*/ 312972 h 411479"/>
              <a:gd name="connsiteX36" fmla="*/ 143178 w 203374"/>
              <a:gd name="connsiteY36" fmla="*/ 256216 h 411479"/>
              <a:gd name="connsiteX37" fmla="*/ 158786 w 203374"/>
              <a:gd name="connsiteY37" fmla="*/ 214595 h 411479"/>
              <a:gd name="connsiteX38" fmla="*/ 171556 w 203374"/>
              <a:gd name="connsiteY38" fmla="*/ 179596 h 411479"/>
              <a:gd name="connsiteX39" fmla="*/ 175340 w 203374"/>
              <a:gd name="connsiteY39" fmla="*/ 154056 h 411479"/>
              <a:gd name="connsiteX40" fmla="*/ 182907 w 203374"/>
              <a:gd name="connsiteY40" fmla="*/ 146961 h 411479"/>
              <a:gd name="connsiteX41" fmla="*/ 186217 w 203374"/>
              <a:gd name="connsiteY41" fmla="*/ 134191 h 411479"/>
              <a:gd name="connsiteX42" fmla="*/ 182434 w 203374"/>
              <a:gd name="connsiteY42" fmla="*/ 111962 h 411479"/>
              <a:gd name="connsiteX43" fmla="*/ 188109 w 203374"/>
              <a:gd name="connsiteY43" fmla="*/ 102976 h 411479"/>
              <a:gd name="connsiteX44" fmla="*/ 195677 w 203374"/>
              <a:gd name="connsiteY44" fmla="*/ 120948 h 411479"/>
              <a:gd name="connsiteX45" fmla="*/ 200879 w 203374"/>
              <a:gd name="connsiteY45" fmla="*/ 111962 h 411479"/>
              <a:gd name="connsiteX46" fmla="*/ 204663 w 203374"/>
              <a:gd name="connsiteY46" fmla="*/ 97300 h 411479"/>
              <a:gd name="connsiteX47" fmla="*/ 198514 w 203374"/>
              <a:gd name="connsiteY47" fmla="*/ 83584 h 411479"/>
              <a:gd name="connsiteX48" fmla="*/ 196150 w 203374"/>
              <a:gd name="connsiteY48" fmla="*/ 47166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374" h="411479">
                <a:moveTo>
                  <a:pt x="196150" y="47166"/>
                </a:moveTo>
                <a:lnTo>
                  <a:pt x="190947" y="27301"/>
                </a:lnTo>
                <a:lnTo>
                  <a:pt x="184325" y="14531"/>
                </a:lnTo>
                <a:lnTo>
                  <a:pt x="175812" y="1761"/>
                </a:lnTo>
                <a:lnTo>
                  <a:pt x="166353" y="15004"/>
                </a:lnTo>
                <a:lnTo>
                  <a:pt x="164934" y="32977"/>
                </a:lnTo>
                <a:lnTo>
                  <a:pt x="149326" y="54260"/>
                </a:lnTo>
                <a:lnTo>
                  <a:pt x="138448" y="50476"/>
                </a:lnTo>
                <a:lnTo>
                  <a:pt x="141286" y="63247"/>
                </a:lnTo>
                <a:lnTo>
                  <a:pt x="132773" y="78382"/>
                </a:lnTo>
                <a:lnTo>
                  <a:pt x="110070" y="96827"/>
                </a:lnTo>
                <a:lnTo>
                  <a:pt x="93989" y="114327"/>
                </a:lnTo>
                <a:lnTo>
                  <a:pt x="82638" y="114327"/>
                </a:lnTo>
                <a:lnTo>
                  <a:pt x="72233" y="120002"/>
                </a:lnTo>
                <a:lnTo>
                  <a:pt x="57571" y="126151"/>
                </a:lnTo>
                <a:lnTo>
                  <a:pt x="44328" y="127097"/>
                </a:lnTo>
                <a:lnTo>
                  <a:pt x="39598" y="146489"/>
                </a:lnTo>
                <a:lnTo>
                  <a:pt x="29193" y="163042"/>
                </a:lnTo>
                <a:lnTo>
                  <a:pt x="29666" y="190947"/>
                </a:lnTo>
                <a:lnTo>
                  <a:pt x="33450" y="209866"/>
                </a:lnTo>
                <a:lnTo>
                  <a:pt x="38653" y="224055"/>
                </a:lnTo>
                <a:lnTo>
                  <a:pt x="34869" y="243446"/>
                </a:lnTo>
                <a:lnTo>
                  <a:pt x="21153" y="266149"/>
                </a:lnTo>
                <a:lnTo>
                  <a:pt x="20207" y="276081"/>
                </a:lnTo>
                <a:lnTo>
                  <a:pt x="7910" y="281283"/>
                </a:lnTo>
                <a:lnTo>
                  <a:pt x="1761" y="303040"/>
                </a:lnTo>
                <a:lnTo>
                  <a:pt x="2707" y="324796"/>
                </a:lnTo>
                <a:lnTo>
                  <a:pt x="10275" y="348444"/>
                </a:lnTo>
                <a:lnTo>
                  <a:pt x="9802" y="375403"/>
                </a:lnTo>
                <a:lnTo>
                  <a:pt x="15477" y="391011"/>
                </a:lnTo>
                <a:lnTo>
                  <a:pt x="35342" y="401889"/>
                </a:lnTo>
                <a:lnTo>
                  <a:pt x="49531" y="409930"/>
                </a:lnTo>
                <a:lnTo>
                  <a:pt x="73179" y="397160"/>
                </a:lnTo>
                <a:lnTo>
                  <a:pt x="94936" y="390065"/>
                </a:lnTo>
                <a:lnTo>
                  <a:pt x="109597" y="355066"/>
                </a:lnTo>
                <a:lnTo>
                  <a:pt x="122840" y="312972"/>
                </a:lnTo>
                <a:lnTo>
                  <a:pt x="143178" y="256216"/>
                </a:lnTo>
                <a:lnTo>
                  <a:pt x="158786" y="214595"/>
                </a:lnTo>
                <a:lnTo>
                  <a:pt x="171556" y="179596"/>
                </a:lnTo>
                <a:lnTo>
                  <a:pt x="175340" y="154056"/>
                </a:lnTo>
                <a:lnTo>
                  <a:pt x="182907" y="146961"/>
                </a:lnTo>
                <a:lnTo>
                  <a:pt x="186217" y="134191"/>
                </a:lnTo>
                <a:lnTo>
                  <a:pt x="182434" y="111962"/>
                </a:lnTo>
                <a:lnTo>
                  <a:pt x="188109" y="102976"/>
                </a:lnTo>
                <a:lnTo>
                  <a:pt x="195677" y="120948"/>
                </a:lnTo>
                <a:lnTo>
                  <a:pt x="200879" y="111962"/>
                </a:lnTo>
                <a:lnTo>
                  <a:pt x="204663" y="97300"/>
                </a:lnTo>
                <a:lnTo>
                  <a:pt x="198514" y="83584"/>
                </a:lnTo>
                <a:lnTo>
                  <a:pt x="196150" y="47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886CF653-DC5E-4005-92E0-4D07E70E5437}"/>
              </a:ext>
            </a:extLst>
          </p:cNvPr>
          <p:cNvSpPr/>
          <p:nvPr/>
        </p:nvSpPr>
        <p:spPr>
          <a:xfrm>
            <a:off x="4047376" y="1486369"/>
            <a:ext cx="139583" cy="81420"/>
          </a:xfrm>
          <a:custGeom>
            <a:avLst/>
            <a:gdLst>
              <a:gd name="connsiteX0" fmla="*/ 58990 w 61485"/>
              <a:gd name="connsiteY0" fmla="*/ 11220 h 42566"/>
              <a:gd name="connsiteX1" fmla="*/ 45747 w 61485"/>
              <a:gd name="connsiteY1" fmla="*/ 1761 h 42566"/>
              <a:gd name="connsiteX2" fmla="*/ 34396 w 61485"/>
              <a:gd name="connsiteY2" fmla="*/ 2234 h 42566"/>
              <a:gd name="connsiteX3" fmla="*/ 26355 w 61485"/>
              <a:gd name="connsiteY3" fmla="*/ 4126 h 42566"/>
              <a:gd name="connsiteX4" fmla="*/ 21153 w 61485"/>
              <a:gd name="connsiteY4" fmla="*/ 5072 h 42566"/>
              <a:gd name="connsiteX5" fmla="*/ 7437 w 61485"/>
              <a:gd name="connsiteY5" fmla="*/ 9802 h 42566"/>
              <a:gd name="connsiteX6" fmla="*/ 6964 w 61485"/>
              <a:gd name="connsiteY6" fmla="*/ 15477 h 42566"/>
              <a:gd name="connsiteX7" fmla="*/ 3653 w 61485"/>
              <a:gd name="connsiteY7" fmla="*/ 15477 h 42566"/>
              <a:gd name="connsiteX8" fmla="*/ 3653 w 61485"/>
              <a:gd name="connsiteY8" fmla="*/ 15477 h 42566"/>
              <a:gd name="connsiteX9" fmla="*/ 1761 w 61485"/>
              <a:gd name="connsiteY9" fmla="*/ 25409 h 42566"/>
              <a:gd name="connsiteX10" fmla="*/ 6018 w 61485"/>
              <a:gd name="connsiteY10" fmla="*/ 37707 h 42566"/>
              <a:gd name="connsiteX11" fmla="*/ 16896 w 61485"/>
              <a:gd name="connsiteY11" fmla="*/ 45274 h 42566"/>
              <a:gd name="connsiteX12" fmla="*/ 32504 w 61485"/>
              <a:gd name="connsiteY12" fmla="*/ 42436 h 42566"/>
              <a:gd name="connsiteX13" fmla="*/ 41490 w 61485"/>
              <a:gd name="connsiteY13" fmla="*/ 36288 h 42566"/>
              <a:gd name="connsiteX14" fmla="*/ 54733 w 61485"/>
              <a:gd name="connsiteY14" fmla="*/ 36761 h 42566"/>
              <a:gd name="connsiteX15" fmla="*/ 58044 w 61485"/>
              <a:gd name="connsiteY15" fmla="*/ 31558 h 42566"/>
              <a:gd name="connsiteX16" fmla="*/ 62774 w 61485"/>
              <a:gd name="connsiteY16" fmla="*/ 30612 h 42566"/>
              <a:gd name="connsiteX17" fmla="*/ 58990 w 61485"/>
              <a:gd name="connsiteY17" fmla="*/ 11220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485" h="42566">
                <a:moveTo>
                  <a:pt x="58990" y="11220"/>
                </a:moveTo>
                <a:lnTo>
                  <a:pt x="45747" y="1761"/>
                </a:lnTo>
                <a:lnTo>
                  <a:pt x="34396" y="2234"/>
                </a:lnTo>
                <a:lnTo>
                  <a:pt x="26355" y="4126"/>
                </a:lnTo>
                <a:lnTo>
                  <a:pt x="21153" y="5072"/>
                </a:lnTo>
                <a:lnTo>
                  <a:pt x="7437" y="9802"/>
                </a:lnTo>
                <a:lnTo>
                  <a:pt x="6964" y="15477"/>
                </a:lnTo>
                <a:lnTo>
                  <a:pt x="3653" y="15477"/>
                </a:lnTo>
                <a:lnTo>
                  <a:pt x="3653" y="15477"/>
                </a:lnTo>
                <a:lnTo>
                  <a:pt x="1761" y="25409"/>
                </a:lnTo>
                <a:lnTo>
                  <a:pt x="6018" y="37707"/>
                </a:lnTo>
                <a:lnTo>
                  <a:pt x="16896" y="45274"/>
                </a:lnTo>
                <a:lnTo>
                  <a:pt x="32504" y="42436"/>
                </a:lnTo>
                <a:lnTo>
                  <a:pt x="41490" y="36288"/>
                </a:lnTo>
                <a:lnTo>
                  <a:pt x="54733" y="36761"/>
                </a:lnTo>
                <a:lnTo>
                  <a:pt x="58044" y="31558"/>
                </a:lnTo>
                <a:lnTo>
                  <a:pt x="62774" y="30612"/>
                </a:lnTo>
                <a:lnTo>
                  <a:pt x="58990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FA469AC-D6C9-45DA-AA97-6F0FF5B5506F}"/>
              </a:ext>
            </a:extLst>
          </p:cNvPr>
          <p:cNvSpPr/>
          <p:nvPr/>
        </p:nvSpPr>
        <p:spPr>
          <a:xfrm>
            <a:off x="2189834" y="2486028"/>
            <a:ext cx="987826" cy="859435"/>
          </a:xfrm>
          <a:custGeom>
            <a:avLst/>
            <a:gdLst>
              <a:gd name="connsiteX0" fmla="*/ 434051 w 435127"/>
              <a:gd name="connsiteY0" fmla="*/ 176758 h 449316"/>
              <a:gd name="connsiteX1" fmla="*/ 405200 w 435127"/>
              <a:gd name="connsiteY1" fmla="*/ 179596 h 449316"/>
              <a:gd name="connsiteX2" fmla="*/ 404727 w 435127"/>
              <a:gd name="connsiteY2" fmla="*/ 160677 h 449316"/>
              <a:gd name="connsiteX3" fmla="*/ 392430 w 435127"/>
              <a:gd name="connsiteY3" fmla="*/ 155475 h 449316"/>
              <a:gd name="connsiteX4" fmla="*/ 376349 w 435127"/>
              <a:gd name="connsiteY4" fmla="*/ 146961 h 449316"/>
              <a:gd name="connsiteX5" fmla="*/ 370200 w 435127"/>
              <a:gd name="connsiteY5" fmla="*/ 132772 h 449316"/>
              <a:gd name="connsiteX6" fmla="*/ 282229 w 435127"/>
              <a:gd name="connsiteY6" fmla="*/ 67503 h 449316"/>
              <a:gd name="connsiteX7" fmla="*/ 195204 w 435127"/>
              <a:gd name="connsiteY7" fmla="*/ 1761 h 449316"/>
              <a:gd name="connsiteX8" fmla="*/ 155475 w 435127"/>
              <a:gd name="connsiteY8" fmla="*/ 2234 h 449316"/>
              <a:gd name="connsiteX9" fmla="*/ 166826 w 435127"/>
              <a:gd name="connsiteY9" fmla="*/ 131826 h 449316"/>
              <a:gd name="connsiteX10" fmla="*/ 178177 w 435127"/>
              <a:gd name="connsiteY10" fmla="*/ 261892 h 449316"/>
              <a:gd name="connsiteX11" fmla="*/ 182907 w 435127"/>
              <a:gd name="connsiteY11" fmla="*/ 265676 h 449316"/>
              <a:gd name="connsiteX12" fmla="*/ 176758 w 435127"/>
              <a:gd name="connsiteY12" fmla="*/ 286486 h 449316"/>
              <a:gd name="connsiteX13" fmla="*/ 71287 w 435127"/>
              <a:gd name="connsiteY13" fmla="*/ 286959 h 449316"/>
              <a:gd name="connsiteX14" fmla="*/ 67030 w 435127"/>
              <a:gd name="connsiteY14" fmla="*/ 293580 h 449316"/>
              <a:gd name="connsiteX15" fmla="*/ 57098 w 435127"/>
              <a:gd name="connsiteY15" fmla="*/ 291689 h 449316"/>
              <a:gd name="connsiteX16" fmla="*/ 41963 w 435127"/>
              <a:gd name="connsiteY16" fmla="*/ 297837 h 449316"/>
              <a:gd name="connsiteX17" fmla="*/ 23990 w 435127"/>
              <a:gd name="connsiteY17" fmla="*/ 289324 h 449316"/>
              <a:gd name="connsiteX18" fmla="*/ 15477 w 435127"/>
              <a:gd name="connsiteY18" fmla="*/ 290270 h 449316"/>
              <a:gd name="connsiteX19" fmla="*/ 10747 w 435127"/>
              <a:gd name="connsiteY19" fmla="*/ 307769 h 449316"/>
              <a:gd name="connsiteX20" fmla="*/ 1761 w 435127"/>
              <a:gd name="connsiteY20" fmla="*/ 313445 h 449316"/>
              <a:gd name="connsiteX21" fmla="*/ 2707 w 435127"/>
              <a:gd name="connsiteY21" fmla="*/ 331891 h 449316"/>
              <a:gd name="connsiteX22" fmla="*/ 7910 w 435127"/>
              <a:gd name="connsiteY22" fmla="*/ 349390 h 449316"/>
              <a:gd name="connsiteX23" fmla="*/ 17842 w 435127"/>
              <a:gd name="connsiteY23" fmla="*/ 357904 h 449316"/>
              <a:gd name="connsiteX24" fmla="*/ 19734 w 435127"/>
              <a:gd name="connsiteY24" fmla="*/ 369255 h 449316"/>
              <a:gd name="connsiteX25" fmla="*/ 18315 w 435127"/>
              <a:gd name="connsiteY25" fmla="*/ 378714 h 449316"/>
              <a:gd name="connsiteX26" fmla="*/ 19734 w 435127"/>
              <a:gd name="connsiteY26" fmla="*/ 389592 h 449316"/>
              <a:gd name="connsiteX27" fmla="*/ 23990 w 435127"/>
              <a:gd name="connsiteY27" fmla="*/ 389592 h 449316"/>
              <a:gd name="connsiteX28" fmla="*/ 31085 w 435127"/>
              <a:gd name="connsiteY28" fmla="*/ 385808 h 449316"/>
              <a:gd name="connsiteX29" fmla="*/ 35342 w 435127"/>
              <a:gd name="connsiteY29" fmla="*/ 386754 h 449316"/>
              <a:gd name="connsiteX30" fmla="*/ 42436 w 435127"/>
              <a:gd name="connsiteY30" fmla="*/ 394322 h 449316"/>
              <a:gd name="connsiteX31" fmla="*/ 53787 w 435127"/>
              <a:gd name="connsiteY31" fmla="*/ 396687 h 449316"/>
              <a:gd name="connsiteX32" fmla="*/ 61355 w 435127"/>
              <a:gd name="connsiteY32" fmla="*/ 390065 h 449316"/>
              <a:gd name="connsiteX33" fmla="*/ 69868 w 435127"/>
              <a:gd name="connsiteY33" fmla="*/ 386281 h 449316"/>
              <a:gd name="connsiteX34" fmla="*/ 76016 w 435127"/>
              <a:gd name="connsiteY34" fmla="*/ 382025 h 449316"/>
              <a:gd name="connsiteX35" fmla="*/ 81219 w 435127"/>
              <a:gd name="connsiteY35" fmla="*/ 382971 h 449316"/>
              <a:gd name="connsiteX36" fmla="*/ 87368 w 435127"/>
              <a:gd name="connsiteY36" fmla="*/ 389592 h 449316"/>
              <a:gd name="connsiteX37" fmla="*/ 90205 w 435127"/>
              <a:gd name="connsiteY37" fmla="*/ 397633 h 449316"/>
              <a:gd name="connsiteX38" fmla="*/ 101084 w 435127"/>
              <a:gd name="connsiteY38" fmla="*/ 410403 h 449316"/>
              <a:gd name="connsiteX39" fmla="*/ 95408 w 435127"/>
              <a:gd name="connsiteY39" fmla="*/ 417970 h 449316"/>
              <a:gd name="connsiteX40" fmla="*/ 94462 w 435127"/>
              <a:gd name="connsiteY40" fmla="*/ 427902 h 449316"/>
              <a:gd name="connsiteX41" fmla="*/ 100138 w 435127"/>
              <a:gd name="connsiteY41" fmla="*/ 425064 h 449316"/>
              <a:gd name="connsiteX42" fmla="*/ 103449 w 435127"/>
              <a:gd name="connsiteY42" fmla="*/ 428375 h 449316"/>
              <a:gd name="connsiteX43" fmla="*/ 102029 w 435127"/>
              <a:gd name="connsiteY43" fmla="*/ 437362 h 449316"/>
              <a:gd name="connsiteX44" fmla="*/ 110070 w 435127"/>
              <a:gd name="connsiteY44" fmla="*/ 445875 h 449316"/>
              <a:gd name="connsiteX45" fmla="*/ 113381 w 435127"/>
              <a:gd name="connsiteY45" fmla="*/ 443037 h 449316"/>
              <a:gd name="connsiteX46" fmla="*/ 120948 w 435127"/>
              <a:gd name="connsiteY46" fmla="*/ 447767 h 449316"/>
              <a:gd name="connsiteX47" fmla="*/ 141286 w 435127"/>
              <a:gd name="connsiteY47" fmla="*/ 448240 h 449316"/>
              <a:gd name="connsiteX48" fmla="*/ 146015 w 435127"/>
              <a:gd name="connsiteY48" fmla="*/ 439253 h 449316"/>
              <a:gd name="connsiteX49" fmla="*/ 150745 w 435127"/>
              <a:gd name="connsiteY49" fmla="*/ 439726 h 449316"/>
              <a:gd name="connsiteX50" fmla="*/ 158312 w 435127"/>
              <a:gd name="connsiteY50" fmla="*/ 436416 h 449316"/>
              <a:gd name="connsiteX51" fmla="*/ 162569 w 435127"/>
              <a:gd name="connsiteY51" fmla="*/ 449186 h 449316"/>
              <a:gd name="connsiteX52" fmla="*/ 168718 w 435127"/>
              <a:gd name="connsiteY52" fmla="*/ 445402 h 449316"/>
              <a:gd name="connsiteX53" fmla="*/ 179596 w 435127"/>
              <a:gd name="connsiteY53" fmla="*/ 441145 h 449316"/>
              <a:gd name="connsiteX54" fmla="*/ 177704 w 435127"/>
              <a:gd name="connsiteY54" fmla="*/ 423646 h 449316"/>
              <a:gd name="connsiteX55" fmla="*/ 185271 w 435127"/>
              <a:gd name="connsiteY55" fmla="*/ 410876 h 449316"/>
              <a:gd name="connsiteX56" fmla="*/ 184325 w 435127"/>
              <a:gd name="connsiteY56" fmla="*/ 400470 h 449316"/>
              <a:gd name="connsiteX57" fmla="*/ 205609 w 435127"/>
              <a:gd name="connsiteY57" fmla="*/ 375876 h 449316"/>
              <a:gd name="connsiteX58" fmla="*/ 209392 w 435127"/>
              <a:gd name="connsiteY58" fmla="*/ 355066 h 449316"/>
              <a:gd name="connsiteX59" fmla="*/ 216960 w 435127"/>
              <a:gd name="connsiteY59" fmla="*/ 347498 h 449316"/>
              <a:gd name="connsiteX60" fmla="*/ 229730 w 435127"/>
              <a:gd name="connsiteY60" fmla="*/ 351755 h 449316"/>
              <a:gd name="connsiteX61" fmla="*/ 240608 w 435127"/>
              <a:gd name="connsiteY61" fmla="*/ 345606 h 449316"/>
              <a:gd name="connsiteX62" fmla="*/ 244392 w 435127"/>
              <a:gd name="connsiteY62" fmla="*/ 338039 h 449316"/>
              <a:gd name="connsiteX63" fmla="*/ 264729 w 435127"/>
              <a:gd name="connsiteY63" fmla="*/ 324323 h 449316"/>
              <a:gd name="connsiteX64" fmla="*/ 269932 w 435127"/>
              <a:gd name="connsiteY64" fmla="*/ 314864 h 449316"/>
              <a:gd name="connsiteX65" fmla="*/ 294526 w 435127"/>
              <a:gd name="connsiteY65" fmla="*/ 302567 h 449316"/>
              <a:gd name="connsiteX66" fmla="*/ 308715 w 435127"/>
              <a:gd name="connsiteY66" fmla="*/ 298310 h 449316"/>
              <a:gd name="connsiteX67" fmla="*/ 315337 w 435127"/>
              <a:gd name="connsiteY67" fmla="*/ 303986 h 449316"/>
              <a:gd name="connsiteX68" fmla="*/ 332363 w 435127"/>
              <a:gd name="connsiteY68" fmla="*/ 303986 h 449316"/>
              <a:gd name="connsiteX69" fmla="*/ 349390 w 435127"/>
              <a:gd name="connsiteY69" fmla="*/ 302567 h 449316"/>
              <a:gd name="connsiteX70" fmla="*/ 358849 w 435127"/>
              <a:gd name="connsiteY70" fmla="*/ 292162 h 449316"/>
              <a:gd name="connsiteX71" fmla="*/ 394795 w 435127"/>
              <a:gd name="connsiteY71" fmla="*/ 289324 h 449316"/>
              <a:gd name="connsiteX72" fmla="*/ 417970 w 435127"/>
              <a:gd name="connsiteY72" fmla="*/ 284594 h 449316"/>
              <a:gd name="connsiteX73" fmla="*/ 420335 w 435127"/>
              <a:gd name="connsiteY73" fmla="*/ 266149 h 449316"/>
              <a:gd name="connsiteX74" fmla="*/ 434524 w 435127"/>
              <a:gd name="connsiteY74" fmla="*/ 245811 h 449316"/>
              <a:gd name="connsiteX75" fmla="*/ 434051 w 435127"/>
              <a:gd name="connsiteY75" fmla="*/ 176758 h 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35127" h="449316">
                <a:moveTo>
                  <a:pt x="434051" y="176758"/>
                </a:moveTo>
                <a:lnTo>
                  <a:pt x="405200" y="179596"/>
                </a:lnTo>
                <a:lnTo>
                  <a:pt x="404727" y="160677"/>
                </a:lnTo>
                <a:lnTo>
                  <a:pt x="392430" y="155475"/>
                </a:lnTo>
                <a:lnTo>
                  <a:pt x="376349" y="146961"/>
                </a:lnTo>
                <a:lnTo>
                  <a:pt x="370200" y="132772"/>
                </a:lnTo>
                <a:lnTo>
                  <a:pt x="282229" y="67503"/>
                </a:lnTo>
                <a:lnTo>
                  <a:pt x="195204" y="1761"/>
                </a:lnTo>
                <a:lnTo>
                  <a:pt x="155475" y="2234"/>
                </a:lnTo>
                <a:lnTo>
                  <a:pt x="166826" y="131826"/>
                </a:lnTo>
                <a:lnTo>
                  <a:pt x="178177" y="261892"/>
                </a:lnTo>
                <a:lnTo>
                  <a:pt x="182907" y="265676"/>
                </a:lnTo>
                <a:lnTo>
                  <a:pt x="176758" y="286486"/>
                </a:lnTo>
                <a:lnTo>
                  <a:pt x="71287" y="286959"/>
                </a:lnTo>
                <a:lnTo>
                  <a:pt x="67030" y="293580"/>
                </a:lnTo>
                <a:lnTo>
                  <a:pt x="57098" y="291689"/>
                </a:lnTo>
                <a:lnTo>
                  <a:pt x="41963" y="297837"/>
                </a:lnTo>
                <a:lnTo>
                  <a:pt x="23990" y="289324"/>
                </a:lnTo>
                <a:lnTo>
                  <a:pt x="15477" y="290270"/>
                </a:lnTo>
                <a:lnTo>
                  <a:pt x="10747" y="307769"/>
                </a:lnTo>
                <a:lnTo>
                  <a:pt x="1761" y="313445"/>
                </a:lnTo>
                <a:lnTo>
                  <a:pt x="2707" y="331891"/>
                </a:lnTo>
                <a:lnTo>
                  <a:pt x="7910" y="349390"/>
                </a:lnTo>
                <a:lnTo>
                  <a:pt x="17842" y="357904"/>
                </a:lnTo>
                <a:lnTo>
                  <a:pt x="19734" y="369255"/>
                </a:lnTo>
                <a:lnTo>
                  <a:pt x="18315" y="378714"/>
                </a:lnTo>
                <a:lnTo>
                  <a:pt x="19734" y="389592"/>
                </a:lnTo>
                <a:lnTo>
                  <a:pt x="23990" y="389592"/>
                </a:lnTo>
                <a:lnTo>
                  <a:pt x="31085" y="385808"/>
                </a:lnTo>
                <a:lnTo>
                  <a:pt x="35342" y="386754"/>
                </a:lnTo>
                <a:lnTo>
                  <a:pt x="42436" y="394322"/>
                </a:lnTo>
                <a:lnTo>
                  <a:pt x="53787" y="396687"/>
                </a:lnTo>
                <a:lnTo>
                  <a:pt x="61355" y="390065"/>
                </a:lnTo>
                <a:lnTo>
                  <a:pt x="69868" y="386281"/>
                </a:lnTo>
                <a:lnTo>
                  <a:pt x="76016" y="382025"/>
                </a:lnTo>
                <a:lnTo>
                  <a:pt x="81219" y="382971"/>
                </a:lnTo>
                <a:lnTo>
                  <a:pt x="87368" y="389592"/>
                </a:lnTo>
                <a:lnTo>
                  <a:pt x="90205" y="397633"/>
                </a:lnTo>
                <a:lnTo>
                  <a:pt x="101084" y="410403"/>
                </a:lnTo>
                <a:lnTo>
                  <a:pt x="95408" y="417970"/>
                </a:lnTo>
                <a:lnTo>
                  <a:pt x="94462" y="427902"/>
                </a:lnTo>
                <a:lnTo>
                  <a:pt x="100138" y="425064"/>
                </a:lnTo>
                <a:lnTo>
                  <a:pt x="103449" y="428375"/>
                </a:lnTo>
                <a:lnTo>
                  <a:pt x="102029" y="437362"/>
                </a:lnTo>
                <a:lnTo>
                  <a:pt x="110070" y="445875"/>
                </a:lnTo>
                <a:lnTo>
                  <a:pt x="113381" y="443037"/>
                </a:lnTo>
                <a:lnTo>
                  <a:pt x="120948" y="447767"/>
                </a:lnTo>
                <a:lnTo>
                  <a:pt x="141286" y="448240"/>
                </a:lnTo>
                <a:lnTo>
                  <a:pt x="146015" y="439253"/>
                </a:lnTo>
                <a:lnTo>
                  <a:pt x="150745" y="439726"/>
                </a:lnTo>
                <a:lnTo>
                  <a:pt x="158312" y="436416"/>
                </a:lnTo>
                <a:lnTo>
                  <a:pt x="162569" y="449186"/>
                </a:lnTo>
                <a:lnTo>
                  <a:pt x="168718" y="445402"/>
                </a:lnTo>
                <a:lnTo>
                  <a:pt x="179596" y="441145"/>
                </a:lnTo>
                <a:lnTo>
                  <a:pt x="177704" y="423646"/>
                </a:lnTo>
                <a:lnTo>
                  <a:pt x="185271" y="410876"/>
                </a:lnTo>
                <a:lnTo>
                  <a:pt x="184325" y="400470"/>
                </a:lnTo>
                <a:lnTo>
                  <a:pt x="205609" y="375876"/>
                </a:lnTo>
                <a:lnTo>
                  <a:pt x="209392" y="355066"/>
                </a:lnTo>
                <a:lnTo>
                  <a:pt x="216960" y="347498"/>
                </a:lnTo>
                <a:lnTo>
                  <a:pt x="229730" y="351755"/>
                </a:lnTo>
                <a:lnTo>
                  <a:pt x="240608" y="345606"/>
                </a:lnTo>
                <a:lnTo>
                  <a:pt x="244392" y="338039"/>
                </a:lnTo>
                <a:lnTo>
                  <a:pt x="264729" y="324323"/>
                </a:lnTo>
                <a:lnTo>
                  <a:pt x="269932" y="314864"/>
                </a:lnTo>
                <a:lnTo>
                  <a:pt x="294526" y="302567"/>
                </a:lnTo>
                <a:lnTo>
                  <a:pt x="308715" y="298310"/>
                </a:lnTo>
                <a:lnTo>
                  <a:pt x="315337" y="303986"/>
                </a:lnTo>
                <a:lnTo>
                  <a:pt x="332363" y="303986"/>
                </a:lnTo>
                <a:lnTo>
                  <a:pt x="349390" y="302567"/>
                </a:lnTo>
                <a:lnTo>
                  <a:pt x="358849" y="292162"/>
                </a:lnTo>
                <a:lnTo>
                  <a:pt x="394795" y="289324"/>
                </a:lnTo>
                <a:lnTo>
                  <a:pt x="417970" y="284594"/>
                </a:lnTo>
                <a:lnTo>
                  <a:pt x="420335" y="266149"/>
                </a:lnTo>
                <a:lnTo>
                  <a:pt x="434524" y="245811"/>
                </a:lnTo>
                <a:lnTo>
                  <a:pt x="434051" y="1767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205D246-87CB-47F1-B358-75C17869A2D1}"/>
              </a:ext>
            </a:extLst>
          </p:cNvPr>
          <p:cNvSpPr/>
          <p:nvPr/>
        </p:nvSpPr>
        <p:spPr>
          <a:xfrm>
            <a:off x="3930341" y="1419424"/>
            <a:ext cx="107372" cy="90466"/>
          </a:xfrm>
          <a:custGeom>
            <a:avLst/>
            <a:gdLst>
              <a:gd name="connsiteX0" fmla="*/ 44328 w 47296"/>
              <a:gd name="connsiteY0" fmla="*/ 22572 h 47296"/>
              <a:gd name="connsiteX1" fmla="*/ 46220 w 47296"/>
              <a:gd name="connsiteY1" fmla="*/ 19734 h 47296"/>
              <a:gd name="connsiteX2" fmla="*/ 36761 w 47296"/>
              <a:gd name="connsiteY2" fmla="*/ 14058 h 47296"/>
              <a:gd name="connsiteX3" fmla="*/ 28247 w 47296"/>
              <a:gd name="connsiteY3" fmla="*/ 10747 h 47296"/>
              <a:gd name="connsiteX4" fmla="*/ 24464 w 47296"/>
              <a:gd name="connsiteY4" fmla="*/ 6964 h 47296"/>
              <a:gd name="connsiteX5" fmla="*/ 17369 w 47296"/>
              <a:gd name="connsiteY5" fmla="*/ 1761 h 47296"/>
              <a:gd name="connsiteX6" fmla="*/ 13112 w 47296"/>
              <a:gd name="connsiteY6" fmla="*/ 4599 h 47296"/>
              <a:gd name="connsiteX7" fmla="*/ 6018 w 47296"/>
              <a:gd name="connsiteY7" fmla="*/ 11220 h 47296"/>
              <a:gd name="connsiteX8" fmla="*/ 4126 w 47296"/>
              <a:gd name="connsiteY8" fmla="*/ 27301 h 47296"/>
              <a:gd name="connsiteX9" fmla="*/ 1761 w 47296"/>
              <a:gd name="connsiteY9" fmla="*/ 32031 h 47296"/>
              <a:gd name="connsiteX10" fmla="*/ 1761 w 47296"/>
              <a:gd name="connsiteY10" fmla="*/ 32031 h 47296"/>
              <a:gd name="connsiteX11" fmla="*/ 12640 w 47296"/>
              <a:gd name="connsiteY11" fmla="*/ 37707 h 47296"/>
              <a:gd name="connsiteX12" fmla="*/ 20207 w 47296"/>
              <a:gd name="connsiteY12" fmla="*/ 47639 h 47296"/>
              <a:gd name="connsiteX13" fmla="*/ 25409 w 47296"/>
              <a:gd name="connsiteY13" fmla="*/ 49531 h 47296"/>
              <a:gd name="connsiteX14" fmla="*/ 25409 w 47296"/>
              <a:gd name="connsiteY14" fmla="*/ 49531 h 47296"/>
              <a:gd name="connsiteX15" fmla="*/ 23045 w 47296"/>
              <a:gd name="connsiteY15" fmla="*/ 40544 h 47296"/>
              <a:gd name="connsiteX16" fmla="*/ 32504 w 47296"/>
              <a:gd name="connsiteY16" fmla="*/ 25882 h 47296"/>
              <a:gd name="connsiteX17" fmla="*/ 34396 w 47296"/>
              <a:gd name="connsiteY17" fmla="*/ 31558 h 47296"/>
              <a:gd name="connsiteX18" fmla="*/ 40544 w 47296"/>
              <a:gd name="connsiteY18" fmla="*/ 29193 h 47296"/>
              <a:gd name="connsiteX19" fmla="*/ 44328 w 47296"/>
              <a:gd name="connsiteY19" fmla="*/ 22572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296" h="47296">
                <a:moveTo>
                  <a:pt x="44328" y="22572"/>
                </a:moveTo>
                <a:lnTo>
                  <a:pt x="46220" y="19734"/>
                </a:lnTo>
                <a:lnTo>
                  <a:pt x="36761" y="14058"/>
                </a:lnTo>
                <a:lnTo>
                  <a:pt x="28247" y="10747"/>
                </a:lnTo>
                <a:lnTo>
                  <a:pt x="24464" y="6964"/>
                </a:lnTo>
                <a:lnTo>
                  <a:pt x="17369" y="1761"/>
                </a:lnTo>
                <a:lnTo>
                  <a:pt x="13112" y="4599"/>
                </a:lnTo>
                <a:lnTo>
                  <a:pt x="6018" y="11220"/>
                </a:lnTo>
                <a:lnTo>
                  <a:pt x="4126" y="27301"/>
                </a:lnTo>
                <a:lnTo>
                  <a:pt x="1761" y="32031"/>
                </a:lnTo>
                <a:lnTo>
                  <a:pt x="1761" y="32031"/>
                </a:lnTo>
                <a:lnTo>
                  <a:pt x="12640" y="37707"/>
                </a:lnTo>
                <a:lnTo>
                  <a:pt x="20207" y="47639"/>
                </a:lnTo>
                <a:lnTo>
                  <a:pt x="25409" y="49531"/>
                </a:lnTo>
                <a:lnTo>
                  <a:pt x="25409" y="49531"/>
                </a:lnTo>
                <a:lnTo>
                  <a:pt x="23045" y="40544"/>
                </a:lnTo>
                <a:lnTo>
                  <a:pt x="32504" y="25882"/>
                </a:lnTo>
                <a:lnTo>
                  <a:pt x="34396" y="31558"/>
                </a:lnTo>
                <a:lnTo>
                  <a:pt x="40544" y="29193"/>
                </a:lnTo>
                <a:lnTo>
                  <a:pt x="44328" y="225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12FB904-0AD2-4D84-9716-B7F2969FBC86}"/>
              </a:ext>
            </a:extLst>
          </p:cNvPr>
          <p:cNvSpPr/>
          <p:nvPr/>
        </p:nvSpPr>
        <p:spPr>
          <a:xfrm>
            <a:off x="4721675" y="4517011"/>
            <a:ext cx="633498" cy="949902"/>
          </a:xfrm>
          <a:custGeom>
            <a:avLst/>
            <a:gdLst>
              <a:gd name="connsiteX0" fmla="*/ 277500 w 279049"/>
              <a:gd name="connsiteY0" fmla="*/ 15477 h 496612"/>
              <a:gd name="connsiteX1" fmla="*/ 273716 w 279049"/>
              <a:gd name="connsiteY1" fmla="*/ 1761 h 496612"/>
              <a:gd name="connsiteX2" fmla="*/ 273716 w 279049"/>
              <a:gd name="connsiteY2" fmla="*/ 1761 h 496612"/>
              <a:gd name="connsiteX3" fmla="*/ 273716 w 279049"/>
              <a:gd name="connsiteY3" fmla="*/ 1761 h 496612"/>
              <a:gd name="connsiteX4" fmla="*/ 251960 w 279049"/>
              <a:gd name="connsiteY4" fmla="*/ 19261 h 496612"/>
              <a:gd name="connsiteX5" fmla="*/ 222636 w 279049"/>
              <a:gd name="connsiteY5" fmla="*/ 31085 h 496612"/>
              <a:gd name="connsiteX6" fmla="*/ 207028 w 279049"/>
              <a:gd name="connsiteY6" fmla="*/ 30612 h 496612"/>
              <a:gd name="connsiteX7" fmla="*/ 197096 w 279049"/>
              <a:gd name="connsiteY7" fmla="*/ 39598 h 496612"/>
              <a:gd name="connsiteX8" fmla="*/ 178650 w 279049"/>
              <a:gd name="connsiteY8" fmla="*/ 40072 h 496612"/>
              <a:gd name="connsiteX9" fmla="*/ 172028 w 279049"/>
              <a:gd name="connsiteY9" fmla="*/ 43855 h 496612"/>
              <a:gd name="connsiteX10" fmla="*/ 140340 w 279049"/>
              <a:gd name="connsiteY10" fmla="*/ 35342 h 496612"/>
              <a:gd name="connsiteX11" fmla="*/ 130408 w 279049"/>
              <a:gd name="connsiteY11" fmla="*/ 36761 h 496612"/>
              <a:gd name="connsiteX12" fmla="*/ 122841 w 279049"/>
              <a:gd name="connsiteY12" fmla="*/ 65139 h 496612"/>
              <a:gd name="connsiteX13" fmla="*/ 126151 w 279049"/>
              <a:gd name="connsiteY13" fmla="*/ 99665 h 496612"/>
              <a:gd name="connsiteX14" fmla="*/ 127570 w 279049"/>
              <a:gd name="connsiteY14" fmla="*/ 99665 h 496612"/>
              <a:gd name="connsiteX15" fmla="*/ 136556 w 279049"/>
              <a:gd name="connsiteY15" fmla="*/ 109124 h 496612"/>
              <a:gd name="connsiteX16" fmla="*/ 146962 w 279049"/>
              <a:gd name="connsiteY16" fmla="*/ 130880 h 496612"/>
              <a:gd name="connsiteX17" fmla="*/ 147435 w 279049"/>
              <a:gd name="connsiteY17" fmla="*/ 169664 h 496612"/>
              <a:gd name="connsiteX18" fmla="*/ 135610 w 279049"/>
              <a:gd name="connsiteY18" fmla="*/ 175812 h 496612"/>
              <a:gd name="connsiteX19" fmla="*/ 126624 w 279049"/>
              <a:gd name="connsiteY19" fmla="*/ 197096 h 496612"/>
              <a:gd name="connsiteX20" fmla="*/ 110543 w 279049"/>
              <a:gd name="connsiteY20" fmla="*/ 178177 h 496612"/>
              <a:gd name="connsiteX21" fmla="*/ 109597 w 279049"/>
              <a:gd name="connsiteY21" fmla="*/ 156894 h 496612"/>
              <a:gd name="connsiteX22" fmla="*/ 115746 w 279049"/>
              <a:gd name="connsiteY22" fmla="*/ 143178 h 496612"/>
              <a:gd name="connsiteX23" fmla="*/ 114327 w 279049"/>
              <a:gd name="connsiteY23" fmla="*/ 130880 h 496612"/>
              <a:gd name="connsiteX24" fmla="*/ 104395 w 279049"/>
              <a:gd name="connsiteY24" fmla="*/ 123313 h 496612"/>
              <a:gd name="connsiteX25" fmla="*/ 96828 w 279049"/>
              <a:gd name="connsiteY25" fmla="*/ 126151 h 496612"/>
              <a:gd name="connsiteX26" fmla="*/ 82639 w 279049"/>
              <a:gd name="connsiteY26" fmla="*/ 111962 h 496612"/>
              <a:gd name="connsiteX27" fmla="*/ 1761 w 279049"/>
              <a:gd name="connsiteY27" fmla="*/ 136556 h 496612"/>
              <a:gd name="connsiteX28" fmla="*/ 3180 w 279049"/>
              <a:gd name="connsiteY28" fmla="*/ 157840 h 496612"/>
              <a:gd name="connsiteX29" fmla="*/ 4599 w 279049"/>
              <a:gd name="connsiteY29" fmla="*/ 169191 h 496612"/>
              <a:gd name="connsiteX30" fmla="*/ 26356 w 279049"/>
              <a:gd name="connsiteY30" fmla="*/ 168718 h 496612"/>
              <a:gd name="connsiteX31" fmla="*/ 38653 w 279049"/>
              <a:gd name="connsiteY31" fmla="*/ 174866 h 496612"/>
              <a:gd name="connsiteX32" fmla="*/ 43855 w 279049"/>
              <a:gd name="connsiteY32" fmla="*/ 182434 h 496612"/>
              <a:gd name="connsiteX33" fmla="*/ 56152 w 279049"/>
              <a:gd name="connsiteY33" fmla="*/ 184799 h 496612"/>
              <a:gd name="connsiteX34" fmla="*/ 69395 w 279049"/>
              <a:gd name="connsiteY34" fmla="*/ 194258 h 496612"/>
              <a:gd name="connsiteX35" fmla="*/ 67976 w 279049"/>
              <a:gd name="connsiteY35" fmla="*/ 232568 h 496612"/>
              <a:gd name="connsiteX36" fmla="*/ 61828 w 279049"/>
              <a:gd name="connsiteY36" fmla="*/ 253378 h 496612"/>
              <a:gd name="connsiteX37" fmla="*/ 59463 w 279049"/>
              <a:gd name="connsiteY37" fmla="*/ 275608 h 496612"/>
              <a:gd name="connsiteX38" fmla="*/ 63247 w 279049"/>
              <a:gd name="connsiteY38" fmla="*/ 284594 h 496612"/>
              <a:gd name="connsiteX39" fmla="*/ 59463 w 279049"/>
              <a:gd name="connsiteY39" fmla="*/ 302094 h 496612"/>
              <a:gd name="connsiteX40" fmla="*/ 55206 w 279049"/>
              <a:gd name="connsiteY40" fmla="*/ 304932 h 496612"/>
              <a:gd name="connsiteX41" fmla="*/ 47639 w 279049"/>
              <a:gd name="connsiteY41" fmla="*/ 326688 h 496612"/>
              <a:gd name="connsiteX42" fmla="*/ 18315 w 279049"/>
              <a:gd name="connsiteY42" fmla="*/ 360741 h 496612"/>
              <a:gd name="connsiteX43" fmla="*/ 28721 w 279049"/>
              <a:gd name="connsiteY43" fmla="*/ 403308 h 496612"/>
              <a:gd name="connsiteX44" fmla="*/ 33923 w 279049"/>
              <a:gd name="connsiteY44" fmla="*/ 424592 h 496612"/>
              <a:gd name="connsiteX45" fmla="*/ 27301 w 279049"/>
              <a:gd name="connsiteY45" fmla="*/ 458172 h 496612"/>
              <a:gd name="connsiteX46" fmla="*/ 29193 w 279049"/>
              <a:gd name="connsiteY46" fmla="*/ 469050 h 496612"/>
              <a:gd name="connsiteX47" fmla="*/ 32031 w 279049"/>
              <a:gd name="connsiteY47" fmla="*/ 482766 h 496612"/>
              <a:gd name="connsiteX48" fmla="*/ 33450 w 279049"/>
              <a:gd name="connsiteY48" fmla="*/ 496009 h 496612"/>
              <a:gd name="connsiteX49" fmla="*/ 52842 w 279049"/>
              <a:gd name="connsiteY49" fmla="*/ 496009 h 496612"/>
              <a:gd name="connsiteX50" fmla="*/ 56152 w 279049"/>
              <a:gd name="connsiteY50" fmla="*/ 480401 h 496612"/>
              <a:gd name="connsiteX51" fmla="*/ 49531 w 279049"/>
              <a:gd name="connsiteY51" fmla="*/ 478037 h 496612"/>
              <a:gd name="connsiteX52" fmla="*/ 48112 w 279049"/>
              <a:gd name="connsiteY52" fmla="*/ 465740 h 496612"/>
              <a:gd name="connsiteX53" fmla="*/ 60409 w 279049"/>
              <a:gd name="connsiteY53" fmla="*/ 454388 h 496612"/>
              <a:gd name="connsiteX54" fmla="*/ 92571 w 279049"/>
              <a:gd name="connsiteY54" fmla="*/ 438307 h 496612"/>
              <a:gd name="connsiteX55" fmla="*/ 114327 w 279049"/>
              <a:gd name="connsiteY55" fmla="*/ 427902 h 496612"/>
              <a:gd name="connsiteX56" fmla="*/ 126151 w 279049"/>
              <a:gd name="connsiteY56" fmla="*/ 417024 h 496612"/>
              <a:gd name="connsiteX57" fmla="*/ 130408 w 279049"/>
              <a:gd name="connsiteY57" fmla="*/ 404727 h 496612"/>
              <a:gd name="connsiteX58" fmla="*/ 124732 w 279049"/>
              <a:gd name="connsiteY58" fmla="*/ 399525 h 496612"/>
              <a:gd name="connsiteX59" fmla="*/ 129935 w 279049"/>
              <a:gd name="connsiteY59" fmla="*/ 385336 h 496612"/>
              <a:gd name="connsiteX60" fmla="*/ 132300 w 279049"/>
              <a:gd name="connsiteY60" fmla="*/ 356012 h 496612"/>
              <a:gd name="connsiteX61" fmla="*/ 127570 w 279049"/>
              <a:gd name="connsiteY61" fmla="*/ 357431 h 496612"/>
              <a:gd name="connsiteX62" fmla="*/ 127570 w 279049"/>
              <a:gd name="connsiteY62" fmla="*/ 348444 h 496612"/>
              <a:gd name="connsiteX63" fmla="*/ 123786 w 279049"/>
              <a:gd name="connsiteY63" fmla="*/ 330945 h 496612"/>
              <a:gd name="connsiteX64" fmla="*/ 112435 w 279049"/>
              <a:gd name="connsiteY64" fmla="*/ 308242 h 496612"/>
              <a:gd name="connsiteX65" fmla="*/ 115746 w 279049"/>
              <a:gd name="connsiteY65" fmla="*/ 286486 h 496612"/>
              <a:gd name="connsiteX66" fmla="*/ 126624 w 279049"/>
              <a:gd name="connsiteY66" fmla="*/ 279864 h 496612"/>
              <a:gd name="connsiteX67" fmla="*/ 146015 w 279049"/>
              <a:gd name="connsiteY67" fmla="*/ 258108 h 496612"/>
              <a:gd name="connsiteX68" fmla="*/ 156421 w 279049"/>
              <a:gd name="connsiteY68" fmla="*/ 252906 h 496612"/>
              <a:gd name="connsiteX69" fmla="*/ 188109 w 279049"/>
              <a:gd name="connsiteY69" fmla="*/ 220744 h 496612"/>
              <a:gd name="connsiteX70" fmla="*/ 218379 w 279049"/>
              <a:gd name="connsiteY70" fmla="*/ 206082 h 496612"/>
              <a:gd name="connsiteX71" fmla="*/ 242973 w 279049"/>
              <a:gd name="connsiteY71" fmla="*/ 194258 h 496612"/>
              <a:gd name="connsiteX72" fmla="*/ 260473 w 279049"/>
              <a:gd name="connsiteY72" fmla="*/ 175812 h 496612"/>
              <a:gd name="connsiteX73" fmla="*/ 271824 w 279049"/>
              <a:gd name="connsiteY73" fmla="*/ 155002 h 496612"/>
              <a:gd name="connsiteX74" fmla="*/ 280810 w 279049"/>
              <a:gd name="connsiteY74" fmla="*/ 133245 h 496612"/>
              <a:gd name="connsiteX75" fmla="*/ 276554 w 279049"/>
              <a:gd name="connsiteY75" fmla="*/ 118584 h 496612"/>
              <a:gd name="connsiteX76" fmla="*/ 277500 w 279049"/>
              <a:gd name="connsiteY76" fmla="*/ 71760 h 496612"/>
              <a:gd name="connsiteX77" fmla="*/ 275608 w 279049"/>
              <a:gd name="connsiteY77" fmla="*/ 45274 h 496612"/>
              <a:gd name="connsiteX78" fmla="*/ 277500 w 279049"/>
              <a:gd name="connsiteY78" fmla="*/ 15477 h 49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79049" h="496612">
                <a:moveTo>
                  <a:pt x="277500" y="15477"/>
                </a:moveTo>
                <a:lnTo>
                  <a:pt x="273716" y="1761"/>
                </a:lnTo>
                <a:lnTo>
                  <a:pt x="273716" y="1761"/>
                </a:lnTo>
                <a:lnTo>
                  <a:pt x="273716" y="1761"/>
                </a:lnTo>
                <a:lnTo>
                  <a:pt x="251960" y="19261"/>
                </a:lnTo>
                <a:lnTo>
                  <a:pt x="222636" y="31085"/>
                </a:lnTo>
                <a:lnTo>
                  <a:pt x="207028" y="30612"/>
                </a:lnTo>
                <a:lnTo>
                  <a:pt x="197096" y="39598"/>
                </a:lnTo>
                <a:lnTo>
                  <a:pt x="178650" y="40072"/>
                </a:lnTo>
                <a:lnTo>
                  <a:pt x="172028" y="43855"/>
                </a:lnTo>
                <a:lnTo>
                  <a:pt x="140340" y="35342"/>
                </a:lnTo>
                <a:lnTo>
                  <a:pt x="130408" y="36761"/>
                </a:lnTo>
                <a:lnTo>
                  <a:pt x="122841" y="65139"/>
                </a:lnTo>
                <a:lnTo>
                  <a:pt x="126151" y="99665"/>
                </a:lnTo>
                <a:lnTo>
                  <a:pt x="127570" y="99665"/>
                </a:lnTo>
                <a:lnTo>
                  <a:pt x="136556" y="109124"/>
                </a:lnTo>
                <a:lnTo>
                  <a:pt x="146962" y="130880"/>
                </a:lnTo>
                <a:lnTo>
                  <a:pt x="147435" y="169664"/>
                </a:lnTo>
                <a:lnTo>
                  <a:pt x="135610" y="175812"/>
                </a:lnTo>
                <a:lnTo>
                  <a:pt x="126624" y="197096"/>
                </a:lnTo>
                <a:lnTo>
                  <a:pt x="110543" y="178177"/>
                </a:lnTo>
                <a:lnTo>
                  <a:pt x="109597" y="156894"/>
                </a:lnTo>
                <a:lnTo>
                  <a:pt x="115746" y="143178"/>
                </a:lnTo>
                <a:lnTo>
                  <a:pt x="114327" y="130880"/>
                </a:lnTo>
                <a:lnTo>
                  <a:pt x="104395" y="123313"/>
                </a:lnTo>
                <a:lnTo>
                  <a:pt x="96828" y="126151"/>
                </a:lnTo>
                <a:lnTo>
                  <a:pt x="82639" y="111962"/>
                </a:lnTo>
                <a:lnTo>
                  <a:pt x="1761" y="136556"/>
                </a:lnTo>
                <a:lnTo>
                  <a:pt x="3180" y="157840"/>
                </a:lnTo>
                <a:lnTo>
                  <a:pt x="4599" y="169191"/>
                </a:lnTo>
                <a:lnTo>
                  <a:pt x="26356" y="168718"/>
                </a:lnTo>
                <a:lnTo>
                  <a:pt x="38653" y="174866"/>
                </a:lnTo>
                <a:lnTo>
                  <a:pt x="43855" y="182434"/>
                </a:lnTo>
                <a:lnTo>
                  <a:pt x="56152" y="184799"/>
                </a:lnTo>
                <a:lnTo>
                  <a:pt x="69395" y="194258"/>
                </a:lnTo>
                <a:lnTo>
                  <a:pt x="67976" y="232568"/>
                </a:lnTo>
                <a:lnTo>
                  <a:pt x="61828" y="253378"/>
                </a:lnTo>
                <a:lnTo>
                  <a:pt x="59463" y="275608"/>
                </a:lnTo>
                <a:lnTo>
                  <a:pt x="63247" y="284594"/>
                </a:lnTo>
                <a:lnTo>
                  <a:pt x="59463" y="302094"/>
                </a:lnTo>
                <a:lnTo>
                  <a:pt x="55206" y="304932"/>
                </a:lnTo>
                <a:lnTo>
                  <a:pt x="47639" y="326688"/>
                </a:lnTo>
                <a:lnTo>
                  <a:pt x="18315" y="360741"/>
                </a:lnTo>
                <a:lnTo>
                  <a:pt x="28721" y="403308"/>
                </a:lnTo>
                <a:lnTo>
                  <a:pt x="33923" y="424592"/>
                </a:lnTo>
                <a:lnTo>
                  <a:pt x="27301" y="458172"/>
                </a:lnTo>
                <a:lnTo>
                  <a:pt x="29193" y="469050"/>
                </a:lnTo>
                <a:lnTo>
                  <a:pt x="32031" y="482766"/>
                </a:lnTo>
                <a:lnTo>
                  <a:pt x="33450" y="496009"/>
                </a:lnTo>
                <a:lnTo>
                  <a:pt x="52842" y="496009"/>
                </a:lnTo>
                <a:lnTo>
                  <a:pt x="56152" y="480401"/>
                </a:lnTo>
                <a:lnTo>
                  <a:pt x="49531" y="478037"/>
                </a:lnTo>
                <a:lnTo>
                  <a:pt x="48112" y="465740"/>
                </a:lnTo>
                <a:lnTo>
                  <a:pt x="60409" y="454388"/>
                </a:lnTo>
                <a:lnTo>
                  <a:pt x="92571" y="438307"/>
                </a:lnTo>
                <a:lnTo>
                  <a:pt x="114327" y="427902"/>
                </a:lnTo>
                <a:lnTo>
                  <a:pt x="126151" y="417024"/>
                </a:lnTo>
                <a:lnTo>
                  <a:pt x="130408" y="404727"/>
                </a:lnTo>
                <a:lnTo>
                  <a:pt x="124732" y="399525"/>
                </a:lnTo>
                <a:lnTo>
                  <a:pt x="129935" y="385336"/>
                </a:lnTo>
                <a:lnTo>
                  <a:pt x="132300" y="356012"/>
                </a:lnTo>
                <a:lnTo>
                  <a:pt x="127570" y="357431"/>
                </a:lnTo>
                <a:lnTo>
                  <a:pt x="127570" y="348444"/>
                </a:lnTo>
                <a:lnTo>
                  <a:pt x="123786" y="330945"/>
                </a:lnTo>
                <a:lnTo>
                  <a:pt x="112435" y="308242"/>
                </a:lnTo>
                <a:lnTo>
                  <a:pt x="115746" y="286486"/>
                </a:lnTo>
                <a:lnTo>
                  <a:pt x="126624" y="279864"/>
                </a:lnTo>
                <a:lnTo>
                  <a:pt x="146015" y="258108"/>
                </a:lnTo>
                <a:lnTo>
                  <a:pt x="156421" y="252906"/>
                </a:lnTo>
                <a:lnTo>
                  <a:pt x="188109" y="220744"/>
                </a:lnTo>
                <a:lnTo>
                  <a:pt x="218379" y="206082"/>
                </a:lnTo>
                <a:lnTo>
                  <a:pt x="242973" y="194258"/>
                </a:lnTo>
                <a:lnTo>
                  <a:pt x="260473" y="175812"/>
                </a:lnTo>
                <a:lnTo>
                  <a:pt x="271824" y="155002"/>
                </a:lnTo>
                <a:lnTo>
                  <a:pt x="280810" y="133245"/>
                </a:lnTo>
                <a:lnTo>
                  <a:pt x="276554" y="118584"/>
                </a:lnTo>
                <a:lnTo>
                  <a:pt x="277500" y="71760"/>
                </a:lnTo>
                <a:lnTo>
                  <a:pt x="275608" y="45274"/>
                </a:lnTo>
                <a:lnTo>
                  <a:pt x="277500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1800395-8637-4225-805E-D69084E4DC33}"/>
              </a:ext>
            </a:extLst>
          </p:cNvPr>
          <p:cNvSpPr/>
          <p:nvPr/>
        </p:nvSpPr>
        <p:spPr>
          <a:xfrm>
            <a:off x="1908518" y="2345805"/>
            <a:ext cx="719394" cy="741829"/>
          </a:xfrm>
          <a:custGeom>
            <a:avLst/>
            <a:gdLst>
              <a:gd name="connsiteX0" fmla="*/ 319120 w 316886"/>
              <a:gd name="connsiteY0" fmla="*/ 75071 h 387830"/>
              <a:gd name="connsiteX1" fmla="*/ 223109 w 316886"/>
              <a:gd name="connsiteY1" fmla="*/ 1761 h 387830"/>
              <a:gd name="connsiteX2" fmla="*/ 222163 w 316886"/>
              <a:gd name="connsiteY2" fmla="*/ 47639 h 387830"/>
              <a:gd name="connsiteX3" fmla="*/ 137502 w 316886"/>
              <a:gd name="connsiteY3" fmla="*/ 46220 h 387830"/>
              <a:gd name="connsiteX4" fmla="*/ 136556 w 316886"/>
              <a:gd name="connsiteY4" fmla="*/ 123313 h 387830"/>
              <a:gd name="connsiteX5" fmla="*/ 111962 w 316886"/>
              <a:gd name="connsiteY5" fmla="*/ 125678 h 387830"/>
              <a:gd name="connsiteX6" fmla="*/ 105340 w 316886"/>
              <a:gd name="connsiteY6" fmla="*/ 141286 h 387830"/>
              <a:gd name="connsiteX7" fmla="*/ 109597 w 316886"/>
              <a:gd name="connsiteY7" fmla="*/ 184799 h 387830"/>
              <a:gd name="connsiteX8" fmla="*/ 7437 w 316886"/>
              <a:gd name="connsiteY8" fmla="*/ 184326 h 387830"/>
              <a:gd name="connsiteX9" fmla="*/ 1761 w 316886"/>
              <a:gd name="connsiteY9" fmla="*/ 194731 h 387830"/>
              <a:gd name="connsiteX10" fmla="*/ 15004 w 316886"/>
              <a:gd name="connsiteY10" fmla="*/ 207501 h 387830"/>
              <a:gd name="connsiteX11" fmla="*/ 21626 w 316886"/>
              <a:gd name="connsiteY11" fmla="*/ 221690 h 387830"/>
              <a:gd name="connsiteX12" fmla="*/ 18315 w 316886"/>
              <a:gd name="connsiteY12" fmla="*/ 236825 h 387830"/>
              <a:gd name="connsiteX13" fmla="*/ 21153 w 316886"/>
              <a:gd name="connsiteY13" fmla="*/ 251960 h 387830"/>
              <a:gd name="connsiteX14" fmla="*/ 23517 w 316886"/>
              <a:gd name="connsiteY14" fmla="*/ 281756 h 387830"/>
              <a:gd name="connsiteX15" fmla="*/ 19734 w 316886"/>
              <a:gd name="connsiteY15" fmla="*/ 309661 h 387830"/>
              <a:gd name="connsiteX16" fmla="*/ 11693 w 316886"/>
              <a:gd name="connsiteY16" fmla="*/ 324796 h 387830"/>
              <a:gd name="connsiteX17" fmla="*/ 13585 w 316886"/>
              <a:gd name="connsiteY17" fmla="*/ 340877 h 387830"/>
              <a:gd name="connsiteX18" fmla="*/ 23045 w 316886"/>
              <a:gd name="connsiteY18" fmla="*/ 331418 h 387830"/>
              <a:gd name="connsiteX19" fmla="*/ 35815 w 316886"/>
              <a:gd name="connsiteY19" fmla="*/ 333782 h 387830"/>
              <a:gd name="connsiteX20" fmla="*/ 49058 w 316886"/>
              <a:gd name="connsiteY20" fmla="*/ 327161 h 387830"/>
              <a:gd name="connsiteX21" fmla="*/ 63719 w 316886"/>
              <a:gd name="connsiteY21" fmla="*/ 327161 h 387830"/>
              <a:gd name="connsiteX22" fmla="*/ 76017 w 316886"/>
              <a:gd name="connsiteY22" fmla="*/ 335674 h 387830"/>
              <a:gd name="connsiteX23" fmla="*/ 93516 w 316886"/>
              <a:gd name="connsiteY23" fmla="*/ 343715 h 387830"/>
              <a:gd name="connsiteX24" fmla="*/ 108651 w 316886"/>
              <a:gd name="connsiteY24" fmla="*/ 365944 h 387830"/>
              <a:gd name="connsiteX25" fmla="*/ 125678 w 316886"/>
              <a:gd name="connsiteY25" fmla="*/ 386754 h 387830"/>
              <a:gd name="connsiteX26" fmla="*/ 134664 w 316886"/>
              <a:gd name="connsiteY26" fmla="*/ 381079 h 387830"/>
              <a:gd name="connsiteX27" fmla="*/ 139394 w 316886"/>
              <a:gd name="connsiteY27" fmla="*/ 363579 h 387830"/>
              <a:gd name="connsiteX28" fmla="*/ 147907 w 316886"/>
              <a:gd name="connsiteY28" fmla="*/ 362633 h 387830"/>
              <a:gd name="connsiteX29" fmla="*/ 165880 w 316886"/>
              <a:gd name="connsiteY29" fmla="*/ 371147 h 387830"/>
              <a:gd name="connsiteX30" fmla="*/ 181015 w 316886"/>
              <a:gd name="connsiteY30" fmla="*/ 364998 h 387830"/>
              <a:gd name="connsiteX31" fmla="*/ 190947 w 316886"/>
              <a:gd name="connsiteY31" fmla="*/ 366890 h 387830"/>
              <a:gd name="connsiteX32" fmla="*/ 195204 w 316886"/>
              <a:gd name="connsiteY32" fmla="*/ 360268 h 387830"/>
              <a:gd name="connsiteX33" fmla="*/ 300675 w 316886"/>
              <a:gd name="connsiteY33" fmla="*/ 359795 h 387830"/>
              <a:gd name="connsiteX34" fmla="*/ 306823 w 316886"/>
              <a:gd name="connsiteY34" fmla="*/ 338985 h 387830"/>
              <a:gd name="connsiteX35" fmla="*/ 302094 w 316886"/>
              <a:gd name="connsiteY35" fmla="*/ 335201 h 387830"/>
              <a:gd name="connsiteX36" fmla="*/ 290742 w 316886"/>
              <a:gd name="connsiteY36" fmla="*/ 205136 h 387830"/>
              <a:gd name="connsiteX37" fmla="*/ 279391 w 316886"/>
              <a:gd name="connsiteY37" fmla="*/ 75544 h 387830"/>
              <a:gd name="connsiteX38" fmla="*/ 319120 w 316886"/>
              <a:gd name="connsiteY38" fmla="*/ 75071 h 38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6886" h="387830">
                <a:moveTo>
                  <a:pt x="319120" y="75071"/>
                </a:moveTo>
                <a:lnTo>
                  <a:pt x="223109" y="1761"/>
                </a:lnTo>
                <a:lnTo>
                  <a:pt x="222163" y="47639"/>
                </a:lnTo>
                <a:lnTo>
                  <a:pt x="137502" y="46220"/>
                </a:lnTo>
                <a:lnTo>
                  <a:pt x="136556" y="123313"/>
                </a:lnTo>
                <a:lnTo>
                  <a:pt x="111962" y="125678"/>
                </a:lnTo>
                <a:lnTo>
                  <a:pt x="105340" y="141286"/>
                </a:lnTo>
                <a:lnTo>
                  <a:pt x="109597" y="184799"/>
                </a:lnTo>
                <a:lnTo>
                  <a:pt x="7437" y="184326"/>
                </a:lnTo>
                <a:lnTo>
                  <a:pt x="1761" y="194731"/>
                </a:lnTo>
                <a:lnTo>
                  <a:pt x="15004" y="207501"/>
                </a:lnTo>
                <a:lnTo>
                  <a:pt x="21626" y="221690"/>
                </a:lnTo>
                <a:lnTo>
                  <a:pt x="18315" y="236825"/>
                </a:lnTo>
                <a:lnTo>
                  <a:pt x="21153" y="251960"/>
                </a:lnTo>
                <a:lnTo>
                  <a:pt x="23517" y="281756"/>
                </a:lnTo>
                <a:lnTo>
                  <a:pt x="19734" y="309661"/>
                </a:lnTo>
                <a:lnTo>
                  <a:pt x="11693" y="324796"/>
                </a:lnTo>
                <a:lnTo>
                  <a:pt x="13585" y="340877"/>
                </a:lnTo>
                <a:lnTo>
                  <a:pt x="23045" y="331418"/>
                </a:lnTo>
                <a:lnTo>
                  <a:pt x="35815" y="333782"/>
                </a:lnTo>
                <a:lnTo>
                  <a:pt x="49058" y="327161"/>
                </a:lnTo>
                <a:lnTo>
                  <a:pt x="63719" y="327161"/>
                </a:lnTo>
                <a:lnTo>
                  <a:pt x="76017" y="335674"/>
                </a:lnTo>
                <a:lnTo>
                  <a:pt x="93516" y="343715"/>
                </a:lnTo>
                <a:lnTo>
                  <a:pt x="108651" y="365944"/>
                </a:lnTo>
                <a:lnTo>
                  <a:pt x="125678" y="386754"/>
                </a:lnTo>
                <a:lnTo>
                  <a:pt x="134664" y="381079"/>
                </a:lnTo>
                <a:lnTo>
                  <a:pt x="139394" y="363579"/>
                </a:lnTo>
                <a:lnTo>
                  <a:pt x="147907" y="362633"/>
                </a:lnTo>
                <a:lnTo>
                  <a:pt x="165880" y="371147"/>
                </a:lnTo>
                <a:lnTo>
                  <a:pt x="181015" y="364998"/>
                </a:lnTo>
                <a:lnTo>
                  <a:pt x="190947" y="366890"/>
                </a:lnTo>
                <a:lnTo>
                  <a:pt x="195204" y="360268"/>
                </a:lnTo>
                <a:lnTo>
                  <a:pt x="300675" y="359795"/>
                </a:lnTo>
                <a:lnTo>
                  <a:pt x="306823" y="338985"/>
                </a:lnTo>
                <a:lnTo>
                  <a:pt x="302094" y="335201"/>
                </a:lnTo>
                <a:lnTo>
                  <a:pt x="290742" y="205136"/>
                </a:lnTo>
                <a:lnTo>
                  <a:pt x="279391" y="75544"/>
                </a:lnTo>
                <a:lnTo>
                  <a:pt x="319120" y="7507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233A41D0-5159-4B50-9A2A-E901249176E3}"/>
              </a:ext>
            </a:extLst>
          </p:cNvPr>
          <p:cNvSpPr/>
          <p:nvPr/>
        </p:nvSpPr>
        <p:spPr>
          <a:xfrm>
            <a:off x="4874144" y="4454588"/>
            <a:ext cx="182533" cy="434241"/>
          </a:xfrm>
          <a:custGeom>
            <a:avLst/>
            <a:gdLst>
              <a:gd name="connsiteX0" fmla="*/ 50476 w 80403"/>
              <a:gd name="connsiteY0" fmla="*/ 146488 h 227022"/>
              <a:gd name="connsiteX1" fmla="*/ 50950 w 80403"/>
              <a:gd name="connsiteY1" fmla="*/ 135610 h 227022"/>
              <a:gd name="connsiteX2" fmla="*/ 45274 w 80403"/>
              <a:gd name="connsiteY2" fmla="*/ 126624 h 227022"/>
              <a:gd name="connsiteX3" fmla="*/ 45747 w 80403"/>
              <a:gd name="connsiteY3" fmla="*/ 113381 h 227022"/>
              <a:gd name="connsiteX4" fmla="*/ 38652 w 80403"/>
              <a:gd name="connsiteY4" fmla="*/ 91151 h 227022"/>
              <a:gd name="connsiteX5" fmla="*/ 46693 w 80403"/>
              <a:gd name="connsiteY5" fmla="*/ 74598 h 227022"/>
              <a:gd name="connsiteX6" fmla="*/ 46220 w 80403"/>
              <a:gd name="connsiteY6" fmla="*/ 38179 h 227022"/>
              <a:gd name="connsiteX7" fmla="*/ 37234 w 80403"/>
              <a:gd name="connsiteY7" fmla="*/ 18788 h 227022"/>
              <a:gd name="connsiteX8" fmla="*/ 38179 w 80403"/>
              <a:gd name="connsiteY8" fmla="*/ 15477 h 227022"/>
              <a:gd name="connsiteX9" fmla="*/ 38179 w 80403"/>
              <a:gd name="connsiteY9" fmla="*/ 15477 h 227022"/>
              <a:gd name="connsiteX10" fmla="*/ 32977 w 80403"/>
              <a:gd name="connsiteY10" fmla="*/ 7437 h 227022"/>
              <a:gd name="connsiteX11" fmla="*/ 7437 w 80403"/>
              <a:gd name="connsiteY11" fmla="*/ 1761 h 227022"/>
              <a:gd name="connsiteX12" fmla="*/ 19734 w 80403"/>
              <a:gd name="connsiteY12" fmla="*/ 15004 h 227022"/>
              <a:gd name="connsiteX13" fmla="*/ 25409 w 80403"/>
              <a:gd name="connsiteY13" fmla="*/ 40544 h 227022"/>
              <a:gd name="connsiteX14" fmla="*/ 20680 w 80403"/>
              <a:gd name="connsiteY14" fmla="*/ 49058 h 227022"/>
              <a:gd name="connsiteX15" fmla="*/ 15004 w 80403"/>
              <a:gd name="connsiteY15" fmla="*/ 73179 h 227022"/>
              <a:gd name="connsiteX16" fmla="*/ 19261 w 80403"/>
              <a:gd name="connsiteY16" fmla="*/ 98246 h 227022"/>
              <a:gd name="connsiteX17" fmla="*/ 10748 w 80403"/>
              <a:gd name="connsiteY17" fmla="*/ 108651 h 227022"/>
              <a:gd name="connsiteX18" fmla="*/ 1761 w 80403"/>
              <a:gd name="connsiteY18" fmla="*/ 136556 h 227022"/>
              <a:gd name="connsiteX19" fmla="*/ 15477 w 80403"/>
              <a:gd name="connsiteY19" fmla="*/ 144596 h 227022"/>
              <a:gd name="connsiteX20" fmla="*/ 29666 w 80403"/>
              <a:gd name="connsiteY20" fmla="*/ 158785 h 227022"/>
              <a:gd name="connsiteX21" fmla="*/ 37234 w 80403"/>
              <a:gd name="connsiteY21" fmla="*/ 155948 h 227022"/>
              <a:gd name="connsiteX22" fmla="*/ 47166 w 80403"/>
              <a:gd name="connsiteY22" fmla="*/ 163515 h 227022"/>
              <a:gd name="connsiteX23" fmla="*/ 48585 w 80403"/>
              <a:gd name="connsiteY23" fmla="*/ 175812 h 227022"/>
              <a:gd name="connsiteX24" fmla="*/ 42436 w 80403"/>
              <a:gd name="connsiteY24" fmla="*/ 189528 h 227022"/>
              <a:gd name="connsiteX25" fmla="*/ 43382 w 80403"/>
              <a:gd name="connsiteY25" fmla="*/ 210811 h 227022"/>
              <a:gd name="connsiteX26" fmla="*/ 59463 w 80403"/>
              <a:gd name="connsiteY26" fmla="*/ 229730 h 227022"/>
              <a:gd name="connsiteX27" fmla="*/ 68449 w 80403"/>
              <a:gd name="connsiteY27" fmla="*/ 208446 h 227022"/>
              <a:gd name="connsiteX28" fmla="*/ 80273 w 80403"/>
              <a:gd name="connsiteY28" fmla="*/ 202298 h 227022"/>
              <a:gd name="connsiteX29" fmla="*/ 79800 w 80403"/>
              <a:gd name="connsiteY29" fmla="*/ 163515 h 227022"/>
              <a:gd name="connsiteX30" fmla="*/ 69395 w 80403"/>
              <a:gd name="connsiteY30" fmla="*/ 141759 h 227022"/>
              <a:gd name="connsiteX31" fmla="*/ 60409 w 80403"/>
              <a:gd name="connsiteY31" fmla="*/ 132299 h 227022"/>
              <a:gd name="connsiteX32" fmla="*/ 58990 w 80403"/>
              <a:gd name="connsiteY32" fmla="*/ 132299 h 227022"/>
              <a:gd name="connsiteX33" fmla="*/ 58990 w 80403"/>
              <a:gd name="connsiteY33" fmla="*/ 136083 h 227022"/>
              <a:gd name="connsiteX34" fmla="*/ 64192 w 80403"/>
              <a:gd name="connsiteY34" fmla="*/ 137502 h 227022"/>
              <a:gd name="connsiteX35" fmla="*/ 68922 w 80403"/>
              <a:gd name="connsiteY35" fmla="*/ 153583 h 227022"/>
              <a:gd name="connsiteX36" fmla="*/ 67976 w 80403"/>
              <a:gd name="connsiteY36" fmla="*/ 157366 h 227022"/>
              <a:gd name="connsiteX37" fmla="*/ 58990 w 80403"/>
              <a:gd name="connsiteY37" fmla="*/ 145542 h 227022"/>
              <a:gd name="connsiteX38" fmla="*/ 54260 w 80403"/>
              <a:gd name="connsiteY38" fmla="*/ 153110 h 227022"/>
              <a:gd name="connsiteX39" fmla="*/ 50476 w 80403"/>
              <a:gd name="connsiteY39" fmla="*/ 146488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0403" h="227022">
                <a:moveTo>
                  <a:pt x="50476" y="146488"/>
                </a:moveTo>
                <a:lnTo>
                  <a:pt x="50950" y="135610"/>
                </a:lnTo>
                <a:lnTo>
                  <a:pt x="45274" y="126624"/>
                </a:lnTo>
                <a:lnTo>
                  <a:pt x="45747" y="113381"/>
                </a:lnTo>
                <a:lnTo>
                  <a:pt x="38652" y="91151"/>
                </a:lnTo>
                <a:lnTo>
                  <a:pt x="46693" y="74598"/>
                </a:lnTo>
                <a:lnTo>
                  <a:pt x="46220" y="38179"/>
                </a:lnTo>
                <a:lnTo>
                  <a:pt x="37234" y="18788"/>
                </a:lnTo>
                <a:lnTo>
                  <a:pt x="38179" y="15477"/>
                </a:lnTo>
                <a:lnTo>
                  <a:pt x="38179" y="15477"/>
                </a:lnTo>
                <a:lnTo>
                  <a:pt x="32977" y="7437"/>
                </a:lnTo>
                <a:lnTo>
                  <a:pt x="7437" y="1761"/>
                </a:lnTo>
                <a:lnTo>
                  <a:pt x="19734" y="15004"/>
                </a:lnTo>
                <a:lnTo>
                  <a:pt x="25409" y="40544"/>
                </a:lnTo>
                <a:lnTo>
                  <a:pt x="20680" y="49058"/>
                </a:lnTo>
                <a:lnTo>
                  <a:pt x="15004" y="73179"/>
                </a:lnTo>
                <a:lnTo>
                  <a:pt x="19261" y="98246"/>
                </a:lnTo>
                <a:lnTo>
                  <a:pt x="10748" y="108651"/>
                </a:lnTo>
                <a:lnTo>
                  <a:pt x="1761" y="136556"/>
                </a:lnTo>
                <a:lnTo>
                  <a:pt x="15477" y="144596"/>
                </a:lnTo>
                <a:lnTo>
                  <a:pt x="29666" y="158785"/>
                </a:lnTo>
                <a:lnTo>
                  <a:pt x="37234" y="155948"/>
                </a:lnTo>
                <a:lnTo>
                  <a:pt x="47166" y="163515"/>
                </a:lnTo>
                <a:lnTo>
                  <a:pt x="48585" y="175812"/>
                </a:lnTo>
                <a:lnTo>
                  <a:pt x="42436" y="189528"/>
                </a:lnTo>
                <a:lnTo>
                  <a:pt x="43382" y="210811"/>
                </a:lnTo>
                <a:lnTo>
                  <a:pt x="59463" y="229730"/>
                </a:lnTo>
                <a:lnTo>
                  <a:pt x="68449" y="208446"/>
                </a:lnTo>
                <a:lnTo>
                  <a:pt x="80273" y="202298"/>
                </a:lnTo>
                <a:lnTo>
                  <a:pt x="79800" y="163515"/>
                </a:lnTo>
                <a:lnTo>
                  <a:pt x="69395" y="141759"/>
                </a:lnTo>
                <a:lnTo>
                  <a:pt x="60409" y="132299"/>
                </a:lnTo>
                <a:lnTo>
                  <a:pt x="58990" y="132299"/>
                </a:lnTo>
                <a:lnTo>
                  <a:pt x="58990" y="136083"/>
                </a:lnTo>
                <a:lnTo>
                  <a:pt x="64192" y="137502"/>
                </a:lnTo>
                <a:lnTo>
                  <a:pt x="68922" y="153583"/>
                </a:lnTo>
                <a:lnTo>
                  <a:pt x="67976" y="157366"/>
                </a:lnTo>
                <a:lnTo>
                  <a:pt x="58990" y="145542"/>
                </a:lnTo>
                <a:lnTo>
                  <a:pt x="54260" y="153110"/>
                </a:lnTo>
                <a:lnTo>
                  <a:pt x="50476" y="1464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A149DB5B-E65A-4476-B5EB-EDD4AAC0FB10}"/>
              </a:ext>
            </a:extLst>
          </p:cNvPr>
          <p:cNvSpPr/>
          <p:nvPr/>
        </p:nvSpPr>
        <p:spPr>
          <a:xfrm>
            <a:off x="3616814" y="4898781"/>
            <a:ext cx="794556" cy="696596"/>
          </a:xfrm>
          <a:custGeom>
            <a:avLst/>
            <a:gdLst>
              <a:gd name="connsiteX0" fmla="*/ 302567 w 349993"/>
              <a:gd name="connsiteY0" fmla="*/ 19261 h 364182"/>
              <a:gd name="connsiteX1" fmla="*/ 253851 w 349993"/>
              <a:gd name="connsiteY1" fmla="*/ 31085 h 364182"/>
              <a:gd name="connsiteX2" fmla="*/ 190474 w 349993"/>
              <a:gd name="connsiteY2" fmla="*/ 26828 h 364182"/>
              <a:gd name="connsiteX3" fmla="*/ 172974 w 349993"/>
              <a:gd name="connsiteY3" fmla="*/ 12639 h 364182"/>
              <a:gd name="connsiteX4" fmla="*/ 66557 w 349993"/>
              <a:gd name="connsiteY4" fmla="*/ 14058 h 364182"/>
              <a:gd name="connsiteX5" fmla="*/ 62300 w 349993"/>
              <a:gd name="connsiteY5" fmla="*/ 15950 h 364182"/>
              <a:gd name="connsiteX6" fmla="*/ 47166 w 349993"/>
              <a:gd name="connsiteY6" fmla="*/ 2234 h 364182"/>
              <a:gd name="connsiteX7" fmla="*/ 30139 w 349993"/>
              <a:gd name="connsiteY7" fmla="*/ 1761 h 364182"/>
              <a:gd name="connsiteX8" fmla="*/ 14531 w 349993"/>
              <a:gd name="connsiteY8" fmla="*/ 6491 h 364182"/>
              <a:gd name="connsiteX9" fmla="*/ 1761 w 349993"/>
              <a:gd name="connsiteY9" fmla="*/ 12166 h 364182"/>
              <a:gd name="connsiteX10" fmla="*/ 2707 w 349993"/>
              <a:gd name="connsiteY10" fmla="*/ 35342 h 364182"/>
              <a:gd name="connsiteX11" fmla="*/ 23517 w 349993"/>
              <a:gd name="connsiteY11" fmla="*/ 64665 h 364182"/>
              <a:gd name="connsiteX12" fmla="*/ 28720 w 349993"/>
              <a:gd name="connsiteY12" fmla="*/ 83584 h 364182"/>
              <a:gd name="connsiteX13" fmla="*/ 41963 w 349993"/>
              <a:gd name="connsiteY13" fmla="*/ 120002 h 364182"/>
              <a:gd name="connsiteX14" fmla="*/ 54733 w 349993"/>
              <a:gd name="connsiteY14" fmla="*/ 144597 h 364182"/>
              <a:gd name="connsiteX15" fmla="*/ 64665 w 349993"/>
              <a:gd name="connsiteY15" fmla="*/ 156894 h 364182"/>
              <a:gd name="connsiteX16" fmla="*/ 67503 w 349993"/>
              <a:gd name="connsiteY16" fmla="*/ 173447 h 364182"/>
              <a:gd name="connsiteX17" fmla="*/ 67503 w 349993"/>
              <a:gd name="connsiteY17" fmla="*/ 209393 h 364182"/>
              <a:gd name="connsiteX18" fmla="*/ 75071 w 349993"/>
              <a:gd name="connsiteY18" fmla="*/ 255743 h 364182"/>
              <a:gd name="connsiteX19" fmla="*/ 80746 w 349993"/>
              <a:gd name="connsiteY19" fmla="*/ 277499 h 364182"/>
              <a:gd name="connsiteX20" fmla="*/ 85476 w 349993"/>
              <a:gd name="connsiteY20" fmla="*/ 306823 h 364182"/>
              <a:gd name="connsiteX21" fmla="*/ 94462 w 349993"/>
              <a:gd name="connsiteY21" fmla="*/ 329053 h 364182"/>
              <a:gd name="connsiteX22" fmla="*/ 112908 w 349993"/>
              <a:gd name="connsiteY22" fmla="*/ 351755 h 364182"/>
              <a:gd name="connsiteX23" fmla="*/ 125678 w 349993"/>
              <a:gd name="connsiteY23" fmla="*/ 336620 h 364182"/>
              <a:gd name="connsiteX24" fmla="*/ 135610 w 349993"/>
              <a:gd name="connsiteY24" fmla="*/ 345133 h 364182"/>
              <a:gd name="connsiteX25" fmla="*/ 139394 w 349993"/>
              <a:gd name="connsiteY25" fmla="*/ 357903 h 364182"/>
              <a:gd name="connsiteX26" fmla="*/ 150745 w 349993"/>
              <a:gd name="connsiteY26" fmla="*/ 360268 h 364182"/>
              <a:gd name="connsiteX27" fmla="*/ 166353 w 349993"/>
              <a:gd name="connsiteY27" fmla="*/ 365944 h 364182"/>
              <a:gd name="connsiteX28" fmla="*/ 180069 w 349993"/>
              <a:gd name="connsiteY28" fmla="*/ 363579 h 364182"/>
              <a:gd name="connsiteX29" fmla="*/ 203717 w 349993"/>
              <a:gd name="connsiteY29" fmla="*/ 348444 h 364182"/>
              <a:gd name="connsiteX30" fmla="*/ 208919 w 349993"/>
              <a:gd name="connsiteY30" fmla="*/ 236825 h 364182"/>
              <a:gd name="connsiteX31" fmla="*/ 211757 w 349993"/>
              <a:gd name="connsiteY31" fmla="*/ 149326 h 364182"/>
              <a:gd name="connsiteX32" fmla="*/ 237297 w 349993"/>
              <a:gd name="connsiteY32" fmla="*/ 148380 h 364182"/>
              <a:gd name="connsiteX33" fmla="*/ 241554 w 349993"/>
              <a:gd name="connsiteY33" fmla="*/ 41017 h 364182"/>
              <a:gd name="connsiteX34" fmla="*/ 260945 w 349993"/>
              <a:gd name="connsiteY34" fmla="*/ 40071 h 364182"/>
              <a:gd name="connsiteX35" fmla="*/ 301620 w 349993"/>
              <a:gd name="connsiteY35" fmla="*/ 29666 h 364182"/>
              <a:gd name="connsiteX36" fmla="*/ 311080 w 349993"/>
              <a:gd name="connsiteY36" fmla="*/ 41963 h 364182"/>
              <a:gd name="connsiteX37" fmla="*/ 328580 w 349993"/>
              <a:gd name="connsiteY37" fmla="*/ 30139 h 364182"/>
              <a:gd name="connsiteX38" fmla="*/ 336147 w 349993"/>
              <a:gd name="connsiteY38" fmla="*/ 30139 h 364182"/>
              <a:gd name="connsiteX39" fmla="*/ 351282 w 349993"/>
              <a:gd name="connsiteY39" fmla="*/ 23045 h 364182"/>
              <a:gd name="connsiteX40" fmla="*/ 351282 w 349993"/>
              <a:gd name="connsiteY40" fmla="*/ 20680 h 364182"/>
              <a:gd name="connsiteX41" fmla="*/ 341349 w 349993"/>
              <a:gd name="connsiteY41" fmla="*/ 14058 h 364182"/>
              <a:gd name="connsiteX42" fmla="*/ 324323 w 349993"/>
              <a:gd name="connsiteY42" fmla="*/ 12166 h 364182"/>
              <a:gd name="connsiteX43" fmla="*/ 302567 w 349993"/>
              <a:gd name="connsiteY43" fmla="*/ 19261 h 3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9993" h="364182">
                <a:moveTo>
                  <a:pt x="302567" y="19261"/>
                </a:moveTo>
                <a:lnTo>
                  <a:pt x="253851" y="31085"/>
                </a:lnTo>
                <a:lnTo>
                  <a:pt x="190474" y="26828"/>
                </a:lnTo>
                <a:lnTo>
                  <a:pt x="172974" y="12639"/>
                </a:lnTo>
                <a:lnTo>
                  <a:pt x="66557" y="14058"/>
                </a:lnTo>
                <a:lnTo>
                  <a:pt x="62300" y="15950"/>
                </a:lnTo>
                <a:lnTo>
                  <a:pt x="47166" y="2234"/>
                </a:lnTo>
                <a:lnTo>
                  <a:pt x="30139" y="1761"/>
                </a:lnTo>
                <a:lnTo>
                  <a:pt x="14531" y="6491"/>
                </a:lnTo>
                <a:lnTo>
                  <a:pt x="1761" y="12166"/>
                </a:lnTo>
                <a:lnTo>
                  <a:pt x="2707" y="35342"/>
                </a:lnTo>
                <a:lnTo>
                  <a:pt x="23517" y="64665"/>
                </a:lnTo>
                <a:lnTo>
                  <a:pt x="28720" y="83584"/>
                </a:lnTo>
                <a:lnTo>
                  <a:pt x="41963" y="120002"/>
                </a:lnTo>
                <a:lnTo>
                  <a:pt x="54733" y="144597"/>
                </a:lnTo>
                <a:lnTo>
                  <a:pt x="64665" y="156894"/>
                </a:lnTo>
                <a:lnTo>
                  <a:pt x="67503" y="173447"/>
                </a:lnTo>
                <a:lnTo>
                  <a:pt x="67503" y="209393"/>
                </a:lnTo>
                <a:lnTo>
                  <a:pt x="75071" y="255743"/>
                </a:lnTo>
                <a:lnTo>
                  <a:pt x="80746" y="277499"/>
                </a:lnTo>
                <a:lnTo>
                  <a:pt x="85476" y="306823"/>
                </a:lnTo>
                <a:lnTo>
                  <a:pt x="94462" y="329053"/>
                </a:lnTo>
                <a:lnTo>
                  <a:pt x="112908" y="351755"/>
                </a:lnTo>
                <a:lnTo>
                  <a:pt x="125678" y="336620"/>
                </a:lnTo>
                <a:lnTo>
                  <a:pt x="135610" y="345133"/>
                </a:lnTo>
                <a:lnTo>
                  <a:pt x="139394" y="357903"/>
                </a:lnTo>
                <a:lnTo>
                  <a:pt x="150745" y="360268"/>
                </a:lnTo>
                <a:lnTo>
                  <a:pt x="166353" y="365944"/>
                </a:lnTo>
                <a:lnTo>
                  <a:pt x="180069" y="363579"/>
                </a:lnTo>
                <a:lnTo>
                  <a:pt x="203717" y="348444"/>
                </a:lnTo>
                <a:lnTo>
                  <a:pt x="208919" y="236825"/>
                </a:lnTo>
                <a:lnTo>
                  <a:pt x="211757" y="149326"/>
                </a:lnTo>
                <a:lnTo>
                  <a:pt x="237297" y="148380"/>
                </a:lnTo>
                <a:lnTo>
                  <a:pt x="241554" y="41017"/>
                </a:lnTo>
                <a:lnTo>
                  <a:pt x="260945" y="40071"/>
                </a:lnTo>
                <a:lnTo>
                  <a:pt x="301620" y="29666"/>
                </a:lnTo>
                <a:lnTo>
                  <a:pt x="311080" y="41963"/>
                </a:lnTo>
                <a:lnTo>
                  <a:pt x="328580" y="30139"/>
                </a:lnTo>
                <a:lnTo>
                  <a:pt x="336147" y="30139"/>
                </a:lnTo>
                <a:lnTo>
                  <a:pt x="351282" y="23045"/>
                </a:lnTo>
                <a:lnTo>
                  <a:pt x="351282" y="20680"/>
                </a:lnTo>
                <a:lnTo>
                  <a:pt x="341349" y="14058"/>
                </a:lnTo>
                <a:lnTo>
                  <a:pt x="324323" y="12166"/>
                </a:lnTo>
                <a:lnTo>
                  <a:pt x="302567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9ADFD9C-AD2C-47D1-B46E-0D11BEE8C497}"/>
              </a:ext>
            </a:extLst>
          </p:cNvPr>
          <p:cNvSpPr/>
          <p:nvPr/>
        </p:nvSpPr>
        <p:spPr>
          <a:xfrm>
            <a:off x="2934998" y="2571973"/>
            <a:ext cx="923404" cy="678501"/>
          </a:xfrm>
          <a:custGeom>
            <a:avLst/>
            <a:gdLst>
              <a:gd name="connsiteX0" fmla="*/ 347026 w 406749"/>
              <a:gd name="connsiteY0" fmla="*/ 15004 h 354723"/>
              <a:gd name="connsiteX1" fmla="*/ 305405 w 406749"/>
              <a:gd name="connsiteY1" fmla="*/ 1761 h 354723"/>
              <a:gd name="connsiteX2" fmla="*/ 217433 w 406749"/>
              <a:gd name="connsiteY2" fmla="*/ 59463 h 354723"/>
              <a:gd name="connsiteX3" fmla="*/ 142705 w 406749"/>
              <a:gd name="connsiteY3" fmla="*/ 118584 h 354723"/>
              <a:gd name="connsiteX4" fmla="*/ 105813 w 406749"/>
              <a:gd name="connsiteY4" fmla="*/ 131826 h 354723"/>
              <a:gd name="connsiteX5" fmla="*/ 106287 w 406749"/>
              <a:gd name="connsiteY5" fmla="*/ 200879 h 354723"/>
              <a:gd name="connsiteX6" fmla="*/ 92098 w 406749"/>
              <a:gd name="connsiteY6" fmla="*/ 221217 h 354723"/>
              <a:gd name="connsiteX7" fmla="*/ 89733 w 406749"/>
              <a:gd name="connsiteY7" fmla="*/ 239662 h 354723"/>
              <a:gd name="connsiteX8" fmla="*/ 66557 w 406749"/>
              <a:gd name="connsiteY8" fmla="*/ 244392 h 354723"/>
              <a:gd name="connsiteX9" fmla="*/ 30612 w 406749"/>
              <a:gd name="connsiteY9" fmla="*/ 247230 h 354723"/>
              <a:gd name="connsiteX10" fmla="*/ 21153 w 406749"/>
              <a:gd name="connsiteY10" fmla="*/ 257635 h 354723"/>
              <a:gd name="connsiteX11" fmla="*/ 4126 w 406749"/>
              <a:gd name="connsiteY11" fmla="*/ 259054 h 354723"/>
              <a:gd name="connsiteX12" fmla="*/ 1761 w 406749"/>
              <a:gd name="connsiteY12" fmla="*/ 273716 h 354723"/>
              <a:gd name="connsiteX13" fmla="*/ 5545 w 406749"/>
              <a:gd name="connsiteY13" fmla="*/ 287432 h 354723"/>
              <a:gd name="connsiteX14" fmla="*/ 20207 w 406749"/>
              <a:gd name="connsiteY14" fmla="*/ 306823 h 354723"/>
              <a:gd name="connsiteX15" fmla="*/ 21153 w 406749"/>
              <a:gd name="connsiteY15" fmla="*/ 321485 h 354723"/>
              <a:gd name="connsiteX16" fmla="*/ 51422 w 406749"/>
              <a:gd name="connsiteY16" fmla="*/ 328107 h 354723"/>
              <a:gd name="connsiteX17" fmla="*/ 50950 w 406749"/>
              <a:gd name="connsiteY17" fmla="*/ 348917 h 354723"/>
              <a:gd name="connsiteX18" fmla="*/ 59936 w 406749"/>
              <a:gd name="connsiteY18" fmla="*/ 339931 h 354723"/>
              <a:gd name="connsiteX19" fmla="*/ 69395 w 406749"/>
              <a:gd name="connsiteY19" fmla="*/ 339931 h 354723"/>
              <a:gd name="connsiteX20" fmla="*/ 89733 w 406749"/>
              <a:gd name="connsiteY20" fmla="*/ 357431 h 354723"/>
              <a:gd name="connsiteX21" fmla="*/ 91152 w 406749"/>
              <a:gd name="connsiteY21" fmla="*/ 330472 h 354723"/>
              <a:gd name="connsiteX22" fmla="*/ 98719 w 406749"/>
              <a:gd name="connsiteY22" fmla="*/ 318175 h 354723"/>
              <a:gd name="connsiteX23" fmla="*/ 102503 w 406749"/>
              <a:gd name="connsiteY23" fmla="*/ 301148 h 354723"/>
              <a:gd name="connsiteX24" fmla="*/ 109124 w 406749"/>
              <a:gd name="connsiteY24" fmla="*/ 294526 h 354723"/>
              <a:gd name="connsiteX25" fmla="*/ 137502 w 406749"/>
              <a:gd name="connsiteY25" fmla="*/ 290743 h 354723"/>
              <a:gd name="connsiteX26" fmla="*/ 163988 w 406749"/>
              <a:gd name="connsiteY26" fmla="*/ 302094 h 354723"/>
              <a:gd name="connsiteX27" fmla="*/ 173920 w 406749"/>
              <a:gd name="connsiteY27" fmla="*/ 313445 h 354723"/>
              <a:gd name="connsiteX28" fmla="*/ 187636 w 406749"/>
              <a:gd name="connsiteY28" fmla="*/ 313918 h 354723"/>
              <a:gd name="connsiteX29" fmla="*/ 199933 w 406749"/>
              <a:gd name="connsiteY29" fmla="*/ 306823 h 354723"/>
              <a:gd name="connsiteX30" fmla="*/ 232095 w 406749"/>
              <a:gd name="connsiteY30" fmla="*/ 322431 h 354723"/>
              <a:gd name="connsiteX31" fmla="*/ 245338 w 406749"/>
              <a:gd name="connsiteY31" fmla="*/ 321485 h 354723"/>
              <a:gd name="connsiteX32" fmla="*/ 260946 w 406749"/>
              <a:gd name="connsiteY32" fmla="*/ 308715 h 354723"/>
              <a:gd name="connsiteX33" fmla="*/ 276554 w 406749"/>
              <a:gd name="connsiteY33" fmla="*/ 309661 h 354723"/>
              <a:gd name="connsiteX34" fmla="*/ 284121 w 406749"/>
              <a:gd name="connsiteY34" fmla="*/ 305405 h 354723"/>
              <a:gd name="connsiteX35" fmla="*/ 298310 w 406749"/>
              <a:gd name="connsiteY35" fmla="*/ 307296 h 354723"/>
              <a:gd name="connsiteX36" fmla="*/ 318648 w 406749"/>
              <a:gd name="connsiteY36" fmla="*/ 315810 h 354723"/>
              <a:gd name="connsiteX37" fmla="*/ 338985 w 406749"/>
              <a:gd name="connsiteY37" fmla="*/ 299256 h 354723"/>
              <a:gd name="connsiteX38" fmla="*/ 345134 w 406749"/>
              <a:gd name="connsiteY38" fmla="*/ 300202 h 354723"/>
              <a:gd name="connsiteX39" fmla="*/ 363579 w 406749"/>
              <a:gd name="connsiteY39" fmla="*/ 333309 h 354723"/>
              <a:gd name="connsiteX40" fmla="*/ 368309 w 406749"/>
              <a:gd name="connsiteY40" fmla="*/ 332364 h 354723"/>
              <a:gd name="connsiteX41" fmla="*/ 369255 w 406749"/>
              <a:gd name="connsiteY41" fmla="*/ 322904 h 354723"/>
              <a:gd name="connsiteX42" fmla="*/ 376822 w 406749"/>
              <a:gd name="connsiteY42" fmla="*/ 321012 h 354723"/>
              <a:gd name="connsiteX43" fmla="*/ 379187 w 406749"/>
              <a:gd name="connsiteY43" fmla="*/ 307296 h 354723"/>
              <a:gd name="connsiteX44" fmla="*/ 362160 w 406749"/>
              <a:gd name="connsiteY44" fmla="*/ 306350 h 354723"/>
              <a:gd name="connsiteX45" fmla="*/ 362160 w 406749"/>
              <a:gd name="connsiteY45" fmla="*/ 286959 h 354723"/>
              <a:gd name="connsiteX46" fmla="*/ 350809 w 406749"/>
              <a:gd name="connsiteY46" fmla="*/ 276081 h 354723"/>
              <a:gd name="connsiteX47" fmla="*/ 361687 w 406749"/>
              <a:gd name="connsiteY47" fmla="*/ 236352 h 354723"/>
              <a:gd name="connsiteX48" fmla="*/ 394322 w 406749"/>
              <a:gd name="connsiteY48" fmla="*/ 207974 h 354723"/>
              <a:gd name="connsiteX49" fmla="*/ 395268 w 406749"/>
              <a:gd name="connsiteY49" fmla="*/ 168718 h 354723"/>
              <a:gd name="connsiteX50" fmla="*/ 403781 w 406749"/>
              <a:gd name="connsiteY50" fmla="*/ 107705 h 354723"/>
              <a:gd name="connsiteX51" fmla="*/ 408984 w 406749"/>
              <a:gd name="connsiteY51" fmla="*/ 94935 h 354723"/>
              <a:gd name="connsiteX52" fmla="*/ 398105 w 406749"/>
              <a:gd name="connsiteY52" fmla="*/ 84530 h 354723"/>
              <a:gd name="connsiteX53" fmla="*/ 397160 w 406749"/>
              <a:gd name="connsiteY53" fmla="*/ 74598 h 354723"/>
              <a:gd name="connsiteX54" fmla="*/ 387700 w 406749"/>
              <a:gd name="connsiteY54" fmla="*/ 67030 h 354723"/>
              <a:gd name="connsiteX55" fmla="*/ 380133 w 406749"/>
              <a:gd name="connsiteY55" fmla="*/ 20207 h 354723"/>
              <a:gd name="connsiteX56" fmla="*/ 361687 w 406749"/>
              <a:gd name="connsiteY56" fmla="*/ 31558 h 354723"/>
              <a:gd name="connsiteX57" fmla="*/ 347026 w 406749"/>
              <a:gd name="connsiteY57" fmla="*/ 15004 h 35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6749" h="354723">
                <a:moveTo>
                  <a:pt x="347026" y="15004"/>
                </a:moveTo>
                <a:lnTo>
                  <a:pt x="305405" y="1761"/>
                </a:lnTo>
                <a:lnTo>
                  <a:pt x="217433" y="59463"/>
                </a:lnTo>
                <a:lnTo>
                  <a:pt x="142705" y="118584"/>
                </a:lnTo>
                <a:lnTo>
                  <a:pt x="105813" y="131826"/>
                </a:lnTo>
                <a:lnTo>
                  <a:pt x="106287" y="200879"/>
                </a:lnTo>
                <a:lnTo>
                  <a:pt x="92098" y="221217"/>
                </a:lnTo>
                <a:lnTo>
                  <a:pt x="89733" y="239662"/>
                </a:lnTo>
                <a:lnTo>
                  <a:pt x="66557" y="244392"/>
                </a:lnTo>
                <a:lnTo>
                  <a:pt x="30612" y="247230"/>
                </a:lnTo>
                <a:lnTo>
                  <a:pt x="21153" y="257635"/>
                </a:lnTo>
                <a:lnTo>
                  <a:pt x="4126" y="259054"/>
                </a:lnTo>
                <a:lnTo>
                  <a:pt x="1761" y="273716"/>
                </a:lnTo>
                <a:lnTo>
                  <a:pt x="5545" y="287432"/>
                </a:lnTo>
                <a:lnTo>
                  <a:pt x="20207" y="306823"/>
                </a:lnTo>
                <a:lnTo>
                  <a:pt x="21153" y="321485"/>
                </a:lnTo>
                <a:lnTo>
                  <a:pt x="51422" y="328107"/>
                </a:lnTo>
                <a:lnTo>
                  <a:pt x="50950" y="348917"/>
                </a:lnTo>
                <a:lnTo>
                  <a:pt x="59936" y="339931"/>
                </a:lnTo>
                <a:lnTo>
                  <a:pt x="69395" y="339931"/>
                </a:lnTo>
                <a:lnTo>
                  <a:pt x="89733" y="357431"/>
                </a:lnTo>
                <a:lnTo>
                  <a:pt x="91152" y="330472"/>
                </a:lnTo>
                <a:lnTo>
                  <a:pt x="98719" y="318175"/>
                </a:lnTo>
                <a:lnTo>
                  <a:pt x="102503" y="301148"/>
                </a:lnTo>
                <a:lnTo>
                  <a:pt x="109124" y="294526"/>
                </a:lnTo>
                <a:lnTo>
                  <a:pt x="137502" y="290743"/>
                </a:lnTo>
                <a:lnTo>
                  <a:pt x="163988" y="302094"/>
                </a:lnTo>
                <a:lnTo>
                  <a:pt x="173920" y="313445"/>
                </a:lnTo>
                <a:lnTo>
                  <a:pt x="187636" y="313918"/>
                </a:lnTo>
                <a:lnTo>
                  <a:pt x="199933" y="306823"/>
                </a:lnTo>
                <a:lnTo>
                  <a:pt x="232095" y="322431"/>
                </a:lnTo>
                <a:lnTo>
                  <a:pt x="245338" y="321485"/>
                </a:lnTo>
                <a:lnTo>
                  <a:pt x="260946" y="308715"/>
                </a:lnTo>
                <a:lnTo>
                  <a:pt x="276554" y="309661"/>
                </a:lnTo>
                <a:lnTo>
                  <a:pt x="284121" y="305405"/>
                </a:lnTo>
                <a:lnTo>
                  <a:pt x="298310" y="307296"/>
                </a:lnTo>
                <a:lnTo>
                  <a:pt x="318648" y="315810"/>
                </a:lnTo>
                <a:lnTo>
                  <a:pt x="338985" y="299256"/>
                </a:lnTo>
                <a:lnTo>
                  <a:pt x="345134" y="300202"/>
                </a:lnTo>
                <a:lnTo>
                  <a:pt x="363579" y="333309"/>
                </a:lnTo>
                <a:lnTo>
                  <a:pt x="368309" y="332364"/>
                </a:lnTo>
                <a:lnTo>
                  <a:pt x="369255" y="322904"/>
                </a:lnTo>
                <a:lnTo>
                  <a:pt x="376822" y="321012"/>
                </a:lnTo>
                <a:lnTo>
                  <a:pt x="379187" y="307296"/>
                </a:lnTo>
                <a:lnTo>
                  <a:pt x="362160" y="306350"/>
                </a:lnTo>
                <a:lnTo>
                  <a:pt x="362160" y="286959"/>
                </a:lnTo>
                <a:lnTo>
                  <a:pt x="350809" y="276081"/>
                </a:lnTo>
                <a:lnTo>
                  <a:pt x="361687" y="236352"/>
                </a:lnTo>
                <a:lnTo>
                  <a:pt x="394322" y="207974"/>
                </a:lnTo>
                <a:lnTo>
                  <a:pt x="395268" y="168718"/>
                </a:lnTo>
                <a:lnTo>
                  <a:pt x="403781" y="107705"/>
                </a:lnTo>
                <a:lnTo>
                  <a:pt x="408984" y="94935"/>
                </a:lnTo>
                <a:lnTo>
                  <a:pt x="398105" y="84530"/>
                </a:lnTo>
                <a:lnTo>
                  <a:pt x="397160" y="74598"/>
                </a:lnTo>
                <a:lnTo>
                  <a:pt x="387700" y="67030"/>
                </a:lnTo>
                <a:lnTo>
                  <a:pt x="380133" y="20207"/>
                </a:lnTo>
                <a:lnTo>
                  <a:pt x="361687" y="31558"/>
                </a:lnTo>
                <a:lnTo>
                  <a:pt x="347026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B2899735-49EB-488E-AE1E-9CCDEA55DC3C}"/>
              </a:ext>
            </a:extLst>
          </p:cNvPr>
          <p:cNvSpPr/>
          <p:nvPr/>
        </p:nvSpPr>
        <p:spPr>
          <a:xfrm>
            <a:off x="3079950" y="3124725"/>
            <a:ext cx="719394" cy="560895"/>
          </a:xfrm>
          <a:custGeom>
            <a:avLst/>
            <a:gdLst>
              <a:gd name="connsiteX0" fmla="*/ 304459 w 316886"/>
              <a:gd name="connsiteY0" fmla="*/ 43382 h 293238"/>
              <a:gd name="connsiteX1" fmla="*/ 299729 w 316886"/>
              <a:gd name="connsiteY1" fmla="*/ 44328 h 293238"/>
              <a:gd name="connsiteX2" fmla="*/ 281283 w 316886"/>
              <a:gd name="connsiteY2" fmla="*/ 11220 h 293238"/>
              <a:gd name="connsiteX3" fmla="*/ 275135 w 316886"/>
              <a:gd name="connsiteY3" fmla="*/ 10275 h 293238"/>
              <a:gd name="connsiteX4" fmla="*/ 254798 w 316886"/>
              <a:gd name="connsiteY4" fmla="*/ 26828 h 293238"/>
              <a:gd name="connsiteX5" fmla="*/ 234460 w 316886"/>
              <a:gd name="connsiteY5" fmla="*/ 18315 h 293238"/>
              <a:gd name="connsiteX6" fmla="*/ 220271 w 316886"/>
              <a:gd name="connsiteY6" fmla="*/ 16423 h 293238"/>
              <a:gd name="connsiteX7" fmla="*/ 212704 w 316886"/>
              <a:gd name="connsiteY7" fmla="*/ 20680 h 293238"/>
              <a:gd name="connsiteX8" fmla="*/ 197096 w 316886"/>
              <a:gd name="connsiteY8" fmla="*/ 19734 h 293238"/>
              <a:gd name="connsiteX9" fmla="*/ 181488 w 316886"/>
              <a:gd name="connsiteY9" fmla="*/ 32504 h 293238"/>
              <a:gd name="connsiteX10" fmla="*/ 168245 w 316886"/>
              <a:gd name="connsiteY10" fmla="*/ 33450 h 293238"/>
              <a:gd name="connsiteX11" fmla="*/ 136083 w 316886"/>
              <a:gd name="connsiteY11" fmla="*/ 17842 h 293238"/>
              <a:gd name="connsiteX12" fmla="*/ 123786 w 316886"/>
              <a:gd name="connsiteY12" fmla="*/ 24936 h 293238"/>
              <a:gd name="connsiteX13" fmla="*/ 110070 w 316886"/>
              <a:gd name="connsiteY13" fmla="*/ 24464 h 293238"/>
              <a:gd name="connsiteX14" fmla="*/ 100138 w 316886"/>
              <a:gd name="connsiteY14" fmla="*/ 13112 h 293238"/>
              <a:gd name="connsiteX15" fmla="*/ 73652 w 316886"/>
              <a:gd name="connsiteY15" fmla="*/ 1761 h 293238"/>
              <a:gd name="connsiteX16" fmla="*/ 45274 w 316886"/>
              <a:gd name="connsiteY16" fmla="*/ 5545 h 293238"/>
              <a:gd name="connsiteX17" fmla="*/ 38652 w 316886"/>
              <a:gd name="connsiteY17" fmla="*/ 12166 h 293238"/>
              <a:gd name="connsiteX18" fmla="*/ 34869 w 316886"/>
              <a:gd name="connsiteY18" fmla="*/ 29193 h 293238"/>
              <a:gd name="connsiteX19" fmla="*/ 27301 w 316886"/>
              <a:gd name="connsiteY19" fmla="*/ 41490 h 293238"/>
              <a:gd name="connsiteX20" fmla="*/ 25883 w 316886"/>
              <a:gd name="connsiteY20" fmla="*/ 68449 h 293238"/>
              <a:gd name="connsiteX21" fmla="*/ 24937 w 316886"/>
              <a:gd name="connsiteY21" fmla="*/ 78382 h 293238"/>
              <a:gd name="connsiteX22" fmla="*/ 30612 w 316886"/>
              <a:gd name="connsiteY22" fmla="*/ 96354 h 293238"/>
              <a:gd name="connsiteX23" fmla="*/ 25409 w 316886"/>
              <a:gd name="connsiteY23" fmla="*/ 108178 h 293238"/>
              <a:gd name="connsiteX24" fmla="*/ 28247 w 316886"/>
              <a:gd name="connsiteY24" fmla="*/ 116219 h 293238"/>
              <a:gd name="connsiteX25" fmla="*/ 15477 w 316886"/>
              <a:gd name="connsiteY25" fmla="*/ 135137 h 293238"/>
              <a:gd name="connsiteX26" fmla="*/ 7437 w 316886"/>
              <a:gd name="connsiteY26" fmla="*/ 144124 h 293238"/>
              <a:gd name="connsiteX27" fmla="*/ 2707 w 316886"/>
              <a:gd name="connsiteY27" fmla="*/ 163042 h 293238"/>
              <a:gd name="connsiteX28" fmla="*/ 3180 w 316886"/>
              <a:gd name="connsiteY28" fmla="*/ 182434 h 293238"/>
              <a:gd name="connsiteX29" fmla="*/ 1761 w 316886"/>
              <a:gd name="connsiteY29" fmla="*/ 230676 h 293238"/>
              <a:gd name="connsiteX30" fmla="*/ 24937 w 316886"/>
              <a:gd name="connsiteY30" fmla="*/ 230676 h 293238"/>
              <a:gd name="connsiteX31" fmla="*/ 45274 w 316886"/>
              <a:gd name="connsiteY31" fmla="*/ 230676 h 293238"/>
              <a:gd name="connsiteX32" fmla="*/ 63720 w 316886"/>
              <a:gd name="connsiteY32" fmla="*/ 250541 h 293238"/>
              <a:gd name="connsiteX33" fmla="*/ 72706 w 316886"/>
              <a:gd name="connsiteY33" fmla="*/ 272297 h 293238"/>
              <a:gd name="connsiteX34" fmla="*/ 86895 w 316886"/>
              <a:gd name="connsiteY34" fmla="*/ 290743 h 293238"/>
              <a:gd name="connsiteX35" fmla="*/ 108178 w 316886"/>
              <a:gd name="connsiteY35" fmla="*/ 291689 h 293238"/>
              <a:gd name="connsiteX36" fmla="*/ 118584 w 316886"/>
              <a:gd name="connsiteY36" fmla="*/ 285067 h 293238"/>
              <a:gd name="connsiteX37" fmla="*/ 128516 w 316886"/>
              <a:gd name="connsiteY37" fmla="*/ 286486 h 293238"/>
              <a:gd name="connsiteX38" fmla="*/ 155948 w 316886"/>
              <a:gd name="connsiteY38" fmla="*/ 275608 h 293238"/>
              <a:gd name="connsiteX39" fmla="*/ 162569 w 316886"/>
              <a:gd name="connsiteY39" fmla="*/ 254324 h 293238"/>
              <a:gd name="connsiteX40" fmla="*/ 175339 w 316886"/>
              <a:gd name="connsiteY40" fmla="*/ 225474 h 293238"/>
              <a:gd name="connsiteX41" fmla="*/ 182907 w 316886"/>
              <a:gd name="connsiteY41" fmla="*/ 225000 h 293238"/>
              <a:gd name="connsiteX42" fmla="*/ 198515 w 316886"/>
              <a:gd name="connsiteY42" fmla="*/ 207501 h 293238"/>
              <a:gd name="connsiteX43" fmla="*/ 208447 w 316886"/>
              <a:gd name="connsiteY43" fmla="*/ 207028 h 293238"/>
              <a:gd name="connsiteX44" fmla="*/ 223581 w 316886"/>
              <a:gd name="connsiteY44" fmla="*/ 219325 h 293238"/>
              <a:gd name="connsiteX45" fmla="*/ 242027 w 316886"/>
              <a:gd name="connsiteY45" fmla="*/ 208920 h 293238"/>
              <a:gd name="connsiteX46" fmla="*/ 244392 w 316886"/>
              <a:gd name="connsiteY46" fmla="*/ 196623 h 293238"/>
              <a:gd name="connsiteX47" fmla="*/ 250068 w 316886"/>
              <a:gd name="connsiteY47" fmla="*/ 184326 h 293238"/>
              <a:gd name="connsiteX48" fmla="*/ 253851 w 316886"/>
              <a:gd name="connsiteY48" fmla="*/ 169191 h 293238"/>
              <a:gd name="connsiteX49" fmla="*/ 268040 w 316886"/>
              <a:gd name="connsiteY49" fmla="*/ 156894 h 293238"/>
              <a:gd name="connsiteX50" fmla="*/ 273243 w 316886"/>
              <a:gd name="connsiteY50" fmla="*/ 135610 h 293238"/>
              <a:gd name="connsiteX51" fmla="*/ 278919 w 316886"/>
              <a:gd name="connsiteY51" fmla="*/ 128989 h 293238"/>
              <a:gd name="connsiteX52" fmla="*/ 282229 w 316886"/>
              <a:gd name="connsiteY52" fmla="*/ 113381 h 293238"/>
              <a:gd name="connsiteX53" fmla="*/ 289324 w 316886"/>
              <a:gd name="connsiteY53" fmla="*/ 94462 h 293238"/>
              <a:gd name="connsiteX54" fmla="*/ 311080 w 316886"/>
              <a:gd name="connsiteY54" fmla="*/ 70814 h 293238"/>
              <a:gd name="connsiteX55" fmla="*/ 312499 w 316886"/>
              <a:gd name="connsiteY55" fmla="*/ 60882 h 293238"/>
              <a:gd name="connsiteX56" fmla="*/ 315337 w 316886"/>
              <a:gd name="connsiteY56" fmla="*/ 55679 h 293238"/>
              <a:gd name="connsiteX57" fmla="*/ 304459 w 316886"/>
              <a:gd name="connsiteY57" fmla="*/ 43382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6886" h="293238">
                <a:moveTo>
                  <a:pt x="304459" y="43382"/>
                </a:moveTo>
                <a:lnTo>
                  <a:pt x="299729" y="44328"/>
                </a:lnTo>
                <a:lnTo>
                  <a:pt x="281283" y="11220"/>
                </a:lnTo>
                <a:lnTo>
                  <a:pt x="275135" y="10275"/>
                </a:lnTo>
                <a:lnTo>
                  <a:pt x="254798" y="26828"/>
                </a:lnTo>
                <a:lnTo>
                  <a:pt x="234460" y="18315"/>
                </a:lnTo>
                <a:lnTo>
                  <a:pt x="220271" y="16423"/>
                </a:lnTo>
                <a:lnTo>
                  <a:pt x="212704" y="20680"/>
                </a:lnTo>
                <a:lnTo>
                  <a:pt x="197096" y="19734"/>
                </a:lnTo>
                <a:lnTo>
                  <a:pt x="181488" y="32504"/>
                </a:lnTo>
                <a:lnTo>
                  <a:pt x="168245" y="33450"/>
                </a:lnTo>
                <a:lnTo>
                  <a:pt x="136083" y="17842"/>
                </a:lnTo>
                <a:lnTo>
                  <a:pt x="123786" y="24936"/>
                </a:lnTo>
                <a:lnTo>
                  <a:pt x="110070" y="24464"/>
                </a:lnTo>
                <a:lnTo>
                  <a:pt x="100138" y="13112"/>
                </a:lnTo>
                <a:lnTo>
                  <a:pt x="73652" y="1761"/>
                </a:lnTo>
                <a:lnTo>
                  <a:pt x="45274" y="5545"/>
                </a:lnTo>
                <a:lnTo>
                  <a:pt x="38652" y="12166"/>
                </a:lnTo>
                <a:lnTo>
                  <a:pt x="34869" y="29193"/>
                </a:lnTo>
                <a:lnTo>
                  <a:pt x="27301" y="41490"/>
                </a:lnTo>
                <a:lnTo>
                  <a:pt x="25883" y="68449"/>
                </a:lnTo>
                <a:lnTo>
                  <a:pt x="24937" y="78382"/>
                </a:lnTo>
                <a:lnTo>
                  <a:pt x="30612" y="96354"/>
                </a:lnTo>
                <a:lnTo>
                  <a:pt x="25409" y="108178"/>
                </a:lnTo>
                <a:lnTo>
                  <a:pt x="28247" y="116219"/>
                </a:lnTo>
                <a:lnTo>
                  <a:pt x="15477" y="135137"/>
                </a:lnTo>
                <a:lnTo>
                  <a:pt x="7437" y="144124"/>
                </a:lnTo>
                <a:lnTo>
                  <a:pt x="2707" y="163042"/>
                </a:lnTo>
                <a:lnTo>
                  <a:pt x="3180" y="182434"/>
                </a:lnTo>
                <a:lnTo>
                  <a:pt x="1761" y="230676"/>
                </a:lnTo>
                <a:lnTo>
                  <a:pt x="24937" y="230676"/>
                </a:lnTo>
                <a:lnTo>
                  <a:pt x="45274" y="230676"/>
                </a:lnTo>
                <a:lnTo>
                  <a:pt x="63720" y="250541"/>
                </a:lnTo>
                <a:lnTo>
                  <a:pt x="72706" y="272297"/>
                </a:lnTo>
                <a:lnTo>
                  <a:pt x="86895" y="290743"/>
                </a:lnTo>
                <a:lnTo>
                  <a:pt x="108178" y="291689"/>
                </a:lnTo>
                <a:lnTo>
                  <a:pt x="118584" y="285067"/>
                </a:lnTo>
                <a:lnTo>
                  <a:pt x="128516" y="286486"/>
                </a:lnTo>
                <a:lnTo>
                  <a:pt x="155948" y="275608"/>
                </a:lnTo>
                <a:lnTo>
                  <a:pt x="162569" y="254324"/>
                </a:lnTo>
                <a:lnTo>
                  <a:pt x="175339" y="225474"/>
                </a:lnTo>
                <a:lnTo>
                  <a:pt x="182907" y="225000"/>
                </a:lnTo>
                <a:lnTo>
                  <a:pt x="198515" y="207501"/>
                </a:lnTo>
                <a:lnTo>
                  <a:pt x="208447" y="207028"/>
                </a:lnTo>
                <a:lnTo>
                  <a:pt x="223581" y="219325"/>
                </a:lnTo>
                <a:lnTo>
                  <a:pt x="242027" y="208920"/>
                </a:lnTo>
                <a:lnTo>
                  <a:pt x="244392" y="196623"/>
                </a:lnTo>
                <a:lnTo>
                  <a:pt x="250068" y="184326"/>
                </a:lnTo>
                <a:lnTo>
                  <a:pt x="253851" y="169191"/>
                </a:lnTo>
                <a:lnTo>
                  <a:pt x="268040" y="156894"/>
                </a:lnTo>
                <a:lnTo>
                  <a:pt x="273243" y="135610"/>
                </a:lnTo>
                <a:lnTo>
                  <a:pt x="278919" y="128989"/>
                </a:lnTo>
                <a:lnTo>
                  <a:pt x="282229" y="113381"/>
                </a:lnTo>
                <a:lnTo>
                  <a:pt x="289324" y="94462"/>
                </a:lnTo>
                <a:lnTo>
                  <a:pt x="311080" y="70814"/>
                </a:lnTo>
                <a:lnTo>
                  <a:pt x="312499" y="60882"/>
                </a:lnTo>
                <a:lnTo>
                  <a:pt x="315337" y="55679"/>
                </a:lnTo>
                <a:lnTo>
                  <a:pt x="304459" y="4338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14C21A0F-1953-4FAC-8A28-81E06CA5FEBC}"/>
              </a:ext>
            </a:extLst>
          </p:cNvPr>
          <p:cNvSpPr/>
          <p:nvPr/>
        </p:nvSpPr>
        <p:spPr>
          <a:xfrm>
            <a:off x="3089615" y="862148"/>
            <a:ext cx="193271" cy="153794"/>
          </a:xfrm>
          <a:custGeom>
            <a:avLst/>
            <a:gdLst>
              <a:gd name="connsiteX0" fmla="*/ 62301 w 85133"/>
              <a:gd name="connsiteY0" fmla="*/ 49531 h 80403"/>
              <a:gd name="connsiteX1" fmla="*/ 76017 w 85133"/>
              <a:gd name="connsiteY1" fmla="*/ 49531 h 80403"/>
              <a:gd name="connsiteX2" fmla="*/ 81219 w 85133"/>
              <a:gd name="connsiteY2" fmla="*/ 38652 h 80403"/>
              <a:gd name="connsiteX3" fmla="*/ 85949 w 85133"/>
              <a:gd name="connsiteY3" fmla="*/ 12166 h 80403"/>
              <a:gd name="connsiteX4" fmla="*/ 81219 w 85133"/>
              <a:gd name="connsiteY4" fmla="*/ 2707 h 80403"/>
              <a:gd name="connsiteX5" fmla="*/ 62773 w 85133"/>
              <a:gd name="connsiteY5" fmla="*/ 1761 h 80403"/>
              <a:gd name="connsiteX6" fmla="*/ 32031 w 85133"/>
              <a:gd name="connsiteY6" fmla="*/ 14058 h 80403"/>
              <a:gd name="connsiteX7" fmla="*/ 13585 w 85133"/>
              <a:gd name="connsiteY7" fmla="*/ 56152 h 80403"/>
              <a:gd name="connsiteX8" fmla="*/ 1761 w 85133"/>
              <a:gd name="connsiteY8" fmla="*/ 64193 h 80403"/>
              <a:gd name="connsiteX9" fmla="*/ 1761 w 85133"/>
              <a:gd name="connsiteY9" fmla="*/ 64193 h 80403"/>
              <a:gd name="connsiteX10" fmla="*/ 18788 w 85133"/>
              <a:gd name="connsiteY10" fmla="*/ 66557 h 80403"/>
              <a:gd name="connsiteX11" fmla="*/ 39598 w 85133"/>
              <a:gd name="connsiteY11" fmla="*/ 60409 h 80403"/>
              <a:gd name="connsiteX12" fmla="*/ 54260 w 85133"/>
              <a:gd name="connsiteY12" fmla="*/ 73179 h 80403"/>
              <a:gd name="connsiteX13" fmla="*/ 67503 w 85133"/>
              <a:gd name="connsiteY13" fmla="*/ 79800 h 80403"/>
              <a:gd name="connsiteX14" fmla="*/ 62301 w 85133"/>
              <a:gd name="connsiteY14" fmla="*/ 49531 h 8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133" h="80403">
                <a:moveTo>
                  <a:pt x="62301" y="49531"/>
                </a:moveTo>
                <a:lnTo>
                  <a:pt x="76017" y="49531"/>
                </a:lnTo>
                <a:lnTo>
                  <a:pt x="81219" y="38652"/>
                </a:lnTo>
                <a:lnTo>
                  <a:pt x="85949" y="12166"/>
                </a:lnTo>
                <a:lnTo>
                  <a:pt x="81219" y="2707"/>
                </a:lnTo>
                <a:lnTo>
                  <a:pt x="62773" y="1761"/>
                </a:lnTo>
                <a:lnTo>
                  <a:pt x="32031" y="14058"/>
                </a:lnTo>
                <a:lnTo>
                  <a:pt x="13585" y="56152"/>
                </a:lnTo>
                <a:lnTo>
                  <a:pt x="1761" y="64193"/>
                </a:lnTo>
                <a:lnTo>
                  <a:pt x="1761" y="64193"/>
                </a:lnTo>
                <a:lnTo>
                  <a:pt x="18788" y="66557"/>
                </a:lnTo>
                <a:lnTo>
                  <a:pt x="39598" y="60409"/>
                </a:lnTo>
                <a:lnTo>
                  <a:pt x="54260" y="73179"/>
                </a:lnTo>
                <a:lnTo>
                  <a:pt x="67503" y="79800"/>
                </a:lnTo>
                <a:lnTo>
                  <a:pt x="62301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91F03B24-78B1-4E75-8D93-8A0AC974F609}"/>
              </a:ext>
            </a:extLst>
          </p:cNvPr>
          <p:cNvSpPr/>
          <p:nvPr/>
        </p:nvSpPr>
        <p:spPr>
          <a:xfrm>
            <a:off x="6004774" y="2403705"/>
            <a:ext cx="450964" cy="560895"/>
          </a:xfrm>
          <a:custGeom>
            <a:avLst/>
            <a:gdLst>
              <a:gd name="connsiteX0" fmla="*/ 175812 w 198645"/>
              <a:gd name="connsiteY0" fmla="*/ 160677 h 293238"/>
              <a:gd name="connsiteX1" fmla="*/ 185745 w 198645"/>
              <a:gd name="connsiteY1" fmla="*/ 151218 h 293238"/>
              <a:gd name="connsiteX2" fmla="*/ 189528 w 198645"/>
              <a:gd name="connsiteY2" fmla="*/ 142705 h 293238"/>
              <a:gd name="connsiteX3" fmla="*/ 197096 w 198645"/>
              <a:gd name="connsiteY3" fmla="*/ 124732 h 293238"/>
              <a:gd name="connsiteX4" fmla="*/ 196623 w 198645"/>
              <a:gd name="connsiteY4" fmla="*/ 118110 h 293238"/>
              <a:gd name="connsiteX5" fmla="*/ 186691 w 198645"/>
              <a:gd name="connsiteY5" fmla="*/ 114327 h 293238"/>
              <a:gd name="connsiteX6" fmla="*/ 179123 w 198645"/>
              <a:gd name="connsiteY6" fmla="*/ 104394 h 293238"/>
              <a:gd name="connsiteX7" fmla="*/ 165407 w 198645"/>
              <a:gd name="connsiteY7" fmla="*/ 86895 h 293238"/>
              <a:gd name="connsiteX8" fmla="*/ 149799 w 198645"/>
              <a:gd name="connsiteY8" fmla="*/ 81692 h 293238"/>
              <a:gd name="connsiteX9" fmla="*/ 130408 w 198645"/>
              <a:gd name="connsiteY9" fmla="*/ 77436 h 293238"/>
              <a:gd name="connsiteX10" fmla="*/ 114800 w 198645"/>
              <a:gd name="connsiteY10" fmla="*/ 66557 h 293238"/>
              <a:gd name="connsiteX11" fmla="*/ 101084 w 198645"/>
              <a:gd name="connsiteY11" fmla="*/ 46220 h 293238"/>
              <a:gd name="connsiteX12" fmla="*/ 87841 w 198645"/>
              <a:gd name="connsiteY12" fmla="*/ 46220 h 293238"/>
              <a:gd name="connsiteX13" fmla="*/ 87368 w 198645"/>
              <a:gd name="connsiteY13" fmla="*/ 66084 h 293238"/>
              <a:gd name="connsiteX14" fmla="*/ 92571 w 198645"/>
              <a:gd name="connsiteY14" fmla="*/ 69868 h 293238"/>
              <a:gd name="connsiteX15" fmla="*/ 81219 w 198645"/>
              <a:gd name="connsiteY15" fmla="*/ 76017 h 293238"/>
              <a:gd name="connsiteX16" fmla="*/ 82639 w 198645"/>
              <a:gd name="connsiteY16" fmla="*/ 88314 h 293238"/>
              <a:gd name="connsiteX17" fmla="*/ 76017 w 198645"/>
              <a:gd name="connsiteY17" fmla="*/ 100611 h 293238"/>
              <a:gd name="connsiteX18" fmla="*/ 76490 w 198645"/>
              <a:gd name="connsiteY18" fmla="*/ 112908 h 293238"/>
              <a:gd name="connsiteX19" fmla="*/ 90206 w 198645"/>
              <a:gd name="connsiteY19" fmla="*/ 134191 h 293238"/>
              <a:gd name="connsiteX20" fmla="*/ 77909 w 198645"/>
              <a:gd name="connsiteY20" fmla="*/ 194258 h 293238"/>
              <a:gd name="connsiteX21" fmla="*/ 1761 w 198645"/>
              <a:gd name="connsiteY21" fmla="*/ 224527 h 293238"/>
              <a:gd name="connsiteX22" fmla="*/ 26356 w 198645"/>
              <a:gd name="connsiteY22" fmla="*/ 274189 h 293238"/>
              <a:gd name="connsiteX23" fmla="*/ 36288 w 198645"/>
              <a:gd name="connsiteY23" fmla="*/ 294999 h 293238"/>
              <a:gd name="connsiteX24" fmla="*/ 48112 w 198645"/>
              <a:gd name="connsiteY24" fmla="*/ 293580 h 293238"/>
              <a:gd name="connsiteX25" fmla="*/ 65139 w 198645"/>
              <a:gd name="connsiteY25" fmla="*/ 283175 h 293238"/>
              <a:gd name="connsiteX26" fmla="*/ 79800 w 198645"/>
              <a:gd name="connsiteY26" fmla="*/ 286013 h 293238"/>
              <a:gd name="connsiteX27" fmla="*/ 91624 w 198645"/>
              <a:gd name="connsiteY27" fmla="*/ 277499 h 293238"/>
              <a:gd name="connsiteX28" fmla="*/ 90679 w 198645"/>
              <a:gd name="connsiteY28" fmla="*/ 265675 h 293238"/>
              <a:gd name="connsiteX29" fmla="*/ 100611 w 198645"/>
              <a:gd name="connsiteY29" fmla="*/ 258108 h 293238"/>
              <a:gd name="connsiteX30" fmla="*/ 116692 w 198645"/>
              <a:gd name="connsiteY30" fmla="*/ 258108 h 293238"/>
              <a:gd name="connsiteX31" fmla="*/ 122367 w 198645"/>
              <a:gd name="connsiteY31" fmla="*/ 251959 h 293238"/>
              <a:gd name="connsiteX32" fmla="*/ 123313 w 198645"/>
              <a:gd name="connsiteY32" fmla="*/ 237297 h 293238"/>
              <a:gd name="connsiteX33" fmla="*/ 138921 w 198645"/>
              <a:gd name="connsiteY33" fmla="*/ 225946 h 293238"/>
              <a:gd name="connsiteX34" fmla="*/ 151218 w 198645"/>
              <a:gd name="connsiteY34" fmla="*/ 225946 h 293238"/>
              <a:gd name="connsiteX35" fmla="*/ 153110 w 198645"/>
              <a:gd name="connsiteY35" fmla="*/ 222163 h 293238"/>
              <a:gd name="connsiteX36" fmla="*/ 148380 w 198645"/>
              <a:gd name="connsiteY36" fmla="*/ 202298 h 293238"/>
              <a:gd name="connsiteX37" fmla="*/ 151218 w 198645"/>
              <a:gd name="connsiteY37" fmla="*/ 187163 h 293238"/>
              <a:gd name="connsiteX38" fmla="*/ 155948 w 198645"/>
              <a:gd name="connsiteY38" fmla="*/ 180069 h 293238"/>
              <a:gd name="connsiteX39" fmla="*/ 167772 w 198645"/>
              <a:gd name="connsiteY39" fmla="*/ 181488 h 293238"/>
              <a:gd name="connsiteX40" fmla="*/ 175812 w 198645"/>
              <a:gd name="connsiteY40" fmla="*/ 160677 h 293238"/>
              <a:gd name="connsiteX41" fmla="*/ 97300 w 198645"/>
              <a:gd name="connsiteY41" fmla="*/ 16896 h 293238"/>
              <a:gd name="connsiteX42" fmla="*/ 98246 w 198645"/>
              <a:gd name="connsiteY42" fmla="*/ 4599 h 293238"/>
              <a:gd name="connsiteX43" fmla="*/ 94936 w 198645"/>
              <a:gd name="connsiteY43" fmla="*/ 1761 h 293238"/>
              <a:gd name="connsiteX44" fmla="*/ 88787 w 198645"/>
              <a:gd name="connsiteY44" fmla="*/ 12166 h 293238"/>
              <a:gd name="connsiteX45" fmla="*/ 94936 w 198645"/>
              <a:gd name="connsiteY45" fmla="*/ 22572 h 293238"/>
              <a:gd name="connsiteX46" fmla="*/ 97300 w 198645"/>
              <a:gd name="connsiteY46" fmla="*/ 16896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8645" h="293238">
                <a:moveTo>
                  <a:pt x="175812" y="160677"/>
                </a:moveTo>
                <a:lnTo>
                  <a:pt x="185745" y="151218"/>
                </a:lnTo>
                <a:lnTo>
                  <a:pt x="189528" y="142705"/>
                </a:lnTo>
                <a:lnTo>
                  <a:pt x="197096" y="124732"/>
                </a:lnTo>
                <a:lnTo>
                  <a:pt x="196623" y="118110"/>
                </a:lnTo>
                <a:lnTo>
                  <a:pt x="186691" y="114327"/>
                </a:lnTo>
                <a:lnTo>
                  <a:pt x="179123" y="104394"/>
                </a:lnTo>
                <a:lnTo>
                  <a:pt x="165407" y="86895"/>
                </a:lnTo>
                <a:lnTo>
                  <a:pt x="149799" y="81692"/>
                </a:lnTo>
                <a:lnTo>
                  <a:pt x="130408" y="77436"/>
                </a:lnTo>
                <a:lnTo>
                  <a:pt x="114800" y="66557"/>
                </a:lnTo>
                <a:lnTo>
                  <a:pt x="101084" y="46220"/>
                </a:lnTo>
                <a:lnTo>
                  <a:pt x="87841" y="46220"/>
                </a:lnTo>
                <a:lnTo>
                  <a:pt x="87368" y="66084"/>
                </a:lnTo>
                <a:lnTo>
                  <a:pt x="92571" y="69868"/>
                </a:lnTo>
                <a:lnTo>
                  <a:pt x="81219" y="76017"/>
                </a:lnTo>
                <a:lnTo>
                  <a:pt x="82639" y="88314"/>
                </a:lnTo>
                <a:lnTo>
                  <a:pt x="76017" y="100611"/>
                </a:lnTo>
                <a:lnTo>
                  <a:pt x="76490" y="112908"/>
                </a:lnTo>
                <a:lnTo>
                  <a:pt x="90206" y="134191"/>
                </a:lnTo>
                <a:lnTo>
                  <a:pt x="77909" y="194258"/>
                </a:lnTo>
                <a:lnTo>
                  <a:pt x="1761" y="224527"/>
                </a:lnTo>
                <a:lnTo>
                  <a:pt x="26356" y="274189"/>
                </a:lnTo>
                <a:lnTo>
                  <a:pt x="36288" y="294999"/>
                </a:lnTo>
                <a:lnTo>
                  <a:pt x="48112" y="293580"/>
                </a:lnTo>
                <a:lnTo>
                  <a:pt x="65139" y="283175"/>
                </a:lnTo>
                <a:lnTo>
                  <a:pt x="79800" y="286013"/>
                </a:lnTo>
                <a:lnTo>
                  <a:pt x="91624" y="277499"/>
                </a:lnTo>
                <a:lnTo>
                  <a:pt x="90679" y="265675"/>
                </a:lnTo>
                <a:lnTo>
                  <a:pt x="100611" y="258108"/>
                </a:lnTo>
                <a:lnTo>
                  <a:pt x="116692" y="258108"/>
                </a:lnTo>
                <a:lnTo>
                  <a:pt x="122367" y="251959"/>
                </a:lnTo>
                <a:lnTo>
                  <a:pt x="123313" y="237297"/>
                </a:lnTo>
                <a:lnTo>
                  <a:pt x="138921" y="225946"/>
                </a:lnTo>
                <a:lnTo>
                  <a:pt x="151218" y="225946"/>
                </a:lnTo>
                <a:lnTo>
                  <a:pt x="153110" y="222163"/>
                </a:lnTo>
                <a:lnTo>
                  <a:pt x="148380" y="202298"/>
                </a:lnTo>
                <a:lnTo>
                  <a:pt x="151218" y="187163"/>
                </a:lnTo>
                <a:lnTo>
                  <a:pt x="155948" y="180069"/>
                </a:lnTo>
                <a:lnTo>
                  <a:pt x="167772" y="181488"/>
                </a:lnTo>
                <a:lnTo>
                  <a:pt x="175812" y="160677"/>
                </a:lnTo>
                <a:close/>
                <a:moveTo>
                  <a:pt x="97300" y="16896"/>
                </a:moveTo>
                <a:lnTo>
                  <a:pt x="98246" y="4599"/>
                </a:lnTo>
                <a:lnTo>
                  <a:pt x="94936" y="1761"/>
                </a:lnTo>
                <a:lnTo>
                  <a:pt x="88787" y="12166"/>
                </a:lnTo>
                <a:lnTo>
                  <a:pt x="94936" y="22572"/>
                </a:lnTo>
                <a:lnTo>
                  <a:pt x="97300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2C2EDD63-657D-4DFD-A10F-6C4E02272D1E}"/>
              </a:ext>
            </a:extLst>
          </p:cNvPr>
          <p:cNvSpPr/>
          <p:nvPr/>
        </p:nvSpPr>
        <p:spPr>
          <a:xfrm>
            <a:off x="6446076" y="1784006"/>
            <a:ext cx="891192" cy="778016"/>
          </a:xfrm>
          <a:custGeom>
            <a:avLst/>
            <a:gdLst>
              <a:gd name="connsiteX0" fmla="*/ 394322 w 392560"/>
              <a:gd name="connsiteY0" fmla="*/ 51895 h 406749"/>
              <a:gd name="connsiteX1" fmla="*/ 349863 w 392560"/>
              <a:gd name="connsiteY1" fmla="*/ 39598 h 406749"/>
              <a:gd name="connsiteX2" fmla="*/ 336147 w 392560"/>
              <a:gd name="connsiteY2" fmla="*/ 15950 h 406749"/>
              <a:gd name="connsiteX3" fmla="*/ 313918 w 392560"/>
              <a:gd name="connsiteY3" fmla="*/ 1761 h 406749"/>
              <a:gd name="connsiteX4" fmla="*/ 300675 w 392560"/>
              <a:gd name="connsiteY4" fmla="*/ 5072 h 406749"/>
              <a:gd name="connsiteX5" fmla="*/ 289323 w 392560"/>
              <a:gd name="connsiteY5" fmla="*/ 10747 h 406749"/>
              <a:gd name="connsiteX6" fmla="*/ 261892 w 392560"/>
              <a:gd name="connsiteY6" fmla="*/ 14531 h 406749"/>
              <a:gd name="connsiteX7" fmla="*/ 236824 w 392560"/>
              <a:gd name="connsiteY7" fmla="*/ 20680 h 406749"/>
              <a:gd name="connsiteX8" fmla="*/ 225473 w 392560"/>
              <a:gd name="connsiteY8" fmla="*/ 33923 h 406749"/>
              <a:gd name="connsiteX9" fmla="*/ 234460 w 392560"/>
              <a:gd name="connsiteY9" fmla="*/ 47166 h 406749"/>
              <a:gd name="connsiteX10" fmla="*/ 241081 w 392560"/>
              <a:gd name="connsiteY10" fmla="*/ 62301 h 406749"/>
              <a:gd name="connsiteX11" fmla="*/ 231622 w 392560"/>
              <a:gd name="connsiteY11" fmla="*/ 75071 h 406749"/>
              <a:gd name="connsiteX12" fmla="*/ 235405 w 392560"/>
              <a:gd name="connsiteY12" fmla="*/ 86895 h 406749"/>
              <a:gd name="connsiteX13" fmla="*/ 231149 w 392560"/>
              <a:gd name="connsiteY13" fmla="*/ 97773 h 406749"/>
              <a:gd name="connsiteX14" fmla="*/ 207027 w 392560"/>
              <a:gd name="connsiteY14" fmla="*/ 96827 h 406749"/>
              <a:gd name="connsiteX15" fmla="*/ 221216 w 392560"/>
              <a:gd name="connsiteY15" fmla="*/ 116692 h 406749"/>
              <a:gd name="connsiteX16" fmla="*/ 207027 w 392560"/>
              <a:gd name="connsiteY16" fmla="*/ 124259 h 406749"/>
              <a:gd name="connsiteX17" fmla="*/ 199933 w 392560"/>
              <a:gd name="connsiteY17" fmla="*/ 142232 h 406749"/>
              <a:gd name="connsiteX18" fmla="*/ 205136 w 392560"/>
              <a:gd name="connsiteY18" fmla="*/ 160204 h 406749"/>
              <a:gd name="connsiteX19" fmla="*/ 197095 w 392560"/>
              <a:gd name="connsiteY19" fmla="*/ 168718 h 406749"/>
              <a:gd name="connsiteX20" fmla="*/ 187163 w 392560"/>
              <a:gd name="connsiteY20" fmla="*/ 165880 h 406749"/>
              <a:gd name="connsiteX21" fmla="*/ 168245 w 392560"/>
              <a:gd name="connsiteY21" fmla="*/ 170136 h 406749"/>
              <a:gd name="connsiteX22" fmla="*/ 167299 w 392560"/>
              <a:gd name="connsiteY22" fmla="*/ 178177 h 406749"/>
              <a:gd name="connsiteX23" fmla="*/ 148380 w 392560"/>
              <a:gd name="connsiteY23" fmla="*/ 178177 h 406749"/>
              <a:gd name="connsiteX24" fmla="*/ 137502 w 392560"/>
              <a:gd name="connsiteY24" fmla="*/ 195204 h 406749"/>
              <a:gd name="connsiteX25" fmla="*/ 141286 w 392560"/>
              <a:gd name="connsiteY25" fmla="*/ 220744 h 406749"/>
              <a:gd name="connsiteX26" fmla="*/ 110070 w 392560"/>
              <a:gd name="connsiteY26" fmla="*/ 233041 h 406749"/>
              <a:gd name="connsiteX27" fmla="*/ 92097 w 392560"/>
              <a:gd name="connsiteY27" fmla="*/ 230676 h 406749"/>
              <a:gd name="connsiteX28" fmla="*/ 87841 w 392560"/>
              <a:gd name="connsiteY28" fmla="*/ 237297 h 406749"/>
              <a:gd name="connsiteX29" fmla="*/ 72232 w 392560"/>
              <a:gd name="connsiteY29" fmla="*/ 233514 h 406749"/>
              <a:gd name="connsiteX30" fmla="*/ 47166 w 392560"/>
              <a:gd name="connsiteY30" fmla="*/ 237770 h 406749"/>
              <a:gd name="connsiteX31" fmla="*/ 1761 w 392560"/>
              <a:gd name="connsiteY31" fmla="*/ 222636 h 406749"/>
              <a:gd name="connsiteX32" fmla="*/ 16896 w 392560"/>
              <a:gd name="connsiteY32" fmla="*/ 238243 h 406749"/>
              <a:gd name="connsiteX33" fmla="*/ 30139 w 392560"/>
              <a:gd name="connsiteY33" fmla="*/ 256689 h 406749"/>
              <a:gd name="connsiteX34" fmla="*/ 56625 w 392560"/>
              <a:gd name="connsiteY34" fmla="*/ 269459 h 406749"/>
              <a:gd name="connsiteX35" fmla="*/ 61355 w 392560"/>
              <a:gd name="connsiteY35" fmla="*/ 296418 h 406749"/>
              <a:gd name="connsiteX36" fmla="*/ 74124 w 392560"/>
              <a:gd name="connsiteY36" fmla="*/ 301148 h 406749"/>
              <a:gd name="connsiteX37" fmla="*/ 78381 w 392560"/>
              <a:gd name="connsiteY37" fmla="*/ 314864 h 406749"/>
              <a:gd name="connsiteX38" fmla="*/ 43382 w 392560"/>
              <a:gd name="connsiteY38" fmla="*/ 330472 h 406749"/>
              <a:gd name="connsiteX39" fmla="*/ 37706 w 392560"/>
              <a:gd name="connsiteY39" fmla="*/ 365471 h 406749"/>
              <a:gd name="connsiteX40" fmla="*/ 73652 w 392560"/>
              <a:gd name="connsiteY40" fmla="*/ 361214 h 406749"/>
              <a:gd name="connsiteX41" fmla="*/ 115746 w 392560"/>
              <a:gd name="connsiteY41" fmla="*/ 360741 h 406749"/>
              <a:gd name="connsiteX42" fmla="*/ 162569 w 392560"/>
              <a:gd name="connsiteY42" fmla="*/ 355066 h 406749"/>
              <a:gd name="connsiteX43" fmla="*/ 185744 w 392560"/>
              <a:gd name="connsiteY43" fmla="*/ 377768 h 406749"/>
              <a:gd name="connsiteX44" fmla="*/ 195677 w 392560"/>
              <a:gd name="connsiteY44" fmla="*/ 399524 h 406749"/>
              <a:gd name="connsiteX45" fmla="*/ 215541 w 392560"/>
              <a:gd name="connsiteY45" fmla="*/ 407092 h 406749"/>
              <a:gd name="connsiteX46" fmla="*/ 230676 w 392560"/>
              <a:gd name="connsiteY46" fmla="*/ 387227 h 406749"/>
              <a:gd name="connsiteX47" fmla="*/ 287431 w 392560"/>
              <a:gd name="connsiteY47" fmla="*/ 387227 h 406749"/>
              <a:gd name="connsiteX48" fmla="*/ 278918 w 392560"/>
              <a:gd name="connsiteY48" fmla="*/ 361214 h 406749"/>
              <a:gd name="connsiteX49" fmla="*/ 262365 w 392560"/>
              <a:gd name="connsiteY49" fmla="*/ 346079 h 406749"/>
              <a:gd name="connsiteX50" fmla="*/ 256216 w 392560"/>
              <a:gd name="connsiteY50" fmla="*/ 322904 h 406749"/>
              <a:gd name="connsiteX51" fmla="*/ 237297 w 392560"/>
              <a:gd name="connsiteY51" fmla="*/ 309188 h 406749"/>
              <a:gd name="connsiteX52" fmla="*/ 260473 w 392560"/>
              <a:gd name="connsiteY52" fmla="*/ 277972 h 406749"/>
              <a:gd name="connsiteX53" fmla="*/ 290742 w 392560"/>
              <a:gd name="connsiteY53" fmla="*/ 280337 h 406749"/>
              <a:gd name="connsiteX54" fmla="*/ 312026 w 392560"/>
              <a:gd name="connsiteY54" fmla="*/ 248649 h 406749"/>
              <a:gd name="connsiteX55" fmla="*/ 321958 w 392560"/>
              <a:gd name="connsiteY55" fmla="*/ 217906 h 406749"/>
              <a:gd name="connsiteX56" fmla="*/ 340404 w 392560"/>
              <a:gd name="connsiteY56" fmla="*/ 188109 h 406749"/>
              <a:gd name="connsiteX57" fmla="*/ 335674 w 392560"/>
              <a:gd name="connsiteY57" fmla="*/ 166826 h 406749"/>
              <a:gd name="connsiteX58" fmla="*/ 353174 w 392560"/>
              <a:gd name="connsiteY58" fmla="*/ 149326 h 406749"/>
              <a:gd name="connsiteX59" fmla="*/ 329525 w 392560"/>
              <a:gd name="connsiteY59" fmla="*/ 134664 h 406749"/>
              <a:gd name="connsiteX60" fmla="*/ 315809 w 392560"/>
              <a:gd name="connsiteY60" fmla="*/ 114327 h 406749"/>
              <a:gd name="connsiteX61" fmla="*/ 300675 w 392560"/>
              <a:gd name="connsiteY61" fmla="*/ 87841 h 406749"/>
              <a:gd name="connsiteX62" fmla="*/ 309661 w 392560"/>
              <a:gd name="connsiteY62" fmla="*/ 74598 h 406749"/>
              <a:gd name="connsiteX63" fmla="*/ 349863 w 392560"/>
              <a:gd name="connsiteY63" fmla="*/ 82165 h 406749"/>
              <a:gd name="connsiteX64" fmla="*/ 376822 w 392560"/>
              <a:gd name="connsiteY64" fmla="*/ 77436 h 406749"/>
              <a:gd name="connsiteX65" fmla="*/ 394322 w 392560"/>
              <a:gd name="connsiteY65" fmla="*/ 5189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92560" h="406749">
                <a:moveTo>
                  <a:pt x="394322" y="51895"/>
                </a:moveTo>
                <a:lnTo>
                  <a:pt x="349863" y="39598"/>
                </a:lnTo>
                <a:lnTo>
                  <a:pt x="336147" y="15950"/>
                </a:lnTo>
                <a:lnTo>
                  <a:pt x="313918" y="1761"/>
                </a:lnTo>
                <a:lnTo>
                  <a:pt x="300675" y="5072"/>
                </a:lnTo>
                <a:lnTo>
                  <a:pt x="289323" y="10747"/>
                </a:lnTo>
                <a:lnTo>
                  <a:pt x="261892" y="14531"/>
                </a:lnTo>
                <a:lnTo>
                  <a:pt x="236824" y="20680"/>
                </a:lnTo>
                <a:lnTo>
                  <a:pt x="225473" y="33923"/>
                </a:lnTo>
                <a:lnTo>
                  <a:pt x="234460" y="47166"/>
                </a:lnTo>
                <a:lnTo>
                  <a:pt x="241081" y="62301"/>
                </a:lnTo>
                <a:lnTo>
                  <a:pt x="231622" y="75071"/>
                </a:lnTo>
                <a:lnTo>
                  <a:pt x="235405" y="86895"/>
                </a:lnTo>
                <a:lnTo>
                  <a:pt x="231149" y="97773"/>
                </a:lnTo>
                <a:lnTo>
                  <a:pt x="207027" y="96827"/>
                </a:lnTo>
                <a:lnTo>
                  <a:pt x="221216" y="116692"/>
                </a:lnTo>
                <a:lnTo>
                  <a:pt x="207027" y="124259"/>
                </a:lnTo>
                <a:lnTo>
                  <a:pt x="199933" y="142232"/>
                </a:lnTo>
                <a:lnTo>
                  <a:pt x="205136" y="160204"/>
                </a:lnTo>
                <a:lnTo>
                  <a:pt x="197095" y="168718"/>
                </a:lnTo>
                <a:lnTo>
                  <a:pt x="187163" y="165880"/>
                </a:lnTo>
                <a:lnTo>
                  <a:pt x="168245" y="170136"/>
                </a:lnTo>
                <a:lnTo>
                  <a:pt x="167299" y="178177"/>
                </a:lnTo>
                <a:lnTo>
                  <a:pt x="148380" y="178177"/>
                </a:lnTo>
                <a:lnTo>
                  <a:pt x="137502" y="195204"/>
                </a:lnTo>
                <a:lnTo>
                  <a:pt x="141286" y="220744"/>
                </a:lnTo>
                <a:lnTo>
                  <a:pt x="110070" y="233041"/>
                </a:lnTo>
                <a:lnTo>
                  <a:pt x="92097" y="230676"/>
                </a:lnTo>
                <a:lnTo>
                  <a:pt x="87841" y="237297"/>
                </a:lnTo>
                <a:lnTo>
                  <a:pt x="72232" y="233514"/>
                </a:lnTo>
                <a:lnTo>
                  <a:pt x="47166" y="237770"/>
                </a:lnTo>
                <a:lnTo>
                  <a:pt x="1761" y="222636"/>
                </a:lnTo>
                <a:lnTo>
                  <a:pt x="16896" y="238243"/>
                </a:lnTo>
                <a:lnTo>
                  <a:pt x="30139" y="256689"/>
                </a:lnTo>
                <a:lnTo>
                  <a:pt x="56625" y="269459"/>
                </a:lnTo>
                <a:lnTo>
                  <a:pt x="61355" y="296418"/>
                </a:lnTo>
                <a:lnTo>
                  <a:pt x="74124" y="301148"/>
                </a:lnTo>
                <a:lnTo>
                  <a:pt x="78381" y="314864"/>
                </a:lnTo>
                <a:lnTo>
                  <a:pt x="43382" y="330472"/>
                </a:lnTo>
                <a:lnTo>
                  <a:pt x="37706" y="365471"/>
                </a:lnTo>
                <a:lnTo>
                  <a:pt x="73652" y="361214"/>
                </a:lnTo>
                <a:lnTo>
                  <a:pt x="115746" y="360741"/>
                </a:lnTo>
                <a:lnTo>
                  <a:pt x="162569" y="355066"/>
                </a:lnTo>
                <a:lnTo>
                  <a:pt x="185744" y="377768"/>
                </a:lnTo>
                <a:lnTo>
                  <a:pt x="195677" y="399524"/>
                </a:lnTo>
                <a:lnTo>
                  <a:pt x="215541" y="407092"/>
                </a:lnTo>
                <a:lnTo>
                  <a:pt x="230676" y="387227"/>
                </a:lnTo>
                <a:lnTo>
                  <a:pt x="287431" y="387227"/>
                </a:lnTo>
                <a:lnTo>
                  <a:pt x="278918" y="361214"/>
                </a:lnTo>
                <a:lnTo>
                  <a:pt x="262365" y="346079"/>
                </a:lnTo>
                <a:lnTo>
                  <a:pt x="256216" y="322904"/>
                </a:lnTo>
                <a:lnTo>
                  <a:pt x="237297" y="309188"/>
                </a:lnTo>
                <a:lnTo>
                  <a:pt x="260473" y="277972"/>
                </a:lnTo>
                <a:lnTo>
                  <a:pt x="290742" y="280337"/>
                </a:lnTo>
                <a:lnTo>
                  <a:pt x="312026" y="248649"/>
                </a:lnTo>
                <a:lnTo>
                  <a:pt x="321958" y="217906"/>
                </a:lnTo>
                <a:lnTo>
                  <a:pt x="340404" y="188109"/>
                </a:lnTo>
                <a:lnTo>
                  <a:pt x="335674" y="166826"/>
                </a:lnTo>
                <a:lnTo>
                  <a:pt x="353174" y="149326"/>
                </a:lnTo>
                <a:lnTo>
                  <a:pt x="329525" y="134664"/>
                </a:lnTo>
                <a:lnTo>
                  <a:pt x="315809" y="114327"/>
                </a:lnTo>
                <a:lnTo>
                  <a:pt x="300675" y="87841"/>
                </a:lnTo>
                <a:lnTo>
                  <a:pt x="309661" y="74598"/>
                </a:lnTo>
                <a:lnTo>
                  <a:pt x="349863" y="82165"/>
                </a:lnTo>
                <a:lnTo>
                  <a:pt x="376822" y="77436"/>
                </a:lnTo>
                <a:lnTo>
                  <a:pt x="394322" y="5189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38331A3-CD31-4F80-8E0A-9C305D863C1B}"/>
              </a:ext>
            </a:extLst>
          </p:cNvPr>
          <p:cNvSpPr/>
          <p:nvPr/>
        </p:nvSpPr>
        <p:spPr>
          <a:xfrm>
            <a:off x="3636141" y="788870"/>
            <a:ext cx="536861" cy="325680"/>
          </a:xfrm>
          <a:custGeom>
            <a:avLst/>
            <a:gdLst>
              <a:gd name="connsiteX0" fmla="*/ 123786 w 236482"/>
              <a:gd name="connsiteY0" fmla="*/ 14058 h 170267"/>
              <a:gd name="connsiteX1" fmla="*/ 102030 w 236482"/>
              <a:gd name="connsiteY1" fmla="*/ 13585 h 170267"/>
              <a:gd name="connsiteX2" fmla="*/ 99665 w 236482"/>
              <a:gd name="connsiteY2" fmla="*/ 6964 h 170267"/>
              <a:gd name="connsiteX3" fmla="*/ 76963 w 236482"/>
              <a:gd name="connsiteY3" fmla="*/ 1761 h 170267"/>
              <a:gd name="connsiteX4" fmla="*/ 50004 w 236482"/>
              <a:gd name="connsiteY4" fmla="*/ 11693 h 170267"/>
              <a:gd name="connsiteX5" fmla="*/ 16423 w 236482"/>
              <a:gd name="connsiteY5" fmla="*/ 24937 h 170267"/>
              <a:gd name="connsiteX6" fmla="*/ 1761 w 236482"/>
              <a:gd name="connsiteY6" fmla="*/ 32977 h 170267"/>
              <a:gd name="connsiteX7" fmla="*/ 8383 w 236482"/>
              <a:gd name="connsiteY7" fmla="*/ 47639 h 170267"/>
              <a:gd name="connsiteX8" fmla="*/ 2707 w 236482"/>
              <a:gd name="connsiteY8" fmla="*/ 55206 h 170267"/>
              <a:gd name="connsiteX9" fmla="*/ 12167 w 236482"/>
              <a:gd name="connsiteY9" fmla="*/ 65611 h 170267"/>
              <a:gd name="connsiteX10" fmla="*/ 18788 w 236482"/>
              <a:gd name="connsiteY10" fmla="*/ 81219 h 170267"/>
              <a:gd name="connsiteX11" fmla="*/ 18315 w 236482"/>
              <a:gd name="connsiteY11" fmla="*/ 91152 h 170267"/>
              <a:gd name="connsiteX12" fmla="*/ 29193 w 236482"/>
              <a:gd name="connsiteY12" fmla="*/ 109597 h 170267"/>
              <a:gd name="connsiteX13" fmla="*/ 40545 w 236482"/>
              <a:gd name="connsiteY13" fmla="*/ 118583 h 170267"/>
              <a:gd name="connsiteX14" fmla="*/ 58044 w 236482"/>
              <a:gd name="connsiteY14" fmla="*/ 121421 h 170267"/>
              <a:gd name="connsiteX15" fmla="*/ 57571 w 236482"/>
              <a:gd name="connsiteY15" fmla="*/ 129462 h 170267"/>
              <a:gd name="connsiteX16" fmla="*/ 70341 w 236482"/>
              <a:gd name="connsiteY16" fmla="*/ 135137 h 170267"/>
              <a:gd name="connsiteX17" fmla="*/ 73179 w 236482"/>
              <a:gd name="connsiteY17" fmla="*/ 128043 h 170267"/>
              <a:gd name="connsiteX18" fmla="*/ 89260 w 236482"/>
              <a:gd name="connsiteY18" fmla="*/ 130881 h 170267"/>
              <a:gd name="connsiteX19" fmla="*/ 92571 w 236482"/>
              <a:gd name="connsiteY19" fmla="*/ 140340 h 170267"/>
              <a:gd name="connsiteX20" fmla="*/ 109597 w 236482"/>
              <a:gd name="connsiteY20" fmla="*/ 141759 h 170267"/>
              <a:gd name="connsiteX21" fmla="*/ 121894 w 236482"/>
              <a:gd name="connsiteY21" fmla="*/ 156421 h 170267"/>
              <a:gd name="connsiteX22" fmla="*/ 123313 w 236482"/>
              <a:gd name="connsiteY22" fmla="*/ 158312 h 170267"/>
              <a:gd name="connsiteX23" fmla="*/ 132299 w 236482"/>
              <a:gd name="connsiteY23" fmla="*/ 154056 h 170267"/>
              <a:gd name="connsiteX24" fmla="*/ 145070 w 236482"/>
              <a:gd name="connsiteY24" fmla="*/ 164461 h 170267"/>
              <a:gd name="connsiteX25" fmla="*/ 158312 w 236482"/>
              <a:gd name="connsiteY25" fmla="*/ 158312 h 170267"/>
              <a:gd name="connsiteX26" fmla="*/ 169664 w 236482"/>
              <a:gd name="connsiteY26" fmla="*/ 161150 h 170267"/>
              <a:gd name="connsiteX27" fmla="*/ 185745 w 236482"/>
              <a:gd name="connsiteY27" fmla="*/ 157367 h 170267"/>
              <a:gd name="connsiteX28" fmla="*/ 208920 w 236482"/>
              <a:gd name="connsiteY28" fmla="*/ 168245 h 170267"/>
              <a:gd name="connsiteX29" fmla="*/ 214122 w 236482"/>
              <a:gd name="connsiteY29" fmla="*/ 170137 h 170267"/>
              <a:gd name="connsiteX30" fmla="*/ 206555 w 236482"/>
              <a:gd name="connsiteY30" fmla="*/ 156894 h 170267"/>
              <a:gd name="connsiteX31" fmla="*/ 224527 w 236482"/>
              <a:gd name="connsiteY31" fmla="*/ 132772 h 170267"/>
              <a:gd name="connsiteX32" fmla="*/ 235406 w 236482"/>
              <a:gd name="connsiteY32" fmla="*/ 129462 h 170267"/>
              <a:gd name="connsiteX33" fmla="*/ 236825 w 236482"/>
              <a:gd name="connsiteY33" fmla="*/ 120948 h 170267"/>
              <a:gd name="connsiteX34" fmla="*/ 222163 w 236482"/>
              <a:gd name="connsiteY34" fmla="*/ 95881 h 170267"/>
              <a:gd name="connsiteX35" fmla="*/ 219798 w 236482"/>
              <a:gd name="connsiteY35" fmla="*/ 83111 h 170267"/>
              <a:gd name="connsiteX36" fmla="*/ 210812 w 236482"/>
              <a:gd name="connsiteY36" fmla="*/ 69395 h 170267"/>
              <a:gd name="connsiteX37" fmla="*/ 223582 w 236482"/>
              <a:gd name="connsiteY37" fmla="*/ 63720 h 170267"/>
              <a:gd name="connsiteX38" fmla="*/ 222163 w 236482"/>
              <a:gd name="connsiteY38" fmla="*/ 52368 h 170267"/>
              <a:gd name="connsiteX39" fmla="*/ 214122 w 236482"/>
              <a:gd name="connsiteY39" fmla="*/ 41490 h 170267"/>
              <a:gd name="connsiteX40" fmla="*/ 211285 w 236482"/>
              <a:gd name="connsiteY40" fmla="*/ 28720 h 170267"/>
              <a:gd name="connsiteX41" fmla="*/ 204663 w 236482"/>
              <a:gd name="connsiteY41" fmla="*/ 19734 h 170267"/>
              <a:gd name="connsiteX42" fmla="*/ 192839 w 236482"/>
              <a:gd name="connsiteY42" fmla="*/ 16896 h 170267"/>
              <a:gd name="connsiteX43" fmla="*/ 151691 w 236482"/>
              <a:gd name="connsiteY43" fmla="*/ 17369 h 170267"/>
              <a:gd name="connsiteX44" fmla="*/ 123786 w 236482"/>
              <a:gd name="connsiteY44" fmla="*/ 14058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6482" h="170267">
                <a:moveTo>
                  <a:pt x="123786" y="14058"/>
                </a:moveTo>
                <a:lnTo>
                  <a:pt x="102030" y="13585"/>
                </a:lnTo>
                <a:lnTo>
                  <a:pt x="99665" y="6964"/>
                </a:lnTo>
                <a:lnTo>
                  <a:pt x="76963" y="1761"/>
                </a:lnTo>
                <a:lnTo>
                  <a:pt x="50004" y="11693"/>
                </a:lnTo>
                <a:lnTo>
                  <a:pt x="16423" y="24937"/>
                </a:lnTo>
                <a:lnTo>
                  <a:pt x="1761" y="32977"/>
                </a:lnTo>
                <a:lnTo>
                  <a:pt x="8383" y="47639"/>
                </a:lnTo>
                <a:lnTo>
                  <a:pt x="2707" y="55206"/>
                </a:lnTo>
                <a:lnTo>
                  <a:pt x="12167" y="65611"/>
                </a:lnTo>
                <a:lnTo>
                  <a:pt x="18788" y="81219"/>
                </a:lnTo>
                <a:lnTo>
                  <a:pt x="18315" y="91152"/>
                </a:lnTo>
                <a:lnTo>
                  <a:pt x="29193" y="109597"/>
                </a:lnTo>
                <a:lnTo>
                  <a:pt x="40545" y="118583"/>
                </a:lnTo>
                <a:lnTo>
                  <a:pt x="58044" y="121421"/>
                </a:lnTo>
                <a:lnTo>
                  <a:pt x="57571" y="129462"/>
                </a:lnTo>
                <a:lnTo>
                  <a:pt x="70341" y="135137"/>
                </a:lnTo>
                <a:lnTo>
                  <a:pt x="73179" y="128043"/>
                </a:lnTo>
                <a:lnTo>
                  <a:pt x="89260" y="130881"/>
                </a:lnTo>
                <a:lnTo>
                  <a:pt x="92571" y="140340"/>
                </a:lnTo>
                <a:lnTo>
                  <a:pt x="109597" y="141759"/>
                </a:lnTo>
                <a:lnTo>
                  <a:pt x="121894" y="156421"/>
                </a:lnTo>
                <a:lnTo>
                  <a:pt x="123313" y="158312"/>
                </a:lnTo>
                <a:lnTo>
                  <a:pt x="132299" y="154056"/>
                </a:lnTo>
                <a:lnTo>
                  <a:pt x="145070" y="164461"/>
                </a:lnTo>
                <a:lnTo>
                  <a:pt x="158312" y="158312"/>
                </a:lnTo>
                <a:lnTo>
                  <a:pt x="169664" y="161150"/>
                </a:lnTo>
                <a:lnTo>
                  <a:pt x="185745" y="157367"/>
                </a:lnTo>
                <a:lnTo>
                  <a:pt x="208920" y="168245"/>
                </a:lnTo>
                <a:lnTo>
                  <a:pt x="214122" y="170137"/>
                </a:lnTo>
                <a:lnTo>
                  <a:pt x="206555" y="156894"/>
                </a:lnTo>
                <a:lnTo>
                  <a:pt x="224527" y="132772"/>
                </a:lnTo>
                <a:lnTo>
                  <a:pt x="235406" y="129462"/>
                </a:lnTo>
                <a:lnTo>
                  <a:pt x="236825" y="120948"/>
                </a:lnTo>
                <a:lnTo>
                  <a:pt x="222163" y="95881"/>
                </a:lnTo>
                <a:lnTo>
                  <a:pt x="219798" y="83111"/>
                </a:lnTo>
                <a:lnTo>
                  <a:pt x="210812" y="69395"/>
                </a:lnTo>
                <a:lnTo>
                  <a:pt x="223582" y="63720"/>
                </a:lnTo>
                <a:lnTo>
                  <a:pt x="222163" y="52368"/>
                </a:lnTo>
                <a:lnTo>
                  <a:pt x="214122" y="41490"/>
                </a:lnTo>
                <a:lnTo>
                  <a:pt x="211285" y="28720"/>
                </a:lnTo>
                <a:lnTo>
                  <a:pt x="204663" y="19734"/>
                </a:lnTo>
                <a:lnTo>
                  <a:pt x="192839" y="16896"/>
                </a:lnTo>
                <a:lnTo>
                  <a:pt x="151691" y="17369"/>
                </a:lnTo>
                <a:lnTo>
                  <a:pt x="123786" y="14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4E6E5974-9C83-4926-8529-674052E964B3}"/>
              </a:ext>
            </a:extLst>
          </p:cNvPr>
          <p:cNvSpPr/>
          <p:nvPr/>
        </p:nvSpPr>
        <p:spPr>
          <a:xfrm>
            <a:off x="2384177" y="1488178"/>
            <a:ext cx="182533" cy="316635"/>
          </a:xfrm>
          <a:custGeom>
            <a:avLst/>
            <a:gdLst>
              <a:gd name="connsiteX0" fmla="*/ 51895 w 80403"/>
              <a:gd name="connsiteY0" fmla="*/ 157367 h 165537"/>
              <a:gd name="connsiteX1" fmla="*/ 50004 w 80403"/>
              <a:gd name="connsiteY1" fmla="*/ 147434 h 165537"/>
              <a:gd name="connsiteX2" fmla="*/ 59463 w 80403"/>
              <a:gd name="connsiteY2" fmla="*/ 135610 h 165537"/>
              <a:gd name="connsiteX3" fmla="*/ 63247 w 80403"/>
              <a:gd name="connsiteY3" fmla="*/ 127570 h 165537"/>
              <a:gd name="connsiteX4" fmla="*/ 54733 w 80403"/>
              <a:gd name="connsiteY4" fmla="*/ 118584 h 165537"/>
              <a:gd name="connsiteX5" fmla="*/ 62301 w 80403"/>
              <a:gd name="connsiteY5" fmla="*/ 98246 h 165537"/>
              <a:gd name="connsiteX6" fmla="*/ 52841 w 80403"/>
              <a:gd name="connsiteY6" fmla="*/ 80273 h 165537"/>
              <a:gd name="connsiteX7" fmla="*/ 63247 w 80403"/>
              <a:gd name="connsiteY7" fmla="*/ 77909 h 165537"/>
              <a:gd name="connsiteX8" fmla="*/ 64665 w 80403"/>
              <a:gd name="connsiteY8" fmla="*/ 63720 h 165537"/>
              <a:gd name="connsiteX9" fmla="*/ 68922 w 80403"/>
              <a:gd name="connsiteY9" fmla="*/ 59463 h 165537"/>
              <a:gd name="connsiteX10" fmla="*/ 69868 w 80403"/>
              <a:gd name="connsiteY10" fmla="*/ 36288 h 165537"/>
              <a:gd name="connsiteX11" fmla="*/ 81219 w 80403"/>
              <a:gd name="connsiteY11" fmla="*/ 28247 h 165537"/>
              <a:gd name="connsiteX12" fmla="*/ 75071 w 80403"/>
              <a:gd name="connsiteY12" fmla="*/ 13585 h 165537"/>
              <a:gd name="connsiteX13" fmla="*/ 60882 w 80403"/>
              <a:gd name="connsiteY13" fmla="*/ 12639 h 165537"/>
              <a:gd name="connsiteX14" fmla="*/ 56625 w 80403"/>
              <a:gd name="connsiteY14" fmla="*/ 16423 h 165537"/>
              <a:gd name="connsiteX15" fmla="*/ 42436 w 80403"/>
              <a:gd name="connsiteY15" fmla="*/ 16423 h 165537"/>
              <a:gd name="connsiteX16" fmla="*/ 36761 w 80403"/>
              <a:gd name="connsiteY16" fmla="*/ 1761 h 165537"/>
              <a:gd name="connsiteX17" fmla="*/ 26828 w 80403"/>
              <a:gd name="connsiteY17" fmla="*/ 6018 h 165537"/>
              <a:gd name="connsiteX18" fmla="*/ 17842 w 80403"/>
              <a:gd name="connsiteY18" fmla="*/ 13585 h 165537"/>
              <a:gd name="connsiteX19" fmla="*/ 18315 w 80403"/>
              <a:gd name="connsiteY19" fmla="*/ 23518 h 165537"/>
              <a:gd name="connsiteX20" fmla="*/ 22572 w 80403"/>
              <a:gd name="connsiteY20" fmla="*/ 33923 h 165537"/>
              <a:gd name="connsiteX21" fmla="*/ 23045 w 80403"/>
              <a:gd name="connsiteY21" fmla="*/ 46693 h 165537"/>
              <a:gd name="connsiteX22" fmla="*/ 16896 w 80403"/>
              <a:gd name="connsiteY22" fmla="*/ 64665 h 165537"/>
              <a:gd name="connsiteX23" fmla="*/ 15004 w 80403"/>
              <a:gd name="connsiteY23" fmla="*/ 76490 h 165537"/>
              <a:gd name="connsiteX24" fmla="*/ 4599 w 80403"/>
              <a:gd name="connsiteY24" fmla="*/ 87368 h 165537"/>
              <a:gd name="connsiteX25" fmla="*/ 1761 w 80403"/>
              <a:gd name="connsiteY25" fmla="*/ 107232 h 165537"/>
              <a:gd name="connsiteX26" fmla="*/ 7437 w 80403"/>
              <a:gd name="connsiteY26" fmla="*/ 118584 h 165537"/>
              <a:gd name="connsiteX27" fmla="*/ 18315 w 80403"/>
              <a:gd name="connsiteY27" fmla="*/ 121421 h 165537"/>
              <a:gd name="connsiteX28" fmla="*/ 20207 w 80403"/>
              <a:gd name="connsiteY28" fmla="*/ 140340 h 165537"/>
              <a:gd name="connsiteX29" fmla="*/ 15477 w 80403"/>
              <a:gd name="connsiteY29" fmla="*/ 164461 h 165537"/>
              <a:gd name="connsiteX30" fmla="*/ 28720 w 80403"/>
              <a:gd name="connsiteY30" fmla="*/ 161150 h 165537"/>
              <a:gd name="connsiteX31" fmla="*/ 41490 w 80403"/>
              <a:gd name="connsiteY31" fmla="*/ 165407 h 165537"/>
              <a:gd name="connsiteX32" fmla="*/ 51895 w 80403"/>
              <a:gd name="connsiteY32" fmla="*/ 15736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03" h="165537">
                <a:moveTo>
                  <a:pt x="51895" y="157367"/>
                </a:moveTo>
                <a:lnTo>
                  <a:pt x="50004" y="147434"/>
                </a:lnTo>
                <a:lnTo>
                  <a:pt x="59463" y="135610"/>
                </a:lnTo>
                <a:lnTo>
                  <a:pt x="63247" y="127570"/>
                </a:lnTo>
                <a:lnTo>
                  <a:pt x="54733" y="118584"/>
                </a:lnTo>
                <a:lnTo>
                  <a:pt x="62301" y="98246"/>
                </a:lnTo>
                <a:lnTo>
                  <a:pt x="52841" y="80273"/>
                </a:lnTo>
                <a:lnTo>
                  <a:pt x="63247" y="77909"/>
                </a:lnTo>
                <a:lnTo>
                  <a:pt x="64665" y="63720"/>
                </a:lnTo>
                <a:lnTo>
                  <a:pt x="68922" y="59463"/>
                </a:lnTo>
                <a:lnTo>
                  <a:pt x="69868" y="36288"/>
                </a:lnTo>
                <a:lnTo>
                  <a:pt x="81219" y="28247"/>
                </a:lnTo>
                <a:lnTo>
                  <a:pt x="75071" y="13585"/>
                </a:lnTo>
                <a:lnTo>
                  <a:pt x="60882" y="12639"/>
                </a:lnTo>
                <a:lnTo>
                  <a:pt x="56625" y="16423"/>
                </a:lnTo>
                <a:lnTo>
                  <a:pt x="42436" y="16423"/>
                </a:lnTo>
                <a:lnTo>
                  <a:pt x="36761" y="1761"/>
                </a:lnTo>
                <a:lnTo>
                  <a:pt x="26828" y="6018"/>
                </a:lnTo>
                <a:lnTo>
                  <a:pt x="17842" y="13585"/>
                </a:lnTo>
                <a:lnTo>
                  <a:pt x="18315" y="23518"/>
                </a:lnTo>
                <a:lnTo>
                  <a:pt x="22572" y="33923"/>
                </a:lnTo>
                <a:lnTo>
                  <a:pt x="23045" y="46693"/>
                </a:lnTo>
                <a:lnTo>
                  <a:pt x="16896" y="64665"/>
                </a:lnTo>
                <a:lnTo>
                  <a:pt x="15004" y="76490"/>
                </a:lnTo>
                <a:lnTo>
                  <a:pt x="4599" y="87368"/>
                </a:lnTo>
                <a:lnTo>
                  <a:pt x="1761" y="107232"/>
                </a:lnTo>
                <a:lnTo>
                  <a:pt x="7437" y="118584"/>
                </a:lnTo>
                <a:lnTo>
                  <a:pt x="18315" y="121421"/>
                </a:lnTo>
                <a:lnTo>
                  <a:pt x="20207" y="140340"/>
                </a:lnTo>
                <a:lnTo>
                  <a:pt x="15477" y="164461"/>
                </a:lnTo>
                <a:lnTo>
                  <a:pt x="28720" y="161150"/>
                </a:lnTo>
                <a:lnTo>
                  <a:pt x="41490" y="165407"/>
                </a:lnTo>
                <a:lnTo>
                  <a:pt x="51895" y="15736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DC0F907E-1772-488A-85AB-2969CDA45D5F}"/>
              </a:ext>
            </a:extLst>
          </p:cNvPr>
          <p:cNvSpPr/>
          <p:nvPr/>
        </p:nvSpPr>
        <p:spPr>
          <a:xfrm>
            <a:off x="4931051" y="2050883"/>
            <a:ext cx="32212" cy="72374"/>
          </a:xfrm>
          <a:custGeom>
            <a:avLst/>
            <a:gdLst>
              <a:gd name="connsiteX0" fmla="*/ 14532 w 14188"/>
              <a:gd name="connsiteY0" fmla="*/ 6018 h 37837"/>
              <a:gd name="connsiteX1" fmla="*/ 5072 w 14188"/>
              <a:gd name="connsiteY1" fmla="*/ 1761 h 37837"/>
              <a:gd name="connsiteX2" fmla="*/ 1761 w 14188"/>
              <a:gd name="connsiteY2" fmla="*/ 22099 h 37837"/>
              <a:gd name="connsiteX3" fmla="*/ 8383 w 14188"/>
              <a:gd name="connsiteY3" fmla="*/ 25409 h 37837"/>
              <a:gd name="connsiteX4" fmla="*/ 2707 w 14188"/>
              <a:gd name="connsiteY4" fmla="*/ 29193 h 37837"/>
              <a:gd name="connsiteX5" fmla="*/ 2235 w 14188"/>
              <a:gd name="connsiteY5" fmla="*/ 37234 h 37837"/>
              <a:gd name="connsiteX6" fmla="*/ 13585 w 14188"/>
              <a:gd name="connsiteY6" fmla="*/ 33450 h 37837"/>
              <a:gd name="connsiteX7" fmla="*/ 16424 w 14188"/>
              <a:gd name="connsiteY7" fmla="*/ 24463 h 37837"/>
              <a:gd name="connsiteX8" fmla="*/ 14532 w 14188"/>
              <a:gd name="connsiteY8" fmla="*/ 6018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88" h="37837">
                <a:moveTo>
                  <a:pt x="14532" y="6018"/>
                </a:moveTo>
                <a:lnTo>
                  <a:pt x="5072" y="1761"/>
                </a:lnTo>
                <a:lnTo>
                  <a:pt x="1761" y="22099"/>
                </a:lnTo>
                <a:lnTo>
                  <a:pt x="8383" y="25409"/>
                </a:lnTo>
                <a:lnTo>
                  <a:pt x="2707" y="29193"/>
                </a:lnTo>
                <a:lnTo>
                  <a:pt x="2235" y="37234"/>
                </a:lnTo>
                <a:lnTo>
                  <a:pt x="13585" y="33450"/>
                </a:lnTo>
                <a:lnTo>
                  <a:pt x="16424" y="24463"/>
                </a:lnTo>
                <a:lnTo>
                  <a:pt x="14532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DB7C198B-792D-4B49-8CB0-D3A44BBF59F0}"/>
              </a:ext>
            </a:extLst>
          </p:cNvPr>
          <p:cNvSpPr/>
          <p:nvPr/>
        </p:nvSpPr>
        <p:spPr>
          <a:xfrm>
            <a:off x="5894180" y="2419988"/>
            <a:ext cx="53685" cy="90466"/>
          </a:xfrm>
          <a:custGeom>
            <a:avLst/>
            <a:gdLst>
              <a:gd name="connsiteX0" fmla="*/ 21153 w 23648"/>
              <a:gd name="connsiteY0" fmla="*/ 46693 h 47296"/>
              <a:gd name="connsiteX1" fmla="*/ 24937 w 23648"/>
              <a:gd name="connsiteY1" fmla="*/ 28720 h 47296"/>
              <a:gd name="connsiteX2" fmla="*/ 22572 w 23648"/>
              <a:gd name="connsiteY2" fmla="*/ 11220 h 47296"/>
              <a:gd name="connsiteX3" fmla="*/ 13585 w 23648"/>
              <a:gd name="connsiteY3" fmla="*/ 1761 h 47296"/>
              <a:gd name="connsiteX4" fmla="*/ 6964 w 23648"/>
              <a:gd name="connsiteY4" fmla="*/ 5072 h 47296"/>
              <a:gd name="connsiteX5" fmla="*/ 1761 w 23648"/>
              <a:gd name="connsiteY5" fmla="*/ 20680 h 47296"/>
              <a:gd name="connsiteX6" fmla="*/ 5545 w 23648"/>
              <a:gd name="connsiteY6" fmla="*/ 42909 h 47296"/>
              <a:gd name="connsiteX7" fmla="*/ 14058 w 23648"/>
              <a:gd name="connsiteY7" fmla="*/ 48585 h 47296"/>
              <a:gd name="connsiteX8" fmla="*/ 21153 w 23648"/>
              <a:gd name="connsiteY8" fmla="*/ 46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48" h="47296">
                <a:moveTo>
                  <a:pt x="21153" y="46693"/>
                </a:moveTo>
                <a:lnTo>
                  <a:pt x="24937" y="28720"/>
                </a:lnTo>
                <a:lnTo>
                  <a:pt x="22572" y="11220"/>
                </a:lnTo>
                <a:lnTo>
                  <a:pt x="13585" y="1761"/>
                </a:lnTo>
                <a:lnTo>
                  <a:pt x="6964" y="5072"/>
                </a:lnTo>
                <a:lnTo>
                  <a:pt x="1761" y="20680"/>
                </a:lnTo>
                <a:lnTo>
                  <a:pt x="5545" y="42909"/>
                </a:lnTo>
                <a:lnTo>
                  <a:pt x="14058" y="48585"/>
                </a:lnTo>
                <a:lnTo>
                  <a:pt x="21153" y="46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96A65421-E280-49E4-9E6D-1F25FAC3E831}"/>
              </a:ext>
            </a:extLst>
          </p:cNvPr>
          <p:cNvSpPr/>
          <p:nvPr/>
        </p:nvSpPr>
        <p:spPr>
          <a:xfrm>
            <a:off x="4004429" y="1156165"/>
            <a:ext cx="515388" cy="253307"/>
          </a:xfrm>
          <a:custGeom>
            <a:avLst/>
            <a:gdLst>
              <a:gd name="connsiteX0" fmla="*/ 144596 w 227022"/>
              <a:gd name="connsiteY0" fmla="*/ 1761 h 132430"/>
              <a:gd name="connsiteX1" fmla="*/ 134664 w 227022"/>
              <a:gd name="connsiteY1" fmla="*/ 1761 h 132430"/>
              <a:gd name="connsiteX2" fmla="*/ 129934 w 227022"/>
              <a:gd name="connsiteY2" fmla="*/ 8856 h 132430"/>
              <a:gd name="connsiteX3" fmla="*/ 112908 w 227022"/>
              <a:gd name="connsiteY3" fmla="*/ 11693 h 132430"/>
              <a:gd name="connsiteX4" fmla="*/ 105341 w 227022"/>
              <a:gd name="connsiteY4" fmla="*/ 15950 h 132430"/>
              <a:gd name="connsiteX5" fmla="*/ 93989 w 227022"/>
              <a:gd name="connsiteY5" fmla="*/ 8856 h 132430"/>
              <a:gd name="connsiteX6" fmla="*/ 78854 w 227022"/>
              <a:gd name="connsiteY6" fmla="*/ 8856 h 132430"/>
              <a:gd name="connsiteX7" fmla="*/ 63719 w 227022"/>
              <a:gd name="connsiteY7" fmla="*/ 5545 h 132430"/>
              <a:gd name="connsiteX8" fmla="*/ 54733 w 227022"/>
              <a:gd name="connsiteY8" fmla="*/ 11693 h 132430"/>
              <a:gd name="connsiteX9" fmla="*/ 41017 w 227022"/>
              <a:gd name="connsiteY9" fmla="*/ 17842 h 132430"/>
              <a:gd name="connsiteX10" fmla="*/ 32031 w 227022"/>
              <a:gd name="connsiteY10" fmla="*/ 37707 h 132430"/>
              <a:gd name="connsiteX11" fmla="*/ 19734 w 227022"/>
              <a:gd name="connsiteY11" fmla="*/ 58044 h 132430"/>
              <a:gd name="connsiteX12" fmla="*/ 1761 w 227022"/>
              <a:gd name="connsiteY12" fmla="*/ 63247 h 132430"/>
              <a:gd name="connsiteX13" fmla="*/ 15477 w 227022"/>
              <a:gd name="connsiteY13" fmla="*/ 75071 h 132430"/>
              <a:gd name="connsiteX14" fmla="*/ 19261 w 227022"/>
              <a:gd name="connsiteY14" fmla="*/ 84057 h 132430"/>
              <a:gd name="connsiteX15" fmla="*/ 34396 w 227022"/>
              <a:gd name="connsiteY15" fmla="*/ 91152 h 132430"/>
              <a:gd name="connsiteX16" fmla="*/ 37706 w 227022"/>
              <a:gd name="connsiteY16" fmla="*/ 102976 h 132430"/>
              <a:gd name="connsiteX17" fmla="*/ 52368 w 227022"/>
              <a:gd name="connsiteY17" fmla="*/ 111489 h 132430"/>
              <a:gd name="connsiteX18" fmla="*/ 58990 w 227022"/>
              <a:gd name="connsiteY18" fmla="*/ 105341 h 132430"/>
              <a:gd name="connsiteX19" fmla="*/ 65611 w 227022"/>
              <a:gd name="connsiteY19" fmla="*/ 108651 h 132430"/>
              <a:gd name="connsiteX20" fmla="*/ 60409 w 227022"/>
              <a:gd name="connsiteY20" fmla="*/ 113854 h 132430"/>
              <a:gd name="connsiteX21" fmla="*/ 65139 w 227022"/>
              <a:gd name="connsiteY21" fmla="*/ 118584 h 132430"/>
              <a:gd name="connsiteX22" fmla="*/ 73652 w 227022"/>
              <a:gd name="connsiteY22" fmla="*/ 130881 h 132430"/>
              <a:gd name="connsiteX23" fmla="*/ 82638 w 227022"/>
              <a:gd name="connsiteY23" fmla="*/ 128516 h 132430"/>
              <a:gd name="connsiteX24" fmla="*/ 101557 w 227022"/>
              <a:gd name="connsiteY24" fmla="*/ 133245 h 132430"/>
              <a:gd name="connsiteX25" fmla="*/ 137029 w 227022"/>
              <a:gd name="connsiteY25" fmla="*/ 134664 h 132430"/>
              <a:gd name="connsiteX26" fmla="*/ 147907 w 227022"/>
              <a:gd name="connsiteY26" fmla="*/ 127097 h 132430"/>
              <a:gd name="connsiteX27" fmla="*/ 175339 w 227022"/>
              <a:gd name="connsiteY27" fmla="*/ 120475 h 132430"/>
              <a:gd name="connsiteX28" fmla="*/ 194258 w 227022"/>
              <a:gd name="connsiteY28" fmla="*/ 130881 h 132430"/>
              <a:gd name="connsiteX29" fmla="*/ 208446 w 227022"/>
              <a:gd name="connsiteY29" fmla="*/ 134191 h 132430"/>
              <a:gd name="connsiteX30" fmla="*/ 210338 w 227022"/>
              <a:gd name="connsiteY30" fmla="*/ 99192 h 132430"/>
              <a:gd name="connsiteX31" fmla="*/ 217906 w 227022"/>
              <a:gd name="connsiteY31" fmla="*/ 101557 h 132430"/>
              <a:gd name="connsiteX32" fmla="*/ 228784 w 227022"/>
              <a:gd name="connsiteY32" fmla="*/ 95408 h 132430"/>
              <a:gd name="connsiteX33" fmla="*/ 226892 w 227022"/>
              <a:gd name="connsiteY33" fmla="*/ 87841 h 132430"/>
              <a:gd name="connsiteX34" fmla="*/ 215541 w 227022"/>
              <a:gd name="connsiteY34" fmla="*/ 82638 h 132430"/>
              <a:gd name="connsiteX35" fmla="*/ 205136 w 227022"/>
              <a:gd name="connsiteY35" fmla="*/ 87368 h 132430"/>
              <a:gd name="connsiteX36" fmla="*/ 193785 w 227022"/>
              <a:gd name="connsiteY36" fmla="*/ 82165 h 132430"/>
              <a:gd name="connsiteX37" fmla="*/ 187636 w 227022"/>
              <a:gd name="connsiteY37" fmla="*/ 68922 h 132430"/>
              <a:gd name="connsiteX38" fmla="*/ 188582 w 227022"/>
              <a:gd name="connsiteY38" fmla="*/ 56152 h 132430"/>
              <a:gd name="connsiteX39" fmla="*/ 185745 w 227022"/>
              <a:gd name="connsiteY39" fmla="*/ 43382 h 132430"/>
              <a:gd name="connsiteX40" fmla="*/ 169664 w 227022"/>
              <a:gd name="connsiteY40" fmla="*/ 25882 h 132430"/>
              <a:gd name="connsiteX41" fmla="*/ 160677 w 227022"/>
              <a:gd name="connsiteY41" fmla="*/ 13585 h 132430"/>
              <a:gd name="connsiteX42" fmla="*/ 152164 w 227022"/>
              <a:gd name="connsiteY42" fmla="*/ 4599 h 132430"/>
              <a:gd name="connsiteX43" fmla="*/ 144596 w 227022"/>
              <a:gd name="connsiteY43" fmla="*/ 1761 h 1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27022" h="132430">
                <a:moveTo>
                  <a:pt x="144596" y="1761"/>
                </a:moveTo>
                <a:lnTo>
                  <a:pt x="134664" y="1761"/>
                </a:lnTo>
                <a:lnTo>
                  <a:pt x="129934" y="8856"/>
                </a:lnTo>
                <a:lnTo>
                  <a:pt x="112908" y="11693"/>
                </a:lnTo>
                <a:lnTo>
                  <a:pt x="105341" y="15950"/>
                </a:lnTo>
                <a:lnTo>
                  <a:pt x="93989" y="8856"/>
                </a:lnTo>
                <a:lnTo>
                  <a:pt x="78854" y="8856"/>
                </a:lnTo>
                <a:lnTo>
                  <a:pt x="63719" y="5545"/>
                </a:lnTo>
                <a:lnTo>
                  <a:pt x="54733" y="11693"/>
                </a:lnTo>
                <a:lnTo>
                  <a:pt x="41017" y="17842"/>
                </a:lnTo>
                <a:lnTo>
                  <a:pt x="32031" y="37707"/>
                </a:lnTo>
                <a:lnTo>
                  <a:pt x="19734" y="58044"/>
                </a:lnTo>
                <a:lnTo>
                  <a:pt x="1761" y="63247"/>
                </a:lnTo>
                <a:lnTo>
                  <a:pt x="15477" y="75071"/>
                </a:lnTo>
                <a:lnTo>
                  <a:pt x="19261" y="84057"/>
                </a:lnTo>
                <a:lnTo>
                  <a:pt x="34396" y="91152"/>
                </a:lnTo>
                <a:lnTo>
                  <a:pt x="37706" y="102976"/>
                </a:lnTo>
                <a:lnTo>
                  <a:pt x="52368" y="111489"/>
                </a:lnTo>
                <a:lnTo>
                  <a:pt x="58990" y="105341"/>
                </a:lnTo>
                <a:lnTo>
                  <a:pt x="65611" y="108651"/>
                </a:lnTo>
                <a:lnTo>
                  <a:pt x="60409" y="113854"/>
                </a:lnTo>
                <a:lnTo>
                  <a:pt x="65139" y="118584"/>
                </a:lnTo>
                <a:lnTo>
                  <a:pt x="73652" y="130881"/>
                </a:lnTo>
                <a:lnTo>
                  <a:pt x="82638" y="128516"/>
                </a:lnTo>
                <a:lnTo>
                  <a:pt x="101557" y="133245"/>
                </a:lnTo>
                <a:lnTo>
                  <a:pt x="137029" y="134664"/>
                </a:lnTo>
                <a:lnTo>
                  <a:pt x="147907" y="127097"/>
                </a:lnTo>
                <a:lnTo>
                  <a:pt x="175339" y="120475"/>
                </a:lnTo>
                <a:lnTo>
                  <a:pt x="194258" y="130881"/>
                </a:lnTo>
                <a:lnTo>
                  <a:pt x="208446" y="134191"/>
                </a:lnTo>
                <a:lnTo>
                  <a:pt x="210338" y="99192"/>
                </a:lnTo>
                <a:lnTo>
                  <a:pt x="217906" y="101557"/>
                </a:lnTo>
                <a:lnTo>
                  <a:pt x="228784" y="95408"/>
                </a:lnTo>
                <a:lnTo>
                  <a:pt x="226892" y="87841"/>
                </a:lnTo>
                <a:lnTo>
                  <a:pt x="215541" y="82638"/>
                </a:lnTo>
                <a:lnTo>
                  <a:pt x="205136" y="87368"/>
                </a:lnTo>
                <a:lnTo>
                  <a:pt x="193785" y="82165"/>
                </a:lnTo>
                <a:lnTo>
                  <a:pt x="187636" y="68922"/>
                </a:lnTo>
                <a:lnTo>
                  <a:pt x="188582" y="56152"/>
                </a:lnTo>
                <a:lnTo>
                  <a:pt x="185745" y="43382"/>
                </a:lnTo>
                <a:lnTo>
                  <a:pt x="169664" y="25882"/>
                </a:lnTo>
                <a:lnTo>
                  <a:pt x="160677" y="13585"/>
                </a:lnTo>
                <a:lnTo>
                  <a:pt x="152164" y="4599"/>
                </a:lnTo>
                <a:lnTo>
                  <a:pt x="14459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874C7B3-7657-456A-86AB-E22B9D9325D4}"/>
              </a:ext>
            </a:extLst>
          </p:cNvPr>
          <p:cNvSpPr/>
          <p:nvPr/>
        </p:nvSpPr>
        <p:spPr>
          <a:xfrm>
            <a:off x="4667990" y="3988683"/>
            <a:ext cx="107372" cy="108561"/>
          </a:xfrm>
          <a:custGeom>
            <a:avLst/>
            <a:gdLst>
              <a:gd name="connsiteX0" fmla="*/ 39126 w 47296"/>
              <a:gd name="connsiteY0" fmla="*/ 1761 h 56755"/>
              <a:gd name="connsiteX1" fmla="*/ 23518 w 47296"/>
              <a:gd name="connsiteY1" fmla="*/ 10747 h 56755"/>
              <a:gd name="connsiteX2" fmla="*/ 16896 w 47296"/>
              <a:gd name="connsiteY2" fmla="*/ 7910 h 56755"/>
              <a:gd name="connsiteX3" fmla="*/ 9329 w 47296"/>
              <a:gd name="connsiteY3" fmla="*/ 16423 h 56755"/>
              <a:gd name="connsiteX4" fmla="*/ 8383 w 47296"/>
              <a:gd name="connsiteY4" fmla="*/ 34396 h 56755"/>
              <a:gd name="connsiteX5" fmla="*/ 4599 w 47296"/>
              <a:gd name="connsiteY5" fmla="*/ 36288 h 56755"/>
              <a:gd name="connsiteX6" fmla="*/ 1761 w 47296"/>
              <a:gd name="connsiteY6" fmla="*/ 52841 h 56755"/>
              <a:gd name="connsiteX7" fmla="*/ 18315 w 47296"/>
              <a:gd name="connsiteY7" fmla="*/ 55206 h 56755"/>
              <a:gd name="connsiteX8" fmla="*/ 26356 w 47296"/>
              <a:gd name="connsiteY8" fmla="*/ 38179 h 56755"/>
              <a:gd name="connsiteX9" fmla="*/ 40545 w 47296"/>
              <a:gd name="connsiteY9" fmla="*/ 40071 h 56755"/>
              <a:gd name="connsiteX10" fmla="*/ 40545 w 47296"/>
              <a:gd name="connsiteY10" fmla="*/ 40071 h 56755"/>
              <a:gd name="connsiteX11" fmla="*/ 48112 w 47296"/>
              <a:gd name="connsiteY11" fmla="*/ 36288 h 56755"/>
              <a:gd name="connsiteX12" fmla="*/ 50004 w 47296"/>
              <a:gd name="connsiteY12" fmla="*/ 18788 h 56755"/>
              <a:gd name="connsiteX13" fmla="*/ 39126 w 47296"/>
              <a:gd name="connsiteY13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296" h="56755">
                <a:moveTo>
                  <a:pt x="39126" y="1761"/>
                </a:moveTo>
                <a:lnTo>
                  <a:pt x="23518" y="10747"/>
                </a:lnTo>
                <a:lnTo>
                  <a:pt x="16896" y="7910"/>
                </a:lnTo>
                <a:lnTo>
                  <a:pt x="9329" y="16423"/>
                </a:lnTo>
                <a:lnTo>
                  <a:pt x="8383" y="34396"/>
                </a:lnTo>
                <a:lnTo>
                  <a:pt x="4599" y="36288"/>
                </a:lnTo>
                <a:lnTo>
                  <a:pt x="1761" y="52841"/>
                </a:lnTo>
                <a:lnTo>
                  <a:pt x="18315" y="55206"/>
                </a:lnTo>
                <a:lnTo>
                  <a:pt x="26356" y="38179"/>
                </a:lnTo>
                <a:lnTo>
                  <a:pt x="40545" y="40071"/>
                </a:lnTo>
                <a:lnTo>
                  <a:pt x="40545" y="40071"/>
                </a:lnTo>
                <a:lnTo>
                  <a:pt x="48112" y="36288"/>
                </a:lnTo>
                <a:lnTo>
                  <a:pt x="50004" y="18788"/>
                </a:lnTo>
                <a:lnTo>
                  <a:pt x="3912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DADB7946-73F7-4A69-BA63-5B1A9FC355F7}"/>
              </a:ext>
            </a:extLst>
          </p:cNvPr>
          <p:cNvSpPr/>
          <p:nvPr/>
        </p:nvSpPr>
        <p:spPr>
          <a:xfrm>
            <a:off x="1908518" y="2331329"/>
            <a:ext cx="504650" cy="389009"/>
          </a:xfrm>
          <a:custGeom>
            <a:avLst/>
            <a:gdLst>
              <a:gd name="connsiteX0" fmla="*/ 223581 w 222293"/>
              <a:gd name="connsiteY0" fmla="*/ 1761 h 203374"/>
              <a:gd name="connsiteX1" fmla="*/ 219798 w 222293"/>
              <a:gd name="connsiteY1" fmla="*/ 1761 h 203374"/>
              <a:gd name="connsiteX2" fmla="*/ 219798 w 222293"/>
              <a:gd name="connsiteY2" fmla="*/ 1761 h 203374"/>
              <a:gd name="connsiteX3" fmla="*/ 220271 w 222293"/>
              <a:gd name="connsiteY3" fmla="*/ 17842 h 203374"/>
              <a:gd name="connsiteX4" fmla="*/ 204190 w 222293"/>
              <a:gd name="connsiteY4" fmla="*/ 18788 h 203374"/>
              <a:gd name="connsiteX5" fmla="*/ 195677 w 222293"/>
              <a:gd name="connsiteY5" fmla="*/ 25882 h 203374"/>
              <a:gd name="connsiteX6" fmla="*/ 183853 w 222293"/>
              <a:gd name="connsiteY6" fmla="*/ 25882 h 203374"/>
              <a:gd name="connsiteX7" fmla="*/ 174866 w 222293"/>
              <a:gd name="connsiteY7" fmla="*/ 21626 h 203374"/>
              <a:gd name="connsiteX8" fmla="*/ 153110 w 222293"/>
              <a:gd name="connsiteY8" fmla="*/ 24936 h 203374"/>
              <a:gd name="connsiteX9" fmla="*/ 144123 w 222293"/>
              <a:gd name="connsiteY9" fmla="*/ 48585 h 203374"/>
              <a:gd name="connsiteX10" fmla="*/ 136083 w 222293"/>
              <a:gd name="connsiteY10" fmla="*/ 50476 h 203374"/>
              <a:gd name="connsiteX11" fmla="*/ 122840 w 222293"/>
              <a:gd name="connsiteY11" fmla="*/ 88787 h 203374"/>
              <a:gd name="connsiteX12" fmla="*/ 85949 w 222293"/>
              <a:gd name="connsiteY12" fmla="*/ 120948 h 203374"/>
              <a:gd name="connsiteX13" fmla="*/ 76490 w 222293"/>
              <a:gd name="connsiteY13" fmla="*/ 162569 h 203374"/>
              <a:gd name="connsiteX14" fmla="*/ 65611 w 222293"/>
              <a:gd name="connsiteY14" fmla="*/ 176285 h 203374"/>
              <a:gd name="connsiteX15" fmla="*/ 62301 w 222293"/>
              <a:gd name="connsiteY15" fmla="*/ 187163 h 203374"/>
              <a:gd name="connsiteX16" fmla="*/ 3653 w 222293"/>
              <a:gd name="connsiteY16" fmla="*/ 189528 h 203374"/>
              <a:gd name="connsiteX17" fmla="*/ 3180 w 222293"/>
              <a:gd name="connsiteY17" fmla="*/ 189528 h 203374"/>
              <a:gd name="connsiteX18" fmla="*/ 1761 w 222293"/>
              <a:gd name="connsiteY18" fmla="*/ 202298 h 203374"/>
              <a:gd name="connsiteX19" fmla="*/ 7437 w 222293"/>
              <a:gd name="connsiteY19" fmla="*/ 191893 h 203374"/>
              <a:gd name="connsiteX20" fmla="*/ 109597 w 222293"/>
              <a:gd name="connsiteY20" fmla="*/ 192366 h 203374"/>
              <a:gd name="connsiteX21" fmla="*/ 105340 w 222293"/>
              <a:gd name="connsiteY21" fmla="*/ 148853 h 203374"/>
              <a:gd name="connsiteX22" fmla="*/ 111962 w 222293"/>
              <a:gd name="connsiteY22" fmla="*/ 133245 h 203374"/>
              <a:gd name="connsiteX23" fmla="*/ 136556 w 222293"/>
              <a:gd name="connsiteY23" fmla="*/ 130880 h 203374"/>
              <a:gd name="connsiteX24" fmla="*/ 137502 w 222293"/>
              <a:gd name="connsiteY24" fmla="*/ 53787 h 203374"/>
              <a:gd name="connsiteX25" fmla="*/ 222163 w 222293"/>
              <a:gd name="connsiteY25" fmla="*/ 55206 h 203374"/>
              <a:gd name="connsiteX26" fmla="*/ 223109 w 222293"/>
              <a:gd name="connsiteY26" fmla="*/ 9329 h 203374"/>
              <a:gd name="connsiteX27" fmla="*/ 223581 w 222293"/>
              <a:gd name="connsiteY27" fmla="*/ 3653 h 203374"/>
              <a:gd name="connsiteX28" fmla="*/ 223581 w 222293"/>
              <a:gd name="connsiteY28" fmla="*/ 1761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2293" h="203374">
                <a:moveTo>
                  <a:pt x="223581" y="1761"/>
                </a:moveTo>
                <a:lnTo>
                  <a:pt x="219798" y="1761"/>
                </a:lnTo>
                <a:lnTo>
                  <a:pt x="219798" y="1761"/>
                </a:lnTo>
                <a:lnTo>
                  <a:pt x="220271" y="17842"/>
                </a:lnTo>
                <a:lnTo>
                  <a:pt x="204190" y="18788"/>
                </a:lnTo>
                <a:lnTo>
                  <a:pt x="195677" y="25882"/>
                </a:lnTo>
                <a:lnTo>
                  <a:pt x="183853" y="25882"/>
                </a:lnTo>
                <a:lnTo>
                  <a:pt x="174866" y="21626"/>
                </a:lnTo>
                <a:lnTo>
                  <a:pt x="153110" y="24936"/>
                </a:lnTo>
                <a:lnTo>
                  <a:pt x="144123" y="48585"/>
                </a:lnTo>
                <a:lnTo>
                  <a:pt x="136083" y="50476"/>
                </a:lnTo>
                <a:lnTo>
                  <a:pt x="122840" y="88787"/>
                </a:lnTo>
                <a:lnTo>
                  <a:pt x="85949" y="120948"/>
                </a:lnTo>
                <a:lnTo>
                  <a:pt x="76490" y="162569"/>
                </a:lnTo>
                <a:lnTo>
                  <a:pt x="65611" y="176285"/>
                </a:lnTo>
                <a:lnTo>
                  <a:pt x="62301" y="187163"/>
                </a:lnTo>
                <a:lnTo>
                  <a:pt x="3653" y="189528"/>
                </a:lnTo>
                <a:lnTo>
                  <a:pt x="3180" y="189528"/>
                </a:lnTo>
                <a:lnTo>
                  <a:pt x="1761" y="202298"/>
                </a:lnTo>
                <a:lnTo>
                  <a:pt x="7437" y="191893"/>
                </a:lnTo>
                <a:lnTo>
                  <a:pt x="109597" y="192366"/>
                </a:lnTo>
                <a:lnTo>
                  <a:pt x="105340" y="148853"/>
                </a:lnTo>
                <a:lnTo>
                  <a:pt x="111962" y="133245"/>
                </a:lnTo>
                <a:lnTo>
                  <a:pt x="136556" y="130880"/>
                </a:lnTo>
                <a:lnTo>
                  <a:pt x="137502" y="53787"/>
                </a:lnTo>
                <a:lnTo>
                  <a:pt x="222163" y="55206"/>
                </a:lnTo>
                <a:lnTo>
                  <a:pt x="223109" y="9329"/>
                </a:lnTo>
                <a:lnTo>
                  <a:pt x="223581" y="3653"/>
                </a:lnTo>
                <a:lnTo>
                  <a:pt x="22358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BF1FA34-9CF4-479D-8633-94696AB24436}"/>
              </a:ext>
            </a:extLst>
          </p:cNvPr>
          <p:cNvSpPr/>
          <p:nvPr/>
        </p:nvSpPr>
        <p:spPr>
          <a:xfrm>
            <a:off x="4935346" y="2072594"/>
            <a:ext cx="1277732" cy="913715"/>
          </a:xfrm>
          <a:custGeom>
            <a:avLst/>
            <a:gdLst>
              <a:gd name="connsiteX0" fmla="*/ 304931 w 562827"/>
              <a:gd name="connsiteY0" fmla="*/ 93516 h 477694"/>
              <a:gd name="connsiteX1" fmla="*/ 256689 w 562827"/>
              <a:gd name="connsiteY1" fmla="*/ 91151 h 477694"/>
              <a:gd name="connsiteX2" fmla="*/ 177704 w 562827"/>
              <a:gd name="connsiteY2" fmla="*/ 31085 h 477694"/>
              <a:gd name="connsiteX3" fmla="*/ 137502 w 562827"/>
              <a:gd name="connsiteY3" fmla="*/ 9802 h 477694"/>
              <a:gd name="connsiteX4" fmla="*/ 105813 w 562827"/>
              <a:gd name="connsiteY4" fmla="*/ 1761 h 477694"/>
              <a:gd name="connsiteX5" fmla="*/ 101557 w 562827"/>
              <a:gd name="connsiteY5" fmla="*/ 6491 h 477694"/>
              <a:gd name="connsiteX6" fmla="*/ 52369 w 562827"/>
              <a:gd name="connsiteY6" fmla="*/ 21153 h 477694"/>
              <a:gd name="connsiteX7" fmla="*/ 81219 w 562827"/>
              <a:gd name="connsiteY7" fmla="*/ 51422 h 477694"/>
              <a:gd name="connsiteX8" fmla="*/ 73179 w 562827"/>
              <a:gd name="connsiteY8" fmla="*/ 56152 h 477694"/>
              <a:gd name="connsiteX9" fmla="*/ 69868 w 562827"/>
              <a:gd name="connsiteY9" fmla="*/ 66557 h 477694"/>
              <a:gd name="connsiteX10" fmla="*/ 50950 w 562827"/>
              <a:gd name="connsiteY10" fmla="*/ 70341 h 477694"/>
              <a:gd name="connsiteX11" fmla="*/ 45747 w 562827"/>
              <a:gd name="connsiteY11" fmla="*/ 81219 h 477694"/>
              <a:gd name="connsiteX12" fmla="*/ 35815 w 562827"/>
              <a:gd name="connsiteY12" fmla="*/ 90678 h 477694"/>
              <a:gd name="connsiteX13" fmla="*/ 6964 w 562827"/>
              <a:gd name="connsiteY13" fmla="*/ 85949 h 477694"/>
              <a:gd name="connsiteX14" fmla="*/ 4599 w 562827"/>
              <a:gd name="connsiteY14" fmla="*/ 97773 h 477694"/>
              <a:gd name="connsiteX15" fmla="*/ 4599 w 562827"/>
              <a:gd name="connsiteY15" fmla="*/ 108178 h 477694"/>
              <a:gd name="connsiteX16" fmla="*/ 1761 w 562827"/>
              <a:gd name="connsiteY16" fmla="*/ 124732 h 477694"/>
              <a:gd name="connsiteX17" fmla="*/ 14532 w 562827"/>
              <a:gd name="connsiteY17" fmla="*/ 124732 h 477694"/>
              <a:gd name="connsiteX18" fmla="*/ 29666 w 562827"/>
              <a:gd name="connsiteY18" fmla="*/ 145542 h 477694"/>
              <a:gd name="connsiteX19" fmla="*/ 47166 w 562827"/>
              <a:gd name="connsiteY19" fmla="*/ 169664 h 477694"/>
              <a:gd name="connsiteX20" fmla="*/ 58990 w 562827"/>
              <a:gd name="connsiteY20" fmla="*/ 191893 h 477694"/>
              <a:gd name="connsiteX21" fmla="*/ 67031 w 562827"/>
              <a:gd name="connsiteY21" fmla="*/ 198987 h 477694"/>
              <a:gd name="connsiteX22" fmla="*/ 75071 w 562827"/>
              <a:gd name="connsiteY22" fmla="*/ 214595 h 477694"/>
              <a:gd name="connsiteX23" fmla="*/ 74125 w 562827"/>
              <a:gd name="connsiteY23" fmla="*/ 221217 h 477694"/>
              <a:gd name="connsiteX24" fmla="*/ 84057 w 562827"/>
              <a:gd name="connsiteY24" fmla="*/ 238716 h 477694"/>
              <a:gd name="connsiteX25" fmla="*/ 98246 w 562827"/>
              <a:gd name="connsiteY25" fmla="*/ 244865 h 477694"/>
              <a:gd name="connsiteX26" fmla="*/ 111489 w 562827"/>
              <a:gd name="connsiteY26" fmla="*/ 256689 h 477694"/>
              <a:gd name="connsiteX27" fmla="*/ 128516 w 562827"/>
              <a:gd name="connsiteY27" fmla="*/ 289797 h 477694"/>
              <a:gd name="connsiteX28" fmla="*/ 128516 w 562827"/>
              <a:gd name="connsiteY28" fmla="*/ 307769 h 477694"/>
              <a:gd name="connsiteX29" fmla="*/ 132773 w 562827"/>
              <a:gd name="connsiteY29" fmla="*/ 328580 h 477694"/>
              <a:gd name="connsiteX30" fmla="*/ 151691 w 562827"/>
              <a:gd name="connsiteY30" fmla="*/ 357430 h 477694"/>
              <a:gd name="connsiteX31" fmla="*/ 163515 w 562827"/>
              <a:gd name="connsiteY31" fmla="*/ 362160 h 477694"/>
              <a:gd name="connsiteX32" fmla="*/ 182907 w 562827"/>
              <a:gd name="connsiteY32" fmla="*/ 382971 h 477694"/>
              <a:gd name="connsiteX33" fmla="*/ 191893 w 562827"/>
              <a:gd name="connsiteY33" fmla="*/ 407565 h 477694"/>
              <a:gd name="connsiteX34" fmla="*/ 207028 w 562827"/>
              <a:gd name="connsiteY34" fmla="*/ 432632 h 477694"/>
              <a:gd name="connsiteX35" fmla="*/ 221217 w 562827"/>
              <a:gd name="connsiteY35" fmla="*/ 443510 h 477694"/>
              <a:gd name="connsiteX36" fmla="*/ 224055 w 562827"/>
              <a:gd name="connsiteY36" fmla="*/ 455334 h 477694"/>
              <a:gd name="connsiteX37" fmla="*/ 232568 w 562827"/>
              <a:gd name="connsiteY37" fmla="*/ 464320 h 477694"/>
              <a:gd name="connsiteX38" fmla="*/ 236825 w 562827"/>
              <a:gd name="connsiteY38" fmla="*/ 477564 h 477694"/>
              <a:gd name="connsiteX39" fmla="*/ 247703 w 562827"/>
              <a:gd name="connsiteY39" fmla="*/ 467631 h 477694"/>
              <a:gd name="connsiteX40" fmla="*/ 244392 w 562827"/>
              <a:gd name="connsiteY40" fmla="*/ 454861 h 477694"/>
              <a:gd name="connsiteX41" fmla="*/ 250068 w 562827"/>
              <a:gd name="connsiteY41" fmla="*/ 440199 h 477694"/>
              <a:gd name="connsiteX42" fmla="*/ 261419 w 562827"/>
              <a:gd name="connsiteY42" fmla="*/ 448240 h 477694"/>
              <a:gd name="connsiteX43" fmla="*/ 268513 w 562827"/>
              <a:gd name="connsiteY43" fmla="*/ 445402 h 477694"/>
              <a:gd name="connsiteX44" fmla="*/ 298783 w 562827"/>
              <a:gd name="connsiteY44" fmla="*/ 444456 h 477694"/>
              <a:gd name="connsiteX45" fmla="*/ 303513 w 562827"/>
              <a:gd name="connsiteY45" fmla="*/ 447767 h 477694"/>
              <a:gd name="connsiteX46" fmla="*/ 329053 w 562827"/>
              <a:gd name="connsiteY46" fmla="*/ 450605 h 477694"/>
              <a:gd name="connsiteX47" fmla="*/ 338985 w 562827"/>
              <a:gd name="connsiteY47" fmla="*/ 449186 h 477694"/>
              <a:gd name="connsiteX48" fmla="*/ 346552 w 562827"/>
              <a:gd name="connsiteY48" fmla="*/ 459118 h 477694"/>
              <a:gd name="connsiteX49" fmla="*/ 358377 w 562827"/>
              <a:gd name="connsiteY49" fmla="*/ 454388 h 477694"/>
              <a:gd name="connsiteX50" fmla="*/ 374930 w 562827"/>
              <a:gd name="connsiteY50" fmla="*/ 422700 h 477694"/>
              <a:gd name="connsiteX51" fmla="*/ 398579 w 562827"/>
              <a:gd name="connsiteY51" fmla="*/ 408984 h 477694"/>
              <a:gd name="connsiteX52" fmla="*/ 472834 w 562827"/>
              <a:gd name="connsiteY52" fmla="*/ 397632 h 477694"/>
              <a:gd name="connsiteX53" fmla="*/ 548982 w 562827"/>
              <a:gd name="connsiteY53" fmla="*/ 367363 h 477694"/>
              <a:gd name="connsiteX54" fmla="*/ 561279 w 562827"/>
              <a:gd name="connsiteY54" fmla="*/ 307296 h 477694"/>
              <a:gd name="connsiteX55" fmla="*/ 547562 w 562827"/>
              <a:gd name="connsiteY55" fmla="*/ 286013 h 477694"/>
              <a:gd name="connsiteX56" fmla="*/ 542833 w 562827"/>
              <a:gd name="connsiteY56" fmla="*/ 292161 h 477694"/>
              <a:gd name="connsiteX57" fmla="*/ 463375 w 562827"/>
              <a:gd name="connsiteY57" fmla="*/ 277026 h 477694"/>
              <a:gd name="connsiteX58" fmla="*/ 451078 w 562827"/>
              <a:gd name="connsiteY58" fmla="*/ 246757 h 477694"/>
              <a:gd name="connsiteX59" fmla="*/ 449186 w 562827"/>
              <a:gd name="connsiteY59" fmla="*/ 239662 h 477694"/>
              <a:gd name="connsiteX60" fmla="*/ 443510 w 562827"/>
              <a:gd name="connsiteY60" fmla="*/ 228311 h 477694"/>
              <a:gd name="connsiteX61" fmla="*/ 436416 w 562827"/>
              <a:gd name="connsiteY61" fmla="*/ 230203 h 477694"/>
              <a:gd name="connsiteX62" fmla="*/ 427902 w 562827"/>
              <a:gd name="connsiteY62" fmla="*/ 224528 h 477694"/>
              <a:gd name="connsiteX63" fmla="*/ 423173 w 562827"/>
              <a:gd name="connsiteY63" fmla="*/ 216960 h 477694"/>
              <a:gd name="connsiteX64" fmla="*/ 418916 w 562827"/>
              <a:gd name="connsiteY64" fmla="*/ 207028 h 477694"/>
              <a:gd name="connsiteX65" fmla="*/ 410876 w 562827"/>
              <a:gd name="connsiteY65" fmla="*/ 198514 h 477694"/>
              <a:gd name="connsiteX66" fmla="*/ 406146 w 562827"/>
              <a:gd name="connsiteY66" fmla="*/ 188582 h 477694"/>
              <a:gd name="connsiteX67" fmla="*/ 408038 w 562827"/>
              <a:gd name="connsiteY67" fmla="*/ 178650 h 477694"/>
              <a:gd name="connsiteX68" fmla="*/ 405200 w 562827"/>
              <a:gd name="connsiteY68" fmla="*/ 165880 h 477694"/>
              <a:gd name="connsiteX69" fmla="*/ 386282 w 562827"/>
              <a:gd name="connsiteY69" fmla="*/ 153583 h 477694"/>
              <a:gd name="connsiteX70" fmla="*/ 380606 w 562827"/>
              <a:gd name="connsiteY70" fmla="*/ 142705 h 477694"/>
              <a:gd name="connsiteX71" fmla="*/ 366890 w 562827"/>
              <a:gd name="connsiteY71" fmla="*/ 136083 h 477694"/>
              <a:gd name="connsiteX72" fmla="*/ 354120 w 562827"/>
              <a:gd name="connsiteY72" fmla="*/ 110070 h 477694"/>
              <a:gd name="connsiteX73" fmla="*/ 336148 w 562827"/>
              <a:gd name="connsiteY73" fmla="*/ 111016 h 477694"/>
              <a:gd name="connsiteX74" fmla="*/ 328107 w 562827"/>
              <a:gd name="connsiteY74" fmla="*/ 96354 h 477694"/>
              <a:gd name="connsiteX75" fmla="*/ 304931 w 562827"/>
              <a:gd name="connsiteY75" fmla="*/ 93516 h 47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62827" h="477694">
                <a:moveTo>
                  <a:pt x="304931" y="93516"/>
                </a:moveTo>
                <a:lnTo>
                  <a:pt x="256689" y="91151"/>
                </a:lnTo>
                <a:lnTo>
                  <a:pt x="177704" y="31085"/>
                </a:lnTo>
                <a:lnTo>
                  <a:pt x="137502" y="9802"/>
                </a:lnTo>
                <a:lnTo>
                  <a:pt x="105813" y="1761"/>
                </a:lnTo>
                <a:lnTo>
                  <a:pt x="101557" y="6491"/>
                </a:lnTo>
                <a:lnTo>
                  <a:pt x="52369" y="21153"/>
                </a:lnTo>
                <a:lnTo>
                  <a:pt x="81219" y="51422"/>
                </a:lnTo>
                <a:lnTo>
                  <a:pt x="73179" y="56152"/>
                </a:lnTo>
                <a:lnTo>
                  <a:pt x="69868" y="66557"/>
                </a:lnTo>
                <a:lnTo>
                  <a:pt x="50950" y="70341"/>
                </a:lnTo>
                <a:lnTo>
                  <a:pt x="45747" y="81219"/>
                </a:lnTo>
                <a:lnTo>
                  <a:pt x="35815" y="90678"/>
                </a:lnTo>
                <a:lnTo>
                  <a:pt x="6964" y="85949"/>
                </a:lnTo>
                <a:lnTo>
                  <a:pt x="4599" y="97773"/>
                </a:lnTo>
                <a:lnTo>
                  <a:pt x="4599" y="108178"/>
                </a:lnTo>
                <a:lnTo>
                  <a:pt x="1761" y="124732"/>
                </a:lnTo>
                <a:lnTo>
                  <a:pt x="14532" y="124732"/>
                </a:lnTo>
                <a:lnTo>
                  <a:pt x="29666" y="145542"/>
                </a:lnTo>
                <a:lnTo>
                  <a:pt x="47166" y="169664"/>
                </a:lnTo>
                <a:lnTo>
                  <a:pt x="58990" y="191893"/>
                </a:lnTo>
                <a:lnTo>
                  <a:pt x="67031" y="198987"/>
                </a:lnTo>
                <a:lnTo>
                  <a:pt x="75071" y="214595"/>
                </a:lnTo>
                <a:lnTo>
                  <a:pt x="74125" y="221217"/>
                </a:lnTo>
                <a:lnTo>
                  <a:pt x="84057" y="238716"/>
                </a:lnTo>
                <a:lnTo>
                  <a:pt x="98246" y="244865"/>
                </a:lnTo>
                <a:lnTo>
                  <a:pt x="111489" y="256689"/>
                </a:lnTo>
                <a:lnTo>
                  <a:pt x="128516" y="289797"/>
                </a:lnTo>
                <a:lnTo>
                  <a:pt x="128516" y="307769"/>
                </a:lnTo>
                <a:lnTo>
                  <a:pt x="132773" y="328580"/>
                </a:lnTo>
                <a:lnTo>
                  <a:pt x="151691" y="357430"/>
                </a:lnTo>
                <a:lnTo>
                  <a:pt x="163515" y="362160"/>
                </a:lnTo>
                <a:lnTo>
                  <a:pt x="182907" y="382971"/>
                </a:lnTo>
                <a:lnTo>
                  <a:pt x="191893" y="407565"/>
                </a:lnTo>
                <a:lnTo>
                  <a:pt x="207028" y="432632"/>
                </a:lnTo>
                <a:lnTo>
                  <a:pt x="221217" y="443510"/>
                </a:lnTo>
                <a:lnTo>
                  <a:pt x="224055" y="455334"/>
                </a:lnTo>
                <a:lnTo>
                  <a:pt x="232568" y="464320"/>
                </a:lnTo>
                <a:lnTo>
                  <a:pt x="236825" y="477564"/>
                </a:lnTo>
                <a:lnTo>
                  <a:pt x="247703" y="467631"/>
                </a:lnTo>
                <a:lnTo>
                  <a:pt x="244392" y="454861"/>
                </a:lnTo>
                <a:lnTo>
                  <a:pt x="250068" y="440199"/>
                </a:lnTo>
                <a:lnTo>
                  <a:pt x="261419" y="448240"/>
                </a:lnTo>
                <a:lnTo>
                  <a:pt x="268513" y="445402"/>
                </a:lnTo>
                <a:lnTo>
                  <a:pt x="298783" y="444456"/>
                </a:lnTo>
                <a:lnTo>
                  <a:pt x="303513" y="447767"/>
                </a:lnTo>
                <a:lnTo>
                  <a:pt x="329053" y="450605"/>
                </a:lnTo>
                <a:lnTo>
                  <a:pt x="338985" y="449186"/>
                </a:lnTo>
                <a:lnTo>
                  <a:pt x="346552" y="459118"/>
                </a:lnTo>
                <a:lnTo>
                  <a:pt x="358377" y="454388"/>
                </a:lnTo>
                <a:lnTo>
                  <a:pt x="374930" y="422700"/>
                </a:lnTo>
                <a:lnTo>
                  <a:pt x="398579" y="408984"/>
                </a:lnTo>
                <a:lnTo>
                  <a:pt x="472834" y="397632"/>
                </a:lnTo>
                <a:lnTo>
                  <a:pt x="548982" y="367363"/>
                </a:lnTo>
                <a:lnTo>
                  <a:pt x="561279" y="307296"/>
                </a:lnTo>
                <a:lnTo>
                  <a:pt x="547562" y="286013"/>
                </a:lnTo>
                <a:lnTo>
                  <a:pt x="542833" y="292161"/>
                </a:lnTo>
                <a:lnTo>
                  <a:pt x="463375" y="277026"/>
                </a:lnTo>
                <a:lnTo>
                  <a:pt x="451078" y="246757"/>
                </a:lnTo>
                <a:lnTo>
                  <a:pt x="449186" y="239662"/>
                </a:lnTo>
                <a:lnTo>
                  <a:pt x="443510" y="228311"/>
                </a:lnTo>
                <a:lnTo>
                  <a:pt x="436416" y="230203"/>
                </a:lnTo>
                <a:lnTo>
                  <a:pt x="427902" y="224528"/>
                </a:lnTo>
                <a:lnTo>
                  <a:pt x="423173" y="216960"/>
                </a:lnTo>
                <a:lnTo>
                  <a:pt x="418916" y="207028"/>
                </a:lnTo>
                <a:lnTo>
                  <a:pt x="410876" y="198514"/>
                </a:lnTo>
                <a:lnTo>
                  <a:pt x="406146" y="188582"/>
                </a:lnTo>
                <a:lnTo>
                  <a:pt x="408038" y="178650"/>
                </a:lnTo>
                <a:lnTo>
                  <a:pt x="405200" y="165880"/>
                </a:lnTo>
                <a:lnTo>
                  <a:pt x="386282" y="153583"/>
                </a:lnTo>
                <a:lnTo>
                  <a:pt x="380606" y="142705"/>
                </a:lnTo>
                <a:lnTo>
                  <a:pt x="366890" y="136083"/>
                </a:lnTo>
                <a:lnTo>
                  <a:pt x="354120" y="110070"/>
                </a:lnTo>
                <a:lnTo>
                  <a:pt x="336148" y="111016"/>
                </a:lnTo>
                <a:lnTo>
                  <a:pt x="328107" y="96354"/>
                </a:lnTo>
                <a:lnTo>
                  <a:pt x="304931" y="935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19401DE7-7ACA-4E39-B3C9-7C4950DFDF93}"/>
              </a:ext>
            </a:extLst>
          </p:cNvPr>
          <p:cNvSpPr/>
          <p:nvPr/>
        </p:nvSpPr>
        <p:spPr>
          <a:xfrm>
            <a:off x="4232057" y="2657012"/>
            <a:ext cx="977089" cy="768969"/>
          </a:xfrm>
          <a:custGeom>
            <a:avLst/>
            <a:gdLst>
              <a:gd name="connsiteX0" fmla="*/ 388174 w 430397"/>
              <a:gd name="connsiteY0" fmla="*/ 173447 h 402019"/>
              <a:gd name="connsiteX1" fmla="*/ 390065 w 430397"/>
              <a:gd name="connsiteY1" fmla="*/ 153583 h 402019"/>
              <a:gd name="connsiteX2" fmla="*/ 397633 w 430397"/>
              <a:gd name="connsiteY2" fmla="*/ 144123 h 402019"/>
              <a:gd name="connsiteX3" fmla="*/ 416551 w 430397"/>
              <a:gd name="connsiteY3" fmla="*/ 139394 h 402019"/>
              <a:gd name="connsiteX4" fmla="*/ 428848 w 430397"/>
              <a:gd name="connsiteY4" fmla="*/ 122367 h 402019"/>
              <a:gd name="connsiteX5" fmla="*/ 414187 w 430397"/>
              <a:gd name="connsiteY5" fmla="*/ 111016 h 402019"/>
              <a:gd name="connsiteX6" fmla="*/ 403781 w 430397"/>
              <a:gd name="connsiteY6" fmla="*/ 103449 h 402019"/>
              <a:gd name="connsiteX7" fmla="*/ 391957 w 430397"/>
              <a:gd name="connsiteY7" fmla="*/ 67503 h 402019"/>
              <a:gd name="connsiteX8" fmla="*/ 386754 w 430397"/>
              <a:gd name="connsiteY8" fmla="*/ 36761 h 402019"/>
              <a:gd name="connsiteX9" fmla="*/ 391957 w 430397"/>
              <a:gd name="connsiteY9" fmla="*/ 31085 h 402019"/>
              <a:gd name="connsiteX10" fmla="*/ 382025 w 430397"/>
              <a:gd name="connsiteY10" fmla="*/ 1761 h 402019"/>
              <a:gd name="connsiteX11" fmla="*/ 278918 w 430397"/>
              <a:gd name="connsiteY11" fmla="*/ 1761 h 402019"/>
              <a:gd name="connsiteX12" fmla="*/ 177704 w 430397"/>
              <a:gd name="connsiteY12" fmla="*/ 1761 h 402019"/>
              <a:gd name="connsiteX13" fmla="*/ 73179 w 430397"/>
              <a:gd name="connsiteY13" fmla="*/ 1761 h 402019"/>
              <a:gd name="connsiteX14" fmla="*/ 75544 w 430397"/>
              <a:gd name="connsiteY14" fmla="*/ 61828 h 402019"/>
              <a:gd name="connsiteX15" fmla="*/ 45747 w 430397"/>
              <a:gd name="connsiteY15" fmla="*/ 61828 h 402019"/>
              <a:gd name="connsiteX16" fmla="*/ 45747 w 430397"/>
              <a:gd name="connsiteY16" fmla="*/ 74598 h 402019"/>
              <a:gd name="connsiteX17" fmla="*/ 50950 w 430397"/>
              <a:gd name="connsiteY17" fmla="*/ 193785 h 402019"/>
              <a:gd name="connsiteX18" fmla="*/ 28247 w 430397"/>
              <a:gd name="connsiteY18" fmla="*/ 191893 h 402019"/>
              <a:gd name="connsiteX19" fmla="*/ 16896 w 430397"/>
              <a:gd name="connsiteY19" fmla="*/ 214122 h 402019"/>
              <a:gd name="connsiteX20" fmla="*/ 10275 w 430397"/>
              <a:gd name="connsiteY20" fmla="*/ 232568 h 402019"/>
              <a:gd name="connsiteX21" fmla="*/ 15950 w 430397"/>
              <a:gd name="connsiteY21" fmla="*/ 239662 h 402019"/>
              <a:gd name="connsiteX22" fmla="*/ 7437 w 430397"/>
              <a:gd name="connsiteY22" fmla="*/ 248649 h 402019"/>
              <a:gd name="connsiteX23" fmla="*/ 10748 w 430397"/>
              <a:gd name="connsiteY23" fmla="*/ 261419 h 402019"/>
              <a:gd name="connsiteX24" fmla="*/ 4126 w 430397"/>
              <a:gd name="connsiteY24" fmla="*/ 273716 h 402019"/>
              <a:gd name="connsiteX25" fmla="*/ 1761 w 430397"/>
              <a:gd name="connsiteY25" fmla="*/ 285067 h 402019"/>
              <a:gd name="connsiteX26" fmla="*/ 11220 w 430397"/>
              <a:gd name="connsiteY26" fmla="*/ 283175 h 402019"/>
              <a:gd name="connsiteX27" fmla="*/ 16896 w 430397"/>
              <a:gd name="connsiteY27" fmla="*/ 294999 h 402019"/>
              <a:gd name="connsiteX28" fmla="*/ 17369 w 430397"/>
              <a:gd name="connsiteY28" fmla="*/ 312499 h 402019"/>
              <a:gd name="connsiteX29" fmla="*/ 27301 w 430397"/>
              <a:gd name="connsiteY29" fmla="*/ 321012 h 402019"/>
              <a:gd name="connsiteX30" fmla="*/ 27301 w 430397"/>
              <a:gd name="connsiteY30" fmla="*/ 328580 h 402019"/>
              <a:gd name="connsiteX31" fmla="*/ 30612 w 430397"/>
              <a:gd name="connsiteY31" fmla="*/ 341350 h 402019"/>
              <a:gd name="connsiteX32" fmla="*/ 46220 w 430397"/>
              <a:gd name="connsiteY32" fmla="*/ 360268 h 402019"/>
              <a:gd name="connsiteX33" fmla="*/ 46220 w 430397"/>
              <a:gd name="connsiteY33" fmla="*/ 372565 h 402019"/>
              <a:gd name="connsiteX34" fmla="*/ 42436 w 430397"/>
              <a:gd name="connsiteY34" fmla="*/ 384862 h 402019"/>
              <a:gd name="connsiteX35" fmla="*/ 43855 w 430397"/>
              <a:gd name="connsiteY35" fmla="*/ 394322 h 402019"/>
              <a:gd name="connsiteX36" fmla="*/ 53314 w 430397"/>
              <a:gd name="connsiteY36" fmla="*/ 402835 h 402019"/>
              <a:gd name="connsiteX37" fmla="*/ 55679 w 430397"/>
              <a:gd name="connsiteY37" fmla="*/ 404254 h 402019"/>
              <a:gd name="connsiteX38" fmla="*/ 63719 w 430397"/>
              <a:gd name="connsiteY38" fmla="*/ 400943 h 402019"/>
              <a:gd name="connsiteX39" fmla="*/ 72706 w 430397"/>
              <a:gd name="connsiteY39" fmla="*/ 395268 h 402019"/>
              <a:gd name="connsiteX40" fmla="*/ 78855 w 430397"/>
              <a:gd name="connsiteY40" fmla="*/ 368309 h 402019"/>
              <a:gd name="connsiteX41" fmla="*/ 85949 w 430397"/>
              <a:gd name="connsiteY41" fmla="*/ 354593 h 402019"/>
              <a:gd name="connsiteX42" fmla="*/ 104868 w 430397"/>
              <a:gd name="connsiteY42" fmla="*/ 350336 h 402019"/>
              <a:gd name="connsiteX43" fmla="*/ 109597 w 430397"/>
              <a:gd name="connsiteY43" fmla="*/ 358849 h 402019"/>
              <a:gd name="connsiteX44" fmla="*/ 123786 w 430397"/>
              <a:gd name="connsiteY44" fmla="*/ 376349 h 402019"/>
              <a:gd name="connsiteX45" fmla="*/ 130881 w 430397"/>
              <a:gd name="connsiteY45" fmla="*/ 378714 h 402019"/>
              <a:gd name="connsiteX46" fmla="*/ 140340 w 430397"/>
              <a:gd name="connsiteY46" fmla="*/ 373511 h 402019"/>
              <a:gd name="connsiteX47" fmla="*/ 159731 w 430397"/>
              <a:gd name="connsiteY47" fmla="*/ 374930 h 402019"/>
              <a:gd name="connsiteX48" fmla="*/ 163515 w 430397"/>
              <a:gd name="connsiteY48" fmla="*/ 381079 h 402019"/>
              <a:gd name="connsiteX49" fmla="*/ 189528 w 430397"/>
              <a:gd name="connsiteY49" fmla="*/ 381079 h 402019"/>
              <a:gd name="connsiteX50" fmla="*/ 190474 w 430397"/>
              <a:gd name="connsiteY50" fmla="*/ 374930 h 402019"/>
              <a:gd name="connsiteX51" fmla="*/ 204190 w 430397"/>
              <a:gd name="connsiteY51" fmla="*/ 369255 h 402019"/>
              <a:gd name="connsiteX52" fmla="*/ 206555 w 430397"/>
              <a:gd name="connsiteY52" fmla="*/ 360268 h 402019"/>
              <a:gd name="connsiteX53" fmla="*/ 216487 w 430397"/>
              <a:gd name="connsiteY53" fmla="*/ 354120 h 402019"/>
              <a:gd name="connsiteX54" fmla="*/ 239190 w 430397"/>
              <a:gd name="connsiteY54" fmla="*/ 371619 h 402019"/>
              <a:gd name="connsiteX55" fmla="*/ 252432 w 430397"/>
              <a:gd name="connsiteY55" fmla="*/ 368309 h 402019"/>
              <a:gd name="connsiteX56" fmla="*/ 265203 w 430397"/>
              <a:gd name="connsiteY56" fmla="*/ 347025 h 402019"/>
              <a:gd name="connsiteX57" fmla="*/ 279392 w 430397"/>
              <a:gd name="connsiteY57" fmla="*/ 330472 h 402019"/>
              <a:gd name="connsiteX58" fmla="*/ 276554 w 430397"/>
              <a:gd name="connsiteY58" fmla="*/ 312026 h 402019"/>
              <a:gd name="connsiteX59" fmla="*/ 269932 w 430397"/>
              <a:gd name="connsiteY59" fmla="*/ 303513 h 402019"/>
              <a:gd name="connsiteX60" fmla="*/ 286013 w 430397"/>
              <a:gd name="connsiteY60" fmla="*/ 302094 h 402019"/>
              <a:gd name="connsiteX61" fmla="*/ 287432 w 430397"/>
              <a:gd name="connsiteY61" fmla="*/ 294999 h 402019"/>
              <a:gd name="connsiteX62" fmla="*/ 299729 w 430397"/>
              <a:gd name="connsiteY62" fmla="*/ 297364 h 402019"/>
              <a:gd name="connsiteX63" fmla="*/ 297364 w 430397"/>
              <a:gd name="connsiteY63" fmla="*/ 319593 h 402019"/>
              <a:gd name="connsiteX64" fmla="*/ 301148 w 430397"/>
              <a:gd name="connsiteY64" fmla="*/ 341350 h 402019"/>
              <a:gd name="connsiteX65" fmla="*/ 314864 w 430397"/>
              <a:gd name="connsiteY65" fmla="*/ 353174 h 402019"/>
              <a:gd name="connsiteX66" fmla="*/ 318175 w 430397"/>
              <a:gd name="connsiteY66" fmla="*/ 363579 h 402019"/>
              <a:gd name="connsiteX67" fmla="*/ 318175 w 430397"/>
              <a:gd name="connsiteY67" fmla="*/ 378241 h 402019"/>
              <a:gd name="connsiteX68" fmla="*/ 321959 w 430397"/>
              <a:gd name="connsiteY68" fmla="*/ 378714 h 402019"/>
              <a:gd name="connsiteX69" fmla="*/ 321959 w 430397"/>
              <a:gd name="connsiteY69" fmla="*/ 375403 h 402019"/>
              <a:gd name="connsiteX70" fmla="*/ 328580 w 430397"/>
              <a:gd name="connsiteY70" fmla="*/ 343715 h 402019"/>
              <a:gd name="connsiteX71" fmla="*/ 340877 w 430397"/>
              <a:gd name="connsiteY71" fmla="*/ 335201 h 402019"/>
              <a:gd name="connsiteX72" fmla="*/ 343242 w 430397"/>
              <a:gd name="connsiteY72" fmla="*/ 322904 h 402019"/>
              <a:gd name="connsiteX73" fmla="*/ 354120 w 430397"/>
              <a:gd name="connsiteY73" fmla="*/ 300202 h 402019"/>
              <a:gd name="connsiteX74" fmla="*/ 369255 w 430397"/>
              <a:gd name="connsiteY74" fmla="*/ 285067 h 402019"/>
              <a:gd name="connsiteX75" fmla="*/ 379187 w 430397"/>
              <a:gd name="connsiteY75" fmla="*/ 255743 h 402019"/>
              <a:gd name="connsiteX76" fmla="*/ 382498 w 430397"/>
              <a:gd name="connsiteY76" fmla="*/ 229730 h 402019"/>
              <a:gd name="connsiteX77" fmla="*/ 379187 w 430397"/>
              <a:gd name="connsiteY77" fmla="*/ 217906 h 402019"/>
              <a:gd name="connsiteX78" fmla="*/ 388174 w 430397"/>
              <a:gd name="connsiteY78" fmla="*/ 173447 h 40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0397" h="402019">
                <a:moveTo>
                  <a:pt x="388174" y="173447"/>
                </a:moveTo>
                <a:lnTo>
                  <a:pt x="390065" y="153583"/>
                </a:lnTo>
                <a:lnTo>
                  <a:pt x="397633" y="144123"/>
                </a:lnTo>
                <a:lnTo>
                  <a:pt x="416551" y="139394"/>
                </a:lnTo>
                <a:lnTo>
                  <a:pt x="428848" y="122367"/>
                </a:lnTo>
                <a:lnTo>
                  <a:pt x="414187" y="111016"/>
                </a:lnTo>
                <a:lnTo>
                  <a:pt x="403781" y="103449"/>
                </a:lnTo>
                <a:lnTo>
                  <a:pt x="391957" y="67503"/>
                </a:lnTo>
                <a:lnTo>
                  <a:pt x="386754" y="36761"/>
                </a:lnTo>
                <a:lnTo>
                  <a:pt x="391957" y="31085"/>
                </a:lnTo>
                <a:lnTo>
                  <a:pt x="382025" y="1761"/>
                </a:lnTo>
                <a:lnTo>
                  <a:pt x="278918" y="1761"/>
                </a:lnTo>
                <a:lnTo>
                  <a:pt x="177704" y="1761"/>
                </a:lnTo>
                <a:lnTo>
                  <a:pt x="73179" y="1761"/>
                </a:lnTo>
                <a:lnTo>
                  <a:pt x="75544" y="61828"/>
                </a:lnTo>
                <a:lnTo>
                  <a:pt x="45747" y="61828"/>
                </a:lnTo>
                <a:lnTo>
                  <a:pt x="45747" y="74598"/>
                </a:lnTo>
                <a:lnTo>
                  <a:pt x="50950" y="193785"/>
                </a:lnTo>
                <a:lnTo>
                  <a:pt x="28247" y="191893"/>
                </a:lnTo>
                <a:lnTo>
                  <a:pt x="16896" y="214122"/>
                </a:lnTo>
                <a:lnTo>
                  <a:pt x="10275" y="232568"/>
                </a:lnTo>
                <a:lnTo>
                  <a:pt x="15950" y="239662"/>
                </a:lnTo>
                <a:lnTo>
                  <a:pt x="7437" y="248649"/>
                </a:lnTo>
                <a:lnTo>
                  <a:pt x="10748" y="261419"/>
                </a:lnTo>
                <a:lnTo>
                  <a:pt x="4126" y="273716"/>
                </a:lnTo>
                <a:lnTo>
                  <a:pt x="1761" y="285067"/>
                </a:lnTo>
                <a:lnTo>
                  <a:pt x="11220" y="283175"/>
                </a:lnTo>
                <a:lnTo>
                  <a:pt x="16896" y="294999"/>
                </a:lnTo>
                <a:lnTo>
                  <a:pt x="17369" y="312499"/>
                </a:lnTo>
                <a:lnTo>
                  <a:pt x="27301" y="321012"/>
                </a:lnTo>
                <a:lnTo>
                  <a:pt x="27301" y="328580"/>
                </a:lnTo>
                <a:lnTo>
                  <a:pt x="30612" y="341350"/>
                </a:lnTo>
                <a:lnTo>
                  <a:pt x="46220" y="360268"/>
                </a:lnTo>
                <a:lnTo>
                  <a:pt x="46220" y="372565"/>
                </a:lnTo>
                <a:lnTo>
                  <a:pt x="42436" y="384862"/>
                </a:lnTo>
                <a:lnTo>
                  <a:pt x="43855" y="394322"/>
                </a:lnTo>
                <a:lnTo>
                  <a:pt x="53314" y="402835"/>
                </a:lnTo>
                <a:lnTo>
                  <a:pt x="55679" y="404254"/>
                </a:lnTo>
                <a:lnTo>
                  <a:pt x="63719" y="400943"/>
                </a:lnTo>
                <a:lnTo>
                  <a:pt x="72706" y="395268"/>
                </a:lnTo>
                <a:lnTo>
                  <a:pt x="78855" y="368309"/>
                </a:lnTo>
                <a:lnTo>
                  <a:pt x="85949" y="354593"/>
                </a:lnTo>
                <a:lnTo>
                  <a:pt x="104868" y="350336"/>
                </a:lnTo>
                <a:lnTo>
                  <a:pt x="109597" y="358849"/>
                </a:lnTo>
                <a:lnTo>
                  <a:pt x="123786" y="376349"/>
                </a:lnTo>
                <a:lnTo>
                  <a:pt x="130881" y="378714"/>
                </a:lnTo>
                <a:lnTo>
                  <a:pt x="140340" y="373511"/>
                </a:lnTo>
                <a:lnTo>
                  <a:pt x="159731" y="374930"/>
                </a:lnTo>
                <a:lnTo>
                  <a:pt x="163515" y="381079"/>
                </a:lnTo>
                <a:lnTo>
                  <a:pt x="189528" y="381079"/>
                </a:lnTo>
                <a:lnTo>
                  <a:pt x="190474" y="374930"/>
                </a:lnTo>
                <a:lnTo>
                  <a:pt x="204190" y="369255"/>
                </a:lnTo>
                <a:lnTo>
                  <a:pt x="206555" y="360268"/>
                </a:lnTo>
                <a:lnTo>
                  <a:pt x="216487" y="354120"/>
                </a:lnTo>
                <a:lnTo>
                  <a:pt x="239190" y="371619"/>
                </a:lnTo>
                <a:lnTo>
                  <a:pt x="252432" y="368309"/>
                </a:lnTo>
                <a:lnTo>
                  <a:pt x="265203" y="347025"/>
                </a:lnTo>
                <a:lnTo>
                  <a:pt x="279392" y="330472"/>
                </a:lnTo>
                <a:lnTo>
                  <a:pt x="276554" y="312026"/>
                </a:lnTo>
                <a:lnTo>
                  <a:pt x="269932" y="303513"/>
                </a:lnTo>
                <a:lnTo>
                  <a:pt x="286013" y="302094"/>
                </a:lnTo>
                <a:lnTo>
                  <a:pt x="287432" y="294999"/>
                </a:lnTo>
                <a:lnTo>
                  <a:pt x="299729" y="297364"/>
                </a:lnTo>
                <a:lnTo>
                  <a:pt x="297364" y="319593"/>
                </a:lnTo>
                <a:lnTo>
                  <a:pt x="301148" y="341350"/>
                </a:lnTo>
                <a:lnTo>
                  <a:pt x="314864" y="353174"/>
                </a:lnTo>
                <a:lnTo>
                  <a:pt x="318175" y="363579"/>
                </a:lnTo>
                <a:lnTo>
                  <a:pt x="318175" y="378241"/>
                </a:lnTo>
                <a:lnTo>
                  <a:pt x="321959" y="378714"/>
                </a:lnTo>
                <a:lnTo>
                  <a:pt x="321959" y="375403"/>
                </a:lnTo>
                <a:lnTo>
                  <a:pt x="328580" y="343715"/>
                </a:lnTo>
                <a:lnTo>
                  <a:pt x="340877" y="335201"/>
                </a:lnTo>
                <a:lnTo>
                  <a:pt x="343242" y="322904"/>
                </a:lnTo>
                <a:lnTo>
                  <a:pt x="354120" y="300202"/>
                </a:lnTo>
                <a:lnTo>
                  <a:pt x="369255" y="285067"/>
                </a:lnTo>
                <a:lnTo>
                  <a:pt x="379187" y="255743"/>
                </a:lnTo>
                <a:lnTo>
                  <a:pt x="382498" y="229730"/>
                </a:lnTo>
                <a:lnTo>
                  <a:pt x="379187" y="217906"/>
                </a:lnTo>
                <a:lnTo>
                  <a:pt x="388174" y="1734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7E6D3B2F-6343-426A-961F-334BFD0F77FF}"/>
              </a:ext>
            </a:extLst>
          </p:cNvPr>
          <p:cNvSpPr/>
          <p:nvPr/>
        </p:nvSpPr>
        <p:spPr>
          <a:xfrm>
            <a:off x="4354462" y="3217906"/>
            <a:ext cx="697921" cy="506614"/>
          </a:xfrm>
          <a:custGeom>
            <a:avLst/>
            <a:gdLst>
              <a:gd name="connsiteX0" fmla="*/ 264257 w 307426"/>
              <a:gd name="connsiteY0" fmla="*/ 70341 h 264860"/>
              <a:gd name="connsiteX1" fmla="*/ 260946 w 307426"/>
              <a:gd name="connsiteY1" fmla="*/ 59936 h 264860"/>
              <a:gd name="connsiteX2" fmla="*/ 247230 w 307426"/>
              <a:gd name="connsiteY2" fmla="*/ 48112 h 264860"/>
              <a:gd name="connsiteX3" fmla="*/ 243446 w 307426"/>
              <a:gd name="connsiteY3" fmla="*/ 26355 h 264860"/>
              <a:gd name="connsiteX4" fmla="*/ 245811 w 307426"/>
              <a:gd name="connsiteY4" fmla="*/ 4126 h 264860"/>
              <a:gd name="connsiteX5" fmla="*/ 233514 w 307426"/>
              <a:gd name="connsiteY5" fmla="*/ 1761 h 264860"/>
              <a:gd name="connsiteX6" fmla="*/ 232095 w 307426"/>
              <a:gd name="connsiteY6" fmla="*/ 8856 h 264860"/>
              <a:gd name="connsiteX7" fmla="*/ 216014 w 307426"/>
              <a:gd name="connsiteY7" fmla="*/ 10275 h 264860"/>
              <a:gd name="connsiteX8" fmla="*/ 222635 w 307426"/>
              <a:gd name="connsiteY8" fmla="*/ 18788 h 264860"/>
              <a:gd name="connsiteX9" fmla="*/ 225474 w 307426"/>
              <a:gd name="connsiteY9" fmla="*/ 37234 h 264860"/>
              <a:gd name="connsiteX10" fmla="*/ 211285 w 307426"/>
              <a:gd name="connsiteY10" fmla="*/ 53787 h 264860"/>
              <a:gd name="connsiteX11" fmla="*/ 198514 w 307426"/>
              <a:gd name="connsiteY11" fmla="*/ 75071 h 264860"/>
              <a:gd name="connsiteX12" fmla="*/ 185272 w 307426"/>
              <a:gd name="connsiteY12" fmla="*/ 78381 h 264860"/>
              <a:gd name="connsiteX13" fmla="*/ 162569 w 307426"/>
              <a:gd name="connsiteY13" fmla="*/ 60882 h 264860"/>
              <a:gd name="connsiteX14" fmla="*/ 152637 w 307426"/>
              <a:gd name="connsiteY14" fmla="*/ 67030 h 264860"/>
              <a:gd name="connsiteX15" fmla="*/ 150272 w 307426"/>
              <a:gd name="connsiteY15" fmla="*/ 76017 h 264860"/>
              <a:gd name="connsiteX16" fmla="*/ 136556 w 307426"/>
              <a:gd name="connsiteY16" fmla="*/ 81692 h 264860"/>
              <a:gd name="connsiteX17" fmla="*/ 135610 w 307426"/>
              <a:gd name="connsiteY17" fmla="*/ 87841 h 264860"/>
              <a:gd name="connsiteX18" fmla="*/ 109597 w 307426"/>
              <a:gd name="connsiteY18" fmla="*/ 87841 h 264860"/>
              <a:gd name="connsiteX19" fmla="*/ 105813 w 307426"/>
              <a:gd name="connsiteY19" fmla="*/ 81692 h 264860"/>
              <a:gd name="connsiteX20" fmla="*/ 86422 w 307426"/>
              <a:gd name="connsiteY20" fmla="*/ 80273 h 264860"/>
              <a:gd name="connsiteX21" fmla="*/ 76963 w 307426"/>
              <a:gd name="connsiteY21" fmla="*/ 85476 h 264860"/>
              <a:gd name="connsiteX22" fmla="*/ 69868 w 307426"/>
              <a:gd name="connsiteY22" fmla="*/ 83111 h 264860"/>
              <a:gd name="connsiteX23" fmla="*/ 55679 w 307426"/>
              <a:gd name="connsiteY23" fmla="*/ 65611 h 264860"/>
              <a:gd name="connsiteX24" fmla="*/ 50950 w 307426"/>
              <a:gd name="connsiteY24" fmla="*/ 57098 h 264860"/>
              <a:gd name="connsiteX25" fmla="*/ 32031 w 307426"/>
              <a:gd name="connsiteY25" fmla="*/ 61355 h 264860"/>
              <a:gd name="connsiteX26" fmla="*/ 24937 w 307426"/>
              <a:gd name="connsiteY26" fmla="*/ 75071 h 264860"/>
              <a:gd name="connsiteX27" fmla="*/ 18788 w 307426"/>
              <a:gd name="connsiteY27" fmla="*/ 102030 h 264860"/>
              <a:gd name="connsiteX28" fmla="*/ 9801 w 307426"/>
              <a:gd name="connsiteY28" fmla="*/ 107705 h 264860"/>
              <a:gd name="connsiteX29" fmla="*/ 1761 w 307426"/>
              <a:gd name="connsiteY29" fmla="*/ 111016 h 264860"/>
              <a:gd name="connsiteX30" fmla="*/ 19734 w 307426"/>
              <a:gd name="connsiteY30" fmla="*/ 122840 h 264860"/>
              <a:gd name="connsiteX31" fmla="*/ 34396 w 307426"/>
              <a:gd name="connsiteY31" fmla="*/ 135137 h 264860"/>
              <a:gd name="connsiteX32" fmla="*/ 34869 w 307426"/>
              <a:gd name="connsiteY32" fmla="*/ 144597 h 264860"/>
              <a:gd name="connsiteX33" fmla="*/ 52842 w 307426"/>
              <a:gd name="connsiteY33" fmla="*/ 160677 h 264860"/>
              <a:gd name="connsiteX34" fmla="*/ 64192 w 307426"/>
              <a:gd name="connsiteY34" fmla="*/ 173447 h 264860"/>
              <a:gd name="connsiteX35" fmla="*/ 71287 w 307426"/>
              <a:gd name="connsiteY35" fmla="*/ 191420 h 264860"/>
              <a:gd name="connsiteX36" fmla="*/ 91152 w 307426"/>
              <a:gd name="connsiteY36" fmla="*/ 203244 h 264860"/>
              <a:gd name="connsiteX37" fmla="*/ 95408 w 307426"/>
              <a:gd name="connsiteY37" fmla="*/ 213176 h 264860"/>
              <a:gd name="connsiteX38" fmla="*/ 111962 w 307426"/>
              <a:gd name="connsiteY38" fmla="*/ 237770 h 264860"/>
              <a:gd name="connsiteX39" fmla="*/ 123786 w 307426"/>
              <a:gd name="connsiteY39" fmla="*/ 241554 h 264860"/>
              <a:gd name="connsiteX40" fmla="*/ 130881 w 307426"/>
              <a:gd name="connsiteY40" fmla="*/ 236352 h 264860"/>
              <a:gd name="connsiteX41" fmla="*/ 143178 w 307426"/>
              <a:gd name="connsiteY41" fmla="*/ 238243 h 264860"/>
              <a:gd name="connsiteX42" fmla="*/ 157840 w 307426"/>
              <a:gd name="connsiteY42" fmla="*/ 232095 h 264860"/>
              <a:gd name="connsiteX43" fmla="*/ 164461 w 307426"/>
              <a:gd name="connsiteY43" fmla="*/ 244865 h 264860"/>
              <a:gd name="connsiteX44" fmla="*/ 188109 w 307426"/>
              <a:gd name="connsiteY44" fmla="*/ 264729 h 264860"/>
              <a:gd name="connsiteX45" fmla="*/ 188109 w 307426"/>
              <a:gd name="connsiteY45" fmla="*/ 264729 h 264860"/>
              <a:gd name="connsiteX46" fmla="*/ 198987 w 307426"/>
              <a:gd name="connsiteY46" fmla="*/ 256689 h 264860"/>
              <a:gd name="connsiteX47" fmla="*/ 215541 w 307426"/>
              <a:gd name="connsiteY47" fmla="*/ 263311 h 264860"/>
              <a:gd name="connsiteX48" fmla="*/ 236824 w 307426"/>
              <a:gd name="connsiteY48" fmla="*/ 256216 h 264860"/>
              <a:gd name="connsiteX49" fmla="*/ 255743 w 307426"/>
              <a:gd name="connsiteY49" fmla="*/ 256689 h 264860"/>
              <a:gd name="connsiteX50" fmla="*/ 271824 w 307426"/>
              <a:gd name="connsiteY50" fmla="*/ 242500 h 264860"/>
              <a:gd name="connsiteX51" fmla="*/ 287905 w 307426"/>
              <a:gd name="connsiteY51" fmla="*/ 224527 h 264860"/>
              <a:gd name="connsiteX52" fmla="*/ 305878 w 307426"/>
              <a:gd name="connsiteY52" fmla="*/ 204663 h 264860"/>
              <a:gd name="connsiteX53" fmla="*/ 289324 w 307426"/>
              <a:gd name="connsiteY53" fmla="*/ 172028 h 264860"/>
              <a:gd name="connsiteX54" fmla="*/ 277026 w 307426"/>
              <a:gd name="connsiteY54" fmla="*/ 164934 h 264860"/>
              <a:gd name="connsiteX55" fmla="*/ 272297 w 307426"/>
              <a:gd name="connsiteY55" fmla="*/ 153110 h 264860"/>
              <a:gd name="connsiteX56" fmla="*/ 258581 w 307426"/>
              <a:gd name="connsiteY56" fmla="*/ 138448 h 264860"/>
              <a:gd name="connsiteX57" fmla="*/ 242500 w 307426"/>
              <a:gd name="connsiteY57" fmla="*/ 136083 h 264860"/>
              <a:gd name="connsiteX58" fmla="*/ 251013 w 307426"/>
              <a:gd name="connsiteY58" fmla="*/ 119056 h 264860"/>
              <a:gd name="connsiteX59" fmla="*/ 265202 w 307426"/>
              <a:gd name="connsiteY59" fmla="*/ 118584 h 264860"/>
              <a:gd name="connsiteX60" fmla="*/ 268986 w 307426"/>
              <a:gd name="connsiteY60" fmla="*/ 109124 h 264860"/>
              <a:gd name="connsiteX61" fmla="*/ 268040 w 307426"/>
              <a:gd name="connsiteY61" fmla="*/ 85476 h 264860"/>
              <a:gd name="connsiteX62" fmla="*/ 264257 w 307426"/>
              <a:gd name="connsiteY62" fmla="*/ 85003 h 264860"/>
              <a:gd name="connsiteX63" fmla="*/ 264257 w 307426"/>
              <a:gd name="connsiteY63" fmla="*/ 70341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07426" h="264860">
                <a:moveTo>
                  <a:pt x="264257" y="70341"/>
                </a:moveTo>
                <a:lnTo>
                  <a:pt x="260946" y="59936"/>
                </a:lnTo>
                <a:lnTo>
                  <a:pt x="247230" y="48112"/>
                </a:lnTo>
                <a:lnTo>
                  <a:pt x="243446" y="26355"/>
                </a:lnTo>
                <a:lnTo>
                  <a:pt x="245811" y="4126"/>
                </a:lnTo>
                <a:lnTo>
                  <a:pt x="233514" y="1761"/>
                </a:lnTo>
                <a:lnTo>
                  <a:pt x="232095" y="8856"/>
                </a:lnTo>
                <a:lnTo>
                  <a:pt x="216014" y="10275"/>
                </a:lnTo>
                <a:lnTo>
                  <a:pt x="222635" y="18788"/>
                </a:lnTo>
                <a:lnTo>
                  <a:pt x="225474" y="37234"/>
                </a:lnTo>
                <a:lnTo>
                  <a:pt x="211285" y="53787"/>
                </a:lnTo>
                <a:lnTo>
                  <a:pt x="198514" y="75071"/>
                </a:lnTo>
                <a:lnTo>
                  <a:pt x="185272" y="78381"/>
                </a:lnTo>
                <a:lnTo>
                  <a:pt x="162569" y="60882"/>
                </a:lnTo>
                <a:lnTo>
                  <a:pt x="152637" y="67030"/>
                </a:lnTo>
                <a:lnTo>
                  <a:pt x="150272" y="76017"/>
                </a:lnTo>
                <a:lnTo>
                  <a:pt x="136556" y="81692"/>
                </a:lnTo>
                <a:lnTo>
                  <a:pt x="135610" y="87841"/>
                </a:lnTo>
                <a:lnTo>
                  <a:pt x="109597" y="87841"/>
                </a:lnTo>
                <a:lnTo>
                  <a:pt x="105813" y="81692"/>
                </a:lnTo>
                <a:lnTo>
                  <a:pt x="86422" y="80273"/>
                </a:lnTo>
                <a:lnTo>
                  <a:pt x="76963" y="85476"/>
                </a:lnTo>
                <a:lnTo>
                  <a:pt x="69868" y="83111"/>
                </a:lnTo>
                <a:lnTo>
                  <a:pt x="55679" y="65611"/>
                </a:lnTo>
                <a:lnTo>
                  <a:pt x="50950" y="57098"/>
                </a:lnTo>
                <a:lnTo>
                  <a:pt x="32031" y="61355"/>
                </a:lnTo>
                <a:lnTo>
                  <a:pt x="24937" y="75071"/>
                </a:lnTo>
                <a:lnTo>
                  <a:pt x="18788" y="102030"/>
                </a:lnTo>
                <a:lnTo>
                  <a:pt x="9801" y="107705"/>
                </a:lnTo>
                <a:lnTo>
                  <a:pt x="1761" y="111016"/>
                </a:lnTo>
                <a:lnTo>
                  <a:pt x="19734" y="122840"/>
                </a:lnTo>
                <a:lnTo>
                  <a:pt x="34396" y="135137"/>
                </a:lnTo>
                <a:lnTo>
                  <a:pt x="34869" y="144597"/>
                </a:lnTo>
                <a:lnTo>
                  <a:pt x="52842" y="160677"/>
                </a:lnTo>
                <a:lnTo>
                  <a:pt x="64192" y="173447"/>
                </a:lnTo>
                <a:lnTo>
                  <a:pt x="71287" y="191420"/>
                </a:lnTo>
                <a:lnTo>
                  <a:pt x="91152" y="203244"/>
                </a:lnTo>
                <a:lnTo>
                  <a:pt x="95408" y="213176"/>
                </a:lnTo>
                <a:lnTo>
                  <a:pt x="111962" y="237770"/>
                </a:lnTo>
                <a:lnTo>
                  <a:pt x="123786" y="241554"/>
                </a:lnTo>
                <a:lnTo>
                  <a:pt x="130881" y="236352"/>
                </a:lnTo>
                <a:lnTo>
                  <a:pt x="143178" y="238243"/>
                </a:lnTo>
                <a:lnTo>
                  <a:pt x="157840" y="232095"/>
                </a:lnTo>
                <a:lnTo>
                  <a:pt x="164461" y="244865"/>
                </a:lnTo>
                <a:lnTo>
                  <a:pt x="188109" y="264729"/>
                </a:lnTo>
                <a:lnTo>
                  <a:pt x="188109" y="264729"/>
                </a:lnTo>
                <a:lnTo>
                  <a:pt x="198987" y="256689"/>
                </a:lnTo>
                <a:lnTo>
                  <a:pt x="215541" y="263311"/>
                </a:lnTo>
                <a:lnTo>
                  <a:pt x="236824" y="256216"/>
                </a:lnTo>
                <a:lnTo>
                  <a:pt x="255743" y="256689"/>
                </a:lnTo>
                <a:lnTo>
                  <a:pt x="271824" y="242500"/>
                </a:lnTo>
                <a:lnTo>
                  <a:pt x="287905" y="224527"/>
                </a:lnTo>
                <a:lnTo>
                  <a:pt x="305878" y="204663"/>
                </a:lnTo>
                <a:lnTo>
                  <a:pt x="289324" y="172028"/>
                </a:lnTo>
                <a:lnTo>
                  <a:pt x="277026" y="164934"/>
                </a:lnTo>
                <a:lnTo>
                  <a:pt x="272297" y="153110"/>
                </a:lnTo>
                <a:lnTo>
                  <a:pt x="258581" y="138448"/>
                </a:lnTo>
                <a:lnTo>
                  <a:pt x="242500" y="136083"/>
                </a:lnTo>
                <a:lnTo>
                  <a:pt x="251013" y="119056"/>
                </a:lnTo>
                <a:lnTo>
                  <a:pt x="265202" y="118584"/>
                </a:lnTo>
                <a:lnTo>
                  <a:pt x="268986" y="109124"/>
                </a:lnTo>
                <a:lnTo>
                  <a:pt x="268040" y="85476"/>
                </a:lnTo>
                <a:lnTo>
                  <a:pt x="264257" y="85003"/>
                </a:lnTo>
                <a:lnTo>
                  <a:pt x="264257" y="7034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42DAFC16-7082-4846-8F59-4EABA0D1C941}"/>
              </a:ext>
            </a:extLst>
          </p:cNvPr>
          <p:cNvSpPr/>
          <p:nvPr/>
        </p:nvSpPr>
        <p:spPr>
          <a:xfrm>
            <a:off x="1864495" y="2968217"/>
            <a:ext cx="365066" cy="244260"/>
          </a:xfrm>
          <a:custGeom>
            <a:avLst/>
            <a:gdLst>
              <a:gd name="connsiteX0" fmla="*/ 145070 w 160807"/>
              <a:gd name="connsiteY0" fmla="*/ 61355 h 127700"/>
              <a:gd name="connsiteX1" fmla="*/ 128043 w 160807"/>
              <a:gd name="connsiteY1" fmla="*/ 40544 h 127700"/>
              <a:gd name="connsiteX2" fmla="*/ 112908 w 160807"/>
              <a:gd name="connsiteY2" fmla="*/ 18315 h 127700"/>
              <a:gd name="connsiteX3" fmla="*/ 95408 w 160807"/>
              <a:gd name="connsiteY3" fmla="*/ 10275 h 127700"/>
              <a:gd name="connsiteX4" fmla="*/ 83111 w 160807"/>
              <a:gd name="connsiteY4" fmla="*/ 1761 h 127700"/>
              <a:gd name="connsiteX5" fmla="*/ 68449 w 160807"/>
              <a:gd name="connsiteY5" fmla="*/ 1761 h 127700"/>
              <a:gd name="connsiteX6" fmla="*/ 55206 w 160807"/>
              <a:gd name="connsiteY6" fmla="*/ 8383 h 127700"/>
              <a:gd name="connsiteX7" fmla="*/ 42436 w 160807"/>
              <a:gd name="connsiteY7" fmla="*/ 6018 h 127700"/>
              <a:gd name="connsiteX8" fmla="*/ 32977 w 160807"/>
              <a:gd name="connsiteY8" fmla="*/ 15477 h 127700"/>
              <a:gd name="connsiteX9" fmla="*/ 26829 w 160807"/>
              <a:gd name="connsiteY9" fmla="*/ 31085 h 127700"/>
              <a:gd name="connsiteX10" fmla="*/ 13585 w 160807"/>
              <a:gd name="connsiteY10" fmla="*/ 51895 h 127700"/>
              <a:gd name="connsiteX11" fmla="*/ 1761 w 160807"/>
              <a:gd name="connsiteY11" fmla="*/ 57571 h 127700"/>
              <a:gd name="connsiteX12" fmla="*/ 14531 w 160807"/>
              <a:gd name="connsiteY12" fmla="*/ 68449 h 127700"/>
              <a:gd name="connsiteX13" fmla="*/ 24937 w 160807"/>
              <a:gd name="connsiteY13" fmla="*/ 92097 h 127700"/>
              <a:gd name="connsiteX14" fmla="*/ 53787 w 160807"/>
              <a:gd name="connsiteY14" fmla="*/ 91151 h 127700"/>
              <a:gd name="connsiteX15" fmla="*/ 59936 w 160807"/>
              <a:gd name="connsiteY15" fmla="*/ 84057 h 127700"/>
              <a:gd name="connsiteX16" fmla="*/ 68449 w 160807"/>
              <a:gd name="connsiteY16" fmla="*/ 83584 h 127700"/>
              <a:gd name="connsiteX17" fmla="*/ 78382 w 160807"/>
              <a:gd name="connsiteY17" fmla="*/ 90678 h 127700"/>
              <a:gd name="connsiteX18" fmla="*/ 86895 w 160807"/>
              <a:gd name="connsiteY18" fmla="*/ 91151 h 127700"/>
              <a:gd name="connsiteX19" fmla="*/ 95408 w 160807"/>
              <a:gd name="connsiteY19" fmla="*/ 85949 h 127700"/>
              <a:gd name="connsiteX20" fmla="*/ 100611 w 160807"/>
              <a:gd name="connsiteY20" fmla="*/ 94462 h 127700"/>
              <a:gd name="connsiteX21" fmla="*/ 89260 w 160807"/>
              <a:gd name="connsiteY21" fmla="*/ 101557 h 127700"/>
              <a:gd name="connsiteX22" fmla="*/ 77909 w 160807"/>
              <a:gd name="connsiteY22" fmla="*/ 101084 h 127700"/>
              <a:gd name="connsiteX23" fmla="*/ 66557 w 160807"/>
              <a:gd name="connsiteY23" fmla="*/ 94462 h 127700"/>
              <a:gd name="connsiteX24" fmla="*/ 56625 w 160807"/>
              <a:gd name="connsiteY24" fmla="*/ 101557 h 127700"/>
              <a:gd name="connsiteX25" fmla="*/ 51896 w 160807"/>
              <a:gd name="connsiteY25" fmla="*/ 101557 h 127700"/>
              <a:gd name="connsiteX26" fmla="*/ 45274 w 160807"/>
              <a:gd name="connsiteY26" fmla="*/ 105813 h 127700"/>
              <a:gd name="connsiteX27" fmla="*/ 21626 w 160807"/>
              <a:gd name="connsiteY27" fmla="*/ 105340 h 127700"/>
              <a:gd name="connsiteX28" fmla="*/ 25409 w 160807"/>
              <a:gd name="connsiteY28" fmla="*/ 128516 h 127700"/>
              <a:gd name="connsiteX29" fmla="*/ 39598 w 160807"/>
              <a:gd name="connsiteY29" fmla="*/ 123313 h 127700"/>
              <a:gd name="connsiteX30" fmla="*/ 48112 w 160807"/>
              <a:gd name="connsiteY30" fmla="*/ 124259 h 127700"/>
              <a:gd name="connsiteX31" fmla="*/ 55206 w 160807"/>
              <a:gd name="connsiteY31" fmla="*/ 120948 h 127700"/>
              <a:gd name="connsiteX32" fmla="*/ 103922 w 160807"/>
              <a:gd name="connsiteY32" fmla="*/ 122367 h 127700"/>
              <a:gd name="connsiteX33" fmla="*/ 116692 w 160807"/>
              <a:gd name="connsiteY33" fmla="*/ 122840 h 127700"/>
              <a:gd name="connsiteX34" fmla="*/ 135610 w 160807"/>
              <a:gd name="connsiteY34" fmla="*/ 129935 h 127700"/>
              <a:gd name="connsiteX35" fmla="*/ 141759 w 160807"/>
              <a:gd name="connsiteY35" fmla="*/ 129462 h 127700"/>
              <a:gd name="connsiteX36" fmla="*/ 143651 w 160807"/>
              <a:gd name="connsiteY36" fmla="*/ 126151 h 127700"/>
              <a:gd name="connsiteX37" fmla="*/ 157840 w 160807"/>
              <a:gd name="connsiteY37" fmla="*/ 128516 h 127700"/>
              <a:gd name="connsiteX38" fmla="*/ 161623 w 160807"/>
              <a:gd name="connsiteY38" fmla="*/ 126624 h 127700"/>
              <a:gd name="connsiteX39" fmla="*/ 163042 w 160807"/>
              <a:gd name="connsiteY39" fmla="*/ 117165 h 127700"/>
              <a:gd name="connsiteX40" fmla="*/ 161150 w 160807"/>
              <a:gd name="connsiteY40" fmla="*/ 105813 h 127700"/>
              <a:gd name="connsiteX41" fmla="*/ 151218 w 160807"/>
              <a:gd name="connsiteY41" fmla="*/ 97300 h 127700"/>
              <a:gd name="connsiteX42" fmla="*/ 146015 w 160807"/>
              <a:gd name="connsiteY42" fmla="*/ 79800 h 127700"/>
              <a:gd name="connsiteX43" fmla="*/ 145070 w 160807"/>
              <a:gd name="connsiteY43" fmla="*/ 6135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60807" h="127700">
                <a:moveTo>
                  <a:pt x="145070" y="61355"/>
                </a:moveTo>
                <a:lnTo>
                  <a:pt x="128043" y="40544"/>
                </a:lnTo>
                <a:lnTo>
                  <a:pt x="112908" y="18315"/>
                </a:lnTo>
                <a:lnTo>
                  <a:pt x="95408" y="10275"/>
                </a:lnTo>
                <a:lnTo>
                  <a:pt x="83111" y="1761"/>
                </a:lnTo>
                <a:lnTo>
                  <a:pt x="68449" y="1761"/>
                </a:lnTo>
                <a:lnTo>
                  <a:pt x="55206" y="8383"/>
                </a:lnTo>
                <a:lnTo>
                  <a:pt x="42436" y="6018"/>
                </a:lnTo>
                <a:lnTo>
                  <a:pt x="32977" y="15477"/>
                </a:lnTo>
                <a:lnTo>
                  <a:pt x="26829" y="31085"/>
                </a:lnTo>
                <a:lnTo>
                  <a:pt x="13585" y="51895"/>
                </a:lnTo>
                <a:lnTo>
                  <a:pt x="1761" y="57571"/>
                </a:lnTo>
                <a:lnTo>
                  <a:pt x="14531" y="68449"/>
                </a:lnTo>
                <a:lnTo>
                  <a:pt x="24937" y="92097"/>
                </a:lnTo>
                <a:lnTo>
                  <a:pt x="53787" y="91151"/>
                </a:lnTo>
                <a:lnTo>
                  <a:pt x="59936" y="84057"/>
                </a:lnTo>
                <a:lnTo>
                  <a:pt x="68449" y="83584"/>
                </a:lnTo>
                <a:lnTo>
                  <a:pt x="78382" y="90678"/>
                </a:lnTo>
                <a:lnTo>
                  <a:pt x="86895" y="91151"/>
                </a:lnTo>
                <a:lnTo>
                  <a:pt x="95408" y="85949"/>
                </a:lnTo>
                <a:lnTo>
                  <a:pt x="100611" y="94462"/>
                </a:lnTo>
                <a:lnTo>
                  <a:pt x="89260" y="101557"/>
                </a:lnTo>
                <a:lnTo>
                  <a:pt x="77909" y="101084"/>
                </a:lnTo>
                <a:lnTo>
                  <a:pt x="66557" y="94462"/>
                </a:lnTo>
                <a:lnTo>
                  <a:pt x="56625" y="101557"/>
                </a:lnTo>
                <a:lnTo>
                  <a:pt x="51896" y="101557"/>
                </a:lnTo>
                <a:lnTo>
                  <a:pt x="45274" y="105813"/>
                </a:lnTo>
                <a:lnTo>
                  <a:pt x="21626" y="105340"/>
                </a:lnTo>
                <a:lnTo>
                  <a:pt x="25409" y="128516"/>
                </a:lnTo>
                <a:lnTo>
                  <a:pt x="39598" y="123313"/>
                </a:lnTo>
                <a:lnTo>
                  <a:pt x="48112" y="124259"/>
                </a:lnTo>
                <a:lnTo>
                  <a:pt x="55206" y="120948"/>
                </a:lnTo>
                <a:lnTo>
                  <a:pt x="103922" y="122367"/>
                </a:lnTo>
                <a:lnTo>
                  <a:pt x="116692" y="122840"/>
                </a:lnTo>
                <a:lnTo>
                  <a:pt x="135610" y="129935"/>
                </a:lnTo>
                <a:lnTo>
                  <a:pt x="141759" y="129462"/>
                </a:lnTo>
                <a:lnTo>
                  <a:pt x="143651" y="126151"/>
                </a:lnTo>
                <a:lnTo>
                  <a:pt x="157840" y="128516"/>
                </a:lnTo>
                <a:lnTo>
                  <a:pt x="161623" y="126624"/>
                </a:lnTo>
                <a:lnTo>
                  <a:pt x="163042" y="117165"/>
                </a:lnTo>
                <a:lnTo>
                  <a:pt x="161150" y="105813"/>
                </a:lnTo>
                <a:lnTo>
                  <a:pt x="151218" y="97300"/>
                </a:lnTo>
                <a:lnTo>
                  <a:pt x="146015" y="79800"/>
                </a:lnTo>
                <a:lnTo>
                  <a:pt x="145070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5962C5A-CC61-4A0D-9380-C861B129E4EC}"/>
              </a:ext>
            </a:extLst>
          </p:cNvPr>
          <p:cNvSpPr/>
          <p:nvPr/>
        </p:nvSpPr>
        <p:spPr>
          <a:xfrm>
            <a:off x="2121116" y="3344560"/>
            <a:ext cx="182533" cy="189981"/>
          </a:xfrm>
          <a:custGeom>
            <a:avLst/>
            <a:gdLst>
              <a:gd name="connsiteX0" fmla="*/ 81692 w 80403"/>
              <a:gd name="connsiteY0" fmla="*/ 51422 h 99322"/>
              <a:gd name="connsiteX1" fmla="*/ 74598 w 80403"/>
              <a:gd name="connsiteY1" fmla="*/ 52841 h 99322"/>
              <a:gd name="connsiteX2" fmla="*/ 74598 w 80403"/>
              <a:gd name="connsiteY2" fmla="*/ 41963 h 99322"/>
              <a:gd name="connsiteX3" fmla="*/ 70341 w 80403"/>
              <a:gd name="connsiteY3" fmla="*/ 33923 h 99322"/>
              <a:gd name="connsiteX4" fmla="*/ 71287 w 80403"/>
              <a:gd name="connsiteY4" fmla="*/ 25409 h 99322"/>
              <a:gd name="connsiteX5" fmla="*/ 65611 w 80403"/>
              <a:gd name="connsiteY5" fmla="*/ 12639 h 99322"/>
              <a:gd name="connsiteX6" fmla="*/ 58517 w 80403"/>
              <a:gd name="connsiteY6" fmla="*/ 1761 h 99322"/>
              <a:gd name="connsiteX7" fmla="*/ 37234 w 80403"/>
              <a:gd name="connsiteY7" fmla="*/ 1761 h 99322"/>
              <a:gd name="connsiteX8" fmla="*/ 31085 w 80403"/>
              <a:gd name="connsiteY8" fmla="*/ 7437 h 99322"/>
              <a:gd name="connsiteX9" fmla="*/ 23991 w 80403"/>
              <a:gd name="connsiteY9" fmla="*/ 8383 h 99322"/>
              <a:gd name="connsiteX10" fmla="*/ 19261 w 80403"/>
              <a:gd name="connsiteY10" fmla="*/ 15004 h 99322"/>
              <a:gd name="connsiteX11" fmla="*/ 15950 w 80403"/>
              <a:gd name="connsiteY11" fmla="*/ 23045 h 99322"/>
              <a:gd name="connsiteX12" fmla="*/ 1761 w 80403"/>
              <a:gd name="connsiteY12" fmla="*/ 36288 h 99322"/>
              <a:gd name="connsiteX13" fmla="*/ 5072 w 80403"/>
              <a:gd name="connsiteY13" fmla="*/ 58517 h 99322"/>
              <a:gd name="connsiteX14" fmla="*/ 9329 w 80403"/>
              <a:gd name="connsiteY14" fmla="*/ 69395 h 99322"/>
              <a:gd name="connsiteX15" fmla="*/ 23045 w 80403"/>
              <a:gd name="connsiteY15" fmla="*/ 85949 h 99322"/>
              <a:gd name="connsiteX16" fmla="*/ 42436 w 80403"/>
              <a:gd name="connsiteY16" fmla="*/ 97773 h 99322"/>
              <a:gd name="connsiteX17" fmla="*/ 49531 w 80403"/>
              <a:gd name="connsiteY17" fmla="*/ 100138 h 99322"/>
              <a:gd name="connsiteX18" fmla="*/ 55679 w 80403"/>
              <a:gd name="connsiteY18" fmla="*/ 90678 h 99322"/>
              <a:gd name="connsiteX19" fmla="*/ 57098 w 80403"/>
              <a:gd name="connsiteY19" fmla="*/ 81692 h 99322"/>
              <a:gd name="connsiteX20" fmla="*/ 69395 w 80403"/>
              <a:gd name="connsiteY20" fmla="*/ 65611 h 99322"/>
              <a:gd name="connsiteX21" fmla="*/ 81692 w 80403"/>
              <a:gd name="connsiteY21" fmla="*/ 51422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403" h="99322">
                <a:moveTo>
                  <a:pt x="81692" y="51422"/>
                </a:moveTo>
                <a:lnTo>
                  <a:pt x="74598" y="52841"/>
                </a:lnTo>
                <a:lnTo>
                  <a:pt x="74598" y="41963"/>
                </a:lnTo>
                <a:lnTo>
                  <a:pt x="70341" y="33923"/>
                </a:lnTo>
                <a:lnTo>
                  <a:pt x="71287" y="25409"/>
                </a:lnTo>
                <a:lnTo>
                  <a:pt x="65611" y="12639"/>
                </a:lnTo>
                <a:lnTo>
                  <a:pt x="58517" y="1761"/>
                </a:lnTo>
                <a:lnTo>
                  <a:pt x="37234" y="1761"/>
                </a:lnTo>
                <a:lnTo>
                  <a:pt x="31085" y="7437"/>
                </a:lnTo>
                <a:lnTo>
                  <a:pt x="23991" y="8383"/>
                </a:lnTo>
                <a:lnTo>
                  <a:pt x="19261" y="15004"/>
                </a:lnTo>
                <a:lnTo>
                  <a:pt x="15950" y="23045"/>
                </a:lnTo>
                <a:lnTo>
                  <a:pt x="1761" y="36288"/>
                </a:lnTo>
                <a:lnTo>
                  <a:pt x="5072" y="58517"/>
                </a:lnTo>
                <a:lnTo>
                  <a:pt x="9329" y="69395"/>
                </a:lnTo>
                <a:lnTo>
                  <a:pt x="23045" y="85949"/>
                </a:lnTo>
                <a:lnTo>
                  <a:pt x="42436" y="97773"/>
                </a:lnTo>
                <a:lnTo>
                  <a:pt x="49531" y="100138"/>
                </a:lnTo>
                <a:lnTo>
                  <a:pt x="55679" y="90678"/>
                </a:lnTo>
                <a:lnTo>
                  <a:pt x="57098" y="81692"/>
                </a:lnTo>
                <a:lnTo>
                  <a:pt x="69395" y="65611"/>
                </a:lnTo>
                <a:lnTo>
                  <a:pt x="81692" y="5142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8DACBFD6-DE8B-46C0-AFC0-DDC4F9EAB46D}"/>
              </a:ext>
            </a:extLst>
          </p:cNvPr>
          <p:cNvSpPr/>
          <p:nvPr/>
        </p:nvSpPr>
        <p:spPr>
          <a:xfrm>
            <a:off x="3930341" y="1271964"/>
            <a:ext cx="246956" cy="217120"/>
          </a:xfrm>
          <a:custGeom>
            <a:avLst/>
            <a:gdLst>
              <a:gd name="connsiteX0" fmla="*/ 67031 w 108781"/>
              <a:gd name="connsiteY0" fmla="*/ 30612 h 113511"/>
              <a:gd name="connsiteX1" fmla="*/ 51895 w 108781"/>
              <a:gd name="connsiteY1" fmla="*/ 23518 h 113511"/>
              <a:gd name="connsiteX2" fmla="*/ 48112 w 108781"/>
              <a:gd name="connsiteY2" fmla="*/ 14531 h 113511"/>
              <a:gd name="connsiteX3" fmla="*/ 34396 w 108781"/>
              <a:gd name="connsiteY3" fmla="*/ 2707 h 113511"/>
              <a:gd name="connsiteX4" fmla="*/ 19261 w 108781"/>
              <a:gd name="connsiteY4" fmla="*/ 1761 h 113511"/>
              <a:gd name="connsiteX5" fmla="*/ 1761 w 108781"/>
              <a:gd name="connsiteY5" fmla="*/ 9329 h 113511"/>
              <a:gd name="connsiteX6" fmla="*/ 1761 w 108781"/>
              <a:gd name="connsiteY6" fmla="*/ 9329 h 113511"/>
              <a:gd name="connsiteX7" fmla="*/ 8856 w 108781"/>
              <a:gd name="connsiteY7" fmla="*/ 20680 h 113511"/>
              <a:gd name="connsiteX8" fmla="*/ 16896 w 108781"/>
              <a:gd name="connsiteY8" fmla="*/ 29193 h 113511"/>
              <a:gd name="connsiteX9" fmla="*/ 8856 w 108781"/>
              <a:gd name="connsiteY9" fmla="*/ 40071 h 113511"/>
              <a:gd name="connsiteX10" fmla="*/ 8856 w 108781"/>
              <a:gd name="connsiteY10" fmla="*/ 40071 h 113511"/>
              <a:gd name="connsiteX11" fmla="*/ 17369 w 108781"/>
              <a:gd name="connsiteY11" fmla="*/ 40071 h 113511"/>
              <a:gd name="connsiteX12" fmla="*/ 12640 w 108781"/>
              <a:gd name="connsiteY12" fmla="*/ 52841 h 113511"/>
              <a:gd name="connsiteX13" fmla="*/ 25409 w 108781"/>
              <a:gd name="connsiteY13" fmla="*/ 63720 h 113511"/>
              <a:gd name="connsiteX14" fmla="*/ 23045 w 108781"/>
              <a:gd name="connsiteY14" fmla="*/ 77436 h 113511"/>
              <a:gd name="connsiteX15" fmla="*/ 17369 w 108781"/>
              <a:gd name="connsiteY15" fmla="*/ 78854 h 113511"/>
              <a:gd name="connsiteX16" fmla="*/ 24464 w 108781"/>
              <a:gd name="connsiteY16" fmla="*/ 84057 h 113511"/>
              <a:gd name="connsiteX17" fmla="*/ 28247 w 108781"/>
              <a:gd name="connsiteY17" fmla="*/ 87841 h 113511"/>
              <a:gd name="connsiteX18" fmla="*/ 36761 w 108781"/>
              <a:gd name="connsiteY18" fmla="*/ 91151 h 113511"/>
              <a:gd name="connsiteX19" fmla="*/ 46220 w 108781"/>
              <a:gd name="connsiteY19" fmla="*/ 96827 h 113511"/>
              <a:gd name="connsiteX20" fmla="*/ 44328 w 108781"/>
              <a:gd name="connsiteY20" fmla="*/ 99665 h 113511"/>
              <a:gd name="connsiteX21" fmla="*/ 50003 w 108781"/>
              <a:gd name="connsiteY21" fmla="*/ 97300 h 113511"/>
              <a:gd name="connsiteX22" fmla="*/ 52368 w 108781"/>
              <a:gd name="connsiteY22" fmla="*/ 87841 h 113511"/>
              <a:gd name="connsiteX23" fmla="*/ 56625 w 108781"/>
              <a:gd name="connsiteY23" fmla="*/ 85949 h 113511"/>
              <a:gd name="connsiteX24" fmla="*/ 60409 w 108781"/>
              <a:gd name="connsiteY24" fmla="*/ 90205 h 113511"/>
              <a:gd name="connsiteX25" fmla="*/ 65139 w 108781"/>
              <a:gd name="connsiteY25" fmla="*/ 92097 h 113511"/>
              <a:gd name="connsiteX26" fmla="*/ 68922 w 108781"/>
              <a:gd name="connsiteY26" fmla="*/ 96827 h 113511"/>
              <a:gd name="connsiteX27" fmla="*/ 72706 w 108781"/>
              <a:gd name="connsiteY27" fmla="*/ 98246 h 113511"/>
              <a:gd name="connsiteX28" fmla="*/ 77908 w 108781"/>
              <a:gd name="connsiteY28" fmla="*/ 103449 h 113511"/>
              <a:gd name="connsiteX29" fmla="*/ 81692 w 108781"/>
              <a:gd name="connsiteY29" fmla="*/ 103449 h 113511"/>
              <a:gd name="connsiteX30" fmla="*/ 79328 w 108781"/>
              <a:gd name="connsiteY30" fmla="*/ 110543 h 113511"/>
              <a:gd name="connsiteX31" fmla="*/ 76963 w 108781"/>
              <a:gd name="connsiteY31" fmla="*/ 113854 h 113511"/>
              <a:gd name="connsiteX32" fmla="*/ 77908 w 108781"/>
              <a:gd name="connsiteY32" fmla="*/ 116219 h 113511"/>
              <a:gd name="connsiteX33" fmla="*/ 85949 w 108781"/>
              <a:gd name="connsiteY33" fmla="*/ 114327 h 113511"/>
              <a:gd name="connsiteX34" fmla="*/ 97300 w 108781"/>
              <a:gd name="connsiteY34" fmla="*/ 113854 h 113511"/>
              <a:gd name="connsiteX35" fmla="*/ 100611 w 108781"/>
              <a:gd name="connsiteY35" fmla="*/ 109597 h 113511"/>
              <a:gd name="connsiteX36" fmla="*/ 97773 w 108781"/>
              <a:gd name="connsiteY36" fmla="*/ 106286 h 113511"/>
              <a:gd name="connsiteX37" fmla="*/ 101084 w 108781"/>
              <a:gd name="connsiteY37" fmla="*/ 96827 h 113511"/>
              <a:gd name="connsiteX38" fmla="*/ 109124 w 108781"/>
              <a:gd name="connsiteY38" fmla="*/ 87841 h 113511"/>
              <a:gd name="connsiteX39" fmla="*/ 95881 w 108781"/>
              <a:gd name="connsiteY39" fmla="*/ 75544 h 113511"/>
              <a:gd name="connsiteX40" fmla="*/ 92570 w 108781"/>
              <a:gd name="connsiteY40" fmla="*/ 64665 h 113511"/>
              <a:gd name="connsiteX41" fmla="*/ 97773 w 108781"/>
              <a:gd name="connsiteY41" fmla="*/ 58044 h 113511"/>
              <a:gd name="connsiteX42" fmla="*/ 93044 w 108781"/>
              <a:gd name="connsiteY42" fmla="*/ 53314 h 113511"/>
              <a:gd name="connsiteX43" fmla="*/ 98246 w 108781"/>
              <a:gd name="connsiteY43" fmla="*/ 48112 h 113511"/>
              <a:gd name="connsiteX44" fmla="*/ 91624 w 108781"/>
              <a:gd name="connsiteY44" fmla="*/ 44801 h 113511"/>
              <a:gd name="connsiteX45" fmla="*/ 85003 w 108781"/>
              <a:gd name="connsiteY45" fmla="*/ 50949 h 113511"/>
              <a:gd name="connsiteX46" fmla="*/ 70341 w 108781"/>
              <a:gd name="connsiteY46" fmla="*/ 42436 h 113511"/>
              <a:gd name="connsiteX47" fmla="*/ 67031 w 108781"/>
              <a:gd name="connsiteY47" fmla="*/ 30612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781" h="113511">
                <a:moveTo>
                  <a:pt x="67031" y="30612"/>
                </a:moveTo>
                <a:lnTo>
                  <a:pt x="51895" y="23518"/>
                </a:lnTo>
                <a:lnTo>
                  <a:pt x="48112" y="14531"/>
                </a:lnTo>
                <a:lnTo>
                  <a:pt x="34396" y="2707"/>
                </a:lnTo>
                <a:lnTo>
                  <a:pt x="19261" y="1761"/>
                </a:lnTo>
                <a:lnTo>
                  <a:pt x="1761" y="9329"/>
                </a:lnTo>
                <a:lnTo>
                  <a:pt x="1761" y="9329"/>
                </a:lnTo>
                <a:lnTo>
                  <a:pt x="8856" y="20680"/>
                </a:lnTo>
                <a:lnTo>
                  <a:pt x="16896" y="29193"/>
                </a:lnTo>
                <a:lnTo>
                  <a:pt x="8856" y="40071"/>
                </a:lnTo>
                <a:lnTo>
                  <a:pt x="8856" y="40071"/>
                </a:lnTo>
                <a:lnTo>
                  <a:pt x="17369" y="40071"/>
                </a:lnTo>
                <a:lnTo>
                  <a:pt x="12640" y="52841"/>
                </a:lnTo>
                <a:lnTo>
                  <a:pt x="25409" y="63720"/>
                </a:lnTo>
                <a:lnTo>
                  <a:pt x="23045" y="77436"/>
                </a:lnTo>
                <a:lnTo>
                  <a:pt x="17369" y="78854"/>
                </a:lnTo>
                <a:lnTo>
                  <a:pt x="24464" y="84057"/>
                </a:lnTo>
                <a:lnTo>
                  <a:pt x="28247" y="87841"/>
                </a:lnTo>
                <a:lnTo>
                  <a:pt x="36761" y="91151"/>
                </a:lnTo>
                <a:lnTo>
                  <a:pt x="46220" y="96827"/>
                </a:lnTo>
                <a:lnTo>
                  <a:pt x="44328" y="99665"/>
                </a:lnTo>
                <a:lnTo>
                  <a:pt x="50003" y="97300"/>
                </a:lnTo>
                <a:lnTo>
                  <a:pt x="52368" y="87841"/>
                </a:lnTo>
                <a:lnTo>
                  <a:pt x="56625" y="85949"/>
                </a:lnTo>
                <a:lnTo>
                  <a:pt x="60409" y="90205"/>
                </a:lnTo>
                <a:lnTo>
                  <a:pt x="65139" y="92097"/>
                </a:lnTo>
                <a:lnTo>
                  <a:pt x="68922" y="96827"/>
                </a:lnTo>
                <a:lnTo>
                  <a:pt x="72706" y="98246"/>
                </a:lnTo>
                <a:lnTo>
                  <a:pt x="77908" y="103449"/>
                </a:lnTo>
                <a:lnTo>
                  <a:pt x="81692" y="103449"/>
                </a:lnTo>
                <a:lnTo>
                  <a:pt x="79328" y="110543"/>
                </a:lnTo>
                <a:lnTo>
                  <a:pt x="76963" y="113854"/>
                </a:lnTo>
                <a:lnTo>
                  <a:pt x="77908" y="116219"/>
                </a:lnTo>
                <a:lnTo>
                  <a:pt x="85949" y="114327"/>
                </a:lnTo>
                <a:lnTo>
                  <a:pt x="97300" y="113854"/>
                </a:lnTo>
                <a:lnTo>
                  <a:pt x="100611" y="109597"/>
                </a:lnTo>
                <a:lnTo>
                  <a:pt x="97773" y="106286"/>
                </a:lnTo>
                <a:lnTo>
                  <a:pt x="101084" y="96827"/>
                </a:lnTo>
                <a:lnTo>
                  <a:pt x="109124" y="87841"/>
                </a:lnTo>
                <a:lnTo>
                  <a:pt x="95881" y="75544"/>
                </a:lnTo>
                <a:lnTo>
                  <a:pt x="92570" y="64665"/>
                </a:lnTo>
                <a:lnTo>
                  <a:pt x="97773" y="58044"/>
                </a:lnTo>
                <a:lnTo>
                  <a:pt x="93044" y="53314"/>
                </a:lnTo>
                <a:lnTo>
                  <a:pt x="98246" y="48112"/>
                </a:lnTo>
                <a:lnTo>
                  <a:pt x="91624" y="44801"/>
                </a:lnTo>
                <a:lnTo>
                  <a:pt x="85003" y="50949"/>
                </a:lnTo>
                <a:lnTo>
                  <a:pt x="70341" y="42436"/>
                </a:lnTo>
                <a:lnTo>
                  <a:pt x="67031" y="3061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A4966DDB-37BF-4209-A6E2-7E256902259B}"/>
              </a:ext>
            </a:extLst>
          </p:cNvPr>
          <p:cNvSpPr/>
          <p:nvPr/>
        </p:nvSpPr>
        <p:spPr>
          <a:xfrm>
            <a:off x="3811157" y="1080172"/>
            <a:ext cx="300643" cy="108561"/>
          </a:xfrm>
          <a:custGeom>
            <a:avLst/>
            <a:gdLst>
              <a:gd name="connsiteX0" fmla="*/ 131826 w 132430"/>
              <a:gd name="connsiteY0" fmla="*/ 15950 h 56755"/>
              <a:gd name="connsiteX1" fmla="*/ 108651 w 132430"/>
              <a:gd name="connsiteY1" fmla="*/ 5072 h 56755"/>
              <a:gd name="connsiteX2" fmla="*/ 92570 w 132430"/>
              <a:gd name="connsiteY2" fmla="*/ 8856 h 56755"/>
              <a:gd name="connsiteX3" fmla="*/ 81219 w 132430"/>
              <a:gd name="connsiteY3" fmla="*/ 6018 h 56755"/>
              <a:gd name="connsiteX4" fmla="*/ 67976 w 132430"/>
              <a:gd name="connsiteY4" fmla="*/ 12166 h 56755"/>
              <a:gd name="connsiteX5" fmla="*/ 55206 w 132430"/>
              <a:gd name="connsiteY5" fmla="*/ 1761 h 56755"/>
              <a:gd name="connsiteX6" fmla="*/ 46220 w 132430"/>
              <a:gd name="connsiteY6" fmla="*/ 6018 h 56755"/>
              <a:gd name="connsiteX7" fmla="*/ 44801 w 132430"/>
              <a:gd name="connsiteY7" fmla="*/ 4126 h 56755"/>
              <a:gd name="connsiteX8" fmla="*/ 37706 w 132430"/>
              <a:gd name="connsiteY8" fmla="*/ 4126 h 56755"/>
              <a:gd name="connsiteX9" fmla="*/ 34869 w 132430"/>
              <a:gd name="connsiteY9" fmla="*/ 9329 h 56755"/>
              <a:gd name="connsiteX10" fmla="*/ 29666 w 132430"/>
              <a:gd name="connsiteY10" fmla="*/ 10747 h 56755"/>
              <a:gd name="connsiteX11" fmla="*/ 28720 w 132430"/>
              <a:gd name="connsiteY11" fmla="*/ 17369 h 56755"/>
              <a:gd name="connsiteX12" fmla="*/ 24463 w 132430"/>
              <a:gd name="connsiteY12" fmla="*/ 18788 h 56755"/>
              <a:gd name="connsiteX13" fmla="*/ 23990 w 132430"/>
              <a:gd name="connsiteY13" fmla="*/ 21626 h 56755"/>
              <a:gd name="connsiteX14" fmla="*/ 16423 w 132430"/>
              <a:gd name="connsiteY14" fmla="*/ 24464 h 56755"/>
              <a:gd name="connsiteX15" fmla="*/ 6018 w 132430"/>
              <a:gd name="connsiteY15" fmla="*/ 23991 h 56755"/>
              <a:gd name="connsiteX16" fmla="*/ 3180 w 132430"/>
              <a:gd name="connsiteY16" fmla="*/ 30612 h 56755"/>
              <a:gd name="connsiteX17" fmla="*/ 1761 w 132430"/>
              <a:gd name="connsiteY17" fmla="*/ 34396 h 56755"/>
              <a:gd name="connsiteX18" fmla="*/ 5072 w 132430"/>
              <a:gd name="connsiteY18" fmla="*/ 44328 h 56755"/>
              <a:gd name="connsiteX19" fmla="*/ 17369 w 132430"/>
              <a:gd name="connsiteY19" fmla="*/ 51895 h 56755"/>
              <a:gd name="connsiteX20" fmla="*/ 26355 w 132430"/>
              <a:gd name="connsiteY20" fmla="*/ 55206 h 56755"/>
              <a:gd name="connsiteX21" fmla="*/ 45747 w 132430"/>
              <a:gd name="connsiteY21" fmla="*/ 51422 h 56755"/>
              <a:gd name="connsiteX22" fmla="*/ 47166 w 132430"/>
              <a:gd name="connsiteY22" fmla="*/ 45747 h 56755"/>
              <a:gd name="connsiteX23" fmla="*/ 56152 w 132430"/>
              <a:gd name="connsiteY23" fmla="*/ 44801 h 56755"/>
              <a:gd name="connsiteX24" fmla="*/ 67030 w 132430"/>
              <a:gd name="connsiteY24" fmla="*/ 40071 h 56755"/>
              <a:gd name="connsiteX25" fmla="*/ 69868 w 132430"/>
              <a:gd name="connsiteY25" fmla="*/ 41963 h 56755"/>
              <a:gd name="connsiteX26" fmla="*/ 80273 w 132430"/>
              <a:gd name="connsiteY26" fmla="*/ 38653 h 56755"/>
              <a:gd name="connsiteX27" fmla="*/ 85003 w 132430"/>
              <a:gd name="connsiteY27" fmla="*/ 31558 h 56755"/>
              <a:gd name="connsiteX28" fmla="*/ 92570 w 132430"/>
              <a:gd name="connsiteY28" fmla="*/ 29666 h 56755"/>
              <a:gd name="connsiteX29" fmla="*/ 118583 w 132430"/>
              <a:gd name="connsiteY29" fmla="*/ 38653 h 56755"/>
              <a:gd name="connsiteX30" fmla="*/ 123313 w 132430"/>
              <a:gd name="connsiteY30" fmla="*/ 35815 h 56755"/>
              <a:gd name="connsiteX31" fmla="*/ 126624 w 132430"/>
              <a:gd name="connsiteY31" fmla="*/ 23991 h 56755"/>
              <a:gd name="connsiteX32" fmla="*/ 131826 w 132430"/>
              <a:gd name="connsiteY32" fmla="*/ 15950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2430" h="56755">
                <a:moveTo>
                  <a:pt x="131826" y="15950"/>
                </a:moveTo>
                <a:lnTo>
                  <a:pt x="108651" y="5072"/>
                </a:lnTo>
                <a:lnTo>
                  <a:pt x="92570" y="8856"/>
                </a:lnTo>
                <a:lnTo>
                  <a:pt x="81219" y="6018"/>
                </a:lnTo>
                <a:lnTo>
                  <a:pt x="67976" y="12166"/>
                </a:lnTo>
                <a:lnTo>
                  <a:pt x="55206" y="1761"/>
                </a:lnTo>
                <a:lnTo>
                  <a:pt x="46220" y="6018"/>
                </a:lnTo>
                <a:lnTo>
                  <a:pt x="44801" y="4126"/>
                </a:lnTo>
                <a:lnTo>
                  <a:pt x="37706" y="4126"/>
                </a:lnTo>
                <a:lnTo>
                  <a:pt x="34869" y="9329"/>
                </a:lnTo>
                <a:lnTo>
                  <a:pt x="29666" y="10747"/>
                </a:lnTo>
                <a:lnTo>
                  <a:pt x="28720" y="17369"/>
                </a:lnTo>
                <a:lnTo>
                  <a:pt x="24463" y="18788"/>
                </a:lnTo>
                <a:lnTo>
                  <a:pt x="23990" y="21626"/>
                </a:lnTo>
                <a:lnTo>
                  <a:pt x="16423" y="24464"/>
                </a:lnTo>
                <a:lnTo>
                  <a:pt x="6018" y="23991"/>
                </a:lnTo>
                <a:lnTo>
                  <a:pt x="3180" y="30612"/>
                </a:lnTo>
                <a:lnTo>
                  <a:pt x="1761" y="34396"/>
                </a:lnTo>
                <a:lnTo>
                  <a:pt x="5072" y="44328"/>
                </a:lnTo>
                <a:lnTo>
                  <a:pt x="17369" y="51895"/>
                </a:lnTo>
                <a:lnTo>
                  <a:pt x="26355" y="55206"/>
                </a:lnTo>
                <a:lnTo>
                  <a:pt x="45747" y="51422"/>
                </a:lnTo>
                <a:lnTo>
                  <a:pt x="47166" y="45747"/>
                </a:lnTo>
                <a:lnTo>
                  <a:pt x="56152" y="44801"/>
                </a:lnTo>
                <a:lnTo>
                  <a:pt x="67030" y="40071"/>
                </a:lnTo>
                <a:lnTo>
                  <a:pt x="69868" y="41963"/>
                </a:lnTo>
                <a:lnTo>
                  <a:pt x="80273" y="38653"/>
                </a:lnTo>
                <a:lnTo>
                  <a:pt x="85003" y="31558"/>
                </a:lnTo>
                <a:lnTo>
                  <a:pt x="92570" y="29666"/>
                </a:lnTo>
                <a:lnTo>
                  <a:pt x="118583" y="38653"/>
                </a:lnTo>
                <a:lnTo>
                  <a:pt x="123313" y="35815"/>
                </a:lnTo>
                <a:lnTo>
                  <a:pt x="126624" y="23991"/>
                </a:lnTo>
                <a:lnTo>
                  <a:pt x="131826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1799823-460B-4C6B-AFA0-820B5E339C3E}"/>
              </a:ext>
            </a:extLst>
          </p:cNvPr>
          <p:cNvSpPr/>
          <p:nvPr/>
        </p:nvSpPr>
        <p:spPr>
          <a:xfrm>
            <a:off x="3654393" y="1233062"/>
            <a:ext cx="150321" cy="81420"/>
          </a:xfrm>
          <a:custGeom>
            <a:avLst/>
            <a:gdLst>
              <a:gd name="connsiteX0" fmla="*/ 68449 w 66215"/>
              <a:gd name="connsiteY0" fmla="*/ 12166 h 42566"/>
              <a:gd name="connsiteX1" fmla="*/ 62773 w 66215"/>
              <a:gd name="connsiteY1" fmla="*/ 2234 h 42566"/>
              <a:gd name="connsiteX2" fmla="*/ 58990 w 66215"/>
              <a:gd name="connsiteY2" fmla="*/ 1761 h 42566"/>
              <a:gd name="connsiteX3" fmla="*/ 54733 w 66215"/>
              <a:gd name="connsiteY3" fmla="*/ 6964 h 42566"/>
              <a:gd name="connsiteX4" fmla="*/ 34395 w 66215"/>
              <a:gd name="connsiteY4" fmla="*/ 7437 h 42566"/>
              <a:gd name="connsiteX5" fmla="*/ 23045 w 66215"/>
              <a:gd name="connsiteY5" fmla="*/ 14058 h 42566"/>
              <a:gd name="connsiteX6" fmla="*/ 3180 w 66215"/>
              <a:gd name="connsiteY6" fmla="*/ 12166 h 42566"/>
              <a:gd name="connsiteX7" fmla="*/ 1761 w 66215"/>
              <a:gd name="connsiteY7" fmla="*/ 26355 h 42566"/>
              <a:gd name="connsiteX8" fmla="*/ 8382 w 66215"/>
              <a:gd name="connsiteY8" fmla="*/ 39126 h 42566"/>
              <a:gd name="connsiteX9" fmla="*/ 3180 w 66215"/>
              <a:gd name="connsiteY9" fmla="*/ 41490 h 42566"/>
              <a:gd name="connsiteX10" fmla="*/ 19734 w 66215"/>
              <a:gd name="connsiteY10" fmla="*/ 42436 h 42566"/>
              <a:gd name="connsiteX11" fmla="*/ 23517 w 66215"/>
              <a:gd name="connsiteY11" fmla="*/ 37707 h 42566"/>
              <a:gd name="connsiteX12" fmla="*/ 32030 w 66215"/>
              <a:gd name="connsiteY12" fmla="*/ 42436 h 42566"/>
              <a:gd name="connsiteX13" fmla="*/ 41490 w 66215"/>
              <a:gd name="connsiteY13" fmla="*/ 42909 h 42566"/>
              <a:gd name="connsiteX14" fmla="*/ 40544 w 66215"/>
              <a:gd name="connsiteY14" fmla="*/ 34869 h 42566"/>
              <a:gd name="connsiteX15" fmla="*/ 48584 w 66215"/>
              <a:gd name="connsiteY15" fmla="*/ 32031 h 42566"/>
              <a:gd name="connsiteX16" fmla="*/ 50003 w 66215"/>
              <a:gd name="connsiteY16" fmla="*/ 20207 h 42566"/>
              <a:gd name="connsiteX17" fmla="*/ 68449 w 66215"/>
              <a:gd name="connsiteY17" fmla="*/ 12166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215" h="42566">
                <a:moveTo>
                  <a:pt x="68449" y="12166"/>
                </a:moveTo>
                <a:lnTo>
                  <a:pt x="62773" y="2234"/>
                </a:lnTo>
                <a:lnTo>
                  <a:pt x="58990" y="1761"/>
                </a:lnTo>
                <a:lnTo>
                  <a:pt x="54733" y="6964"/>
                </a:lnTo>
                <a:lnTo>
                  <a:pt x="34395" y="7437"/>
                </a:lnTo>
                <a:lnTo>
                  <a:pt x="23045" y="14058"/>
                </a:lnTo>
                <a:lnTo>
                  <a:pt x="3180" y="12166"/>
                </a:lnTo>
                <a:lnTo>
                  <a:pt x="1761" y="26355"/>
                </a:lnTo>
                <a:lnTo>
                  <a:pt x="8382" y="39126"/>
                </a:lnTo>
                <a:lnTo>
                  <a:pt x="3180" y="41490"/>
                </a:lnTo>
                <a:lnTo>
                  <a:pt x="19734" y="42436"/>
                </a:lnTo>
                <a:lnTo>
                  <a:pt x="23517" y="37707"/>
                </a:lnTo>
                <a:lnTo>
                  <a:pt x="32030" y="42436"/>
                </a:lnTo>
                <a:lnTo>
                  <a:pt x="41490" y="42909"/>
                </a:lnTo>
                <a:lnTo>
                  <a:pt x="40544" y="34869"/>
                </a:lnTo>
                <a:lnTo>
                  <a:pt x="48584" y="32031"/>
                </a:lnTo>
                <a:lnTo>
                  <a:pt x="50003" y="20207"/>
                </a:lnTo>
                <a:lnTo>
                  <a:pt x="68449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0B26512F-9822-42FB-BDE1-CB195717D061}"/>
              </a:ext>
            </a:extLst>
          </p:cNvPr>
          <p:cNvSpPr/>
          <p:nvPr/>
        </p:nvSpPr>
        <p:spPr>
          <a:xfrm>
            <a:off x="3454681" y="50661"/>
            <a:ext cx="547599" cy="714689"/>
          </a:xfrm>
          <a:custGeom>
            <a:avLst/>
            <a:gdLst>
              <a:gd name="connsiteX0" fmla="*/ 242973 w 241211"/>
              <a:gd name="connsiteY0" fmla="*/ 82165 h 373641"/>
              <a:gd name="connsiteX1" fmla="*/ 233987 w 241211"/>
              <a:gd name="connsiteY1" fmla="*/ 71760 h 373641"/>
              <a:gd name="connsiteX2" fmla="*/ 225947 w 241211"/>
              <a:gd name="connsiteY2" fmla="*/ 32031 h 373641"/>
              <a:gd name="connsiteX3" fmla="*/ 191893 w 241211"/>
              <a:gd name="connsiteY3" fmla="*/ 14531 h 373641"/>
              <a:gd name="connsiteX4" fmla="*/ 163988 w 241211"/>
              <a:gd name="connsiteY4" fmla="*/ 1761 h 373641"/>
              <a:gd name="connsiteX5" fmla="*/ 152164 w 241211"/>
              <a:gd name="connsiteY5" fmla="*/ 3180 h 373641"/>
              <a:gd name="connsiteX6" fmla="*/ 152164 w 241211"/>
              <a:gd name="connsiteY6" fmla="*/ 19734 h 373641"/>
              <a:gd name="connsiteX7" fmla="*/ 114800 w 241211"/>
              <a:gd name="connsiteY7" fmla="*/ 15477 h 373641"/>
              <a:gd name="connsiteX8" fmla="*/ 111962 w 241211"/>
              <a:gd name="connsiteY8" fmla="*/ 30139 h 373641"/>
              <a:gd name="connsiteX9" fmla="*/ 93044 w 241211"/>
              <a:gd name="connsiteY9" fmla="*/ 29666 h 373641"/>
              <a:gd name="connsiteX10" fmla="*/ 82639 w 241211"/>
              <a:gd name="connsiteY10" fmla="*/ 48112 h 373641"/>
              <a:gd name="connsiteX11" fmla="*/ 66558 w 241211"/>
              <a:gd name="connsiteY11" fmla="*/ 76963 h 373641"/>
              <a:gd name="connsiteX12" fmla="*/ 39598 w 241211"/>
              <a:gd name="connsiteY12" fmla="*/ 114327 h 373641"/>
              <a:gd name="connsiteX13" fmla="*/ 48112 w 241211"/>
              <a:gd name="connsiteY13" fmla="*/ 123313 h 373641"/>
              <a:gd name="connsiteX14" fmla="*/ 41963 w 241211"/>
              <a:gd name="connsiteY14" fmla="*/ 133718 h 373641"/>
              <a:gd name="connsiteX15" fmla="*/ 21626 w 241211"/>
              <a:gd name="connsiteY15" fmla="*/ 133245 h 373641"/>
              <a:gd name="connsiteX16" fmla="*/ 10748 w 241211"/>
              <a:gd name="connsiteY16" fmla="*/ 158312 h 373641"/>
              <a:gd name="connsiteX17" fmla="*/ 15477 w 241211"/>
              <a:gd name="connsiteY17" fmla="*/ 194258 h 373641"/>
              <a:gd name="connsiteX18" fmla="*/ 30139 w 241211"/>
              <a:gd name="connsiteY18" fmla="*/ 207974 h 373641"/>
              <a:gd name="connsiteX19" fmla="*/ 25883 w 241211"/>
              <a:gd name="connsiteY19" fmla="*/ 240608 h 373641"/>
              <a:gd name="connsiteX20" fmla="*/ 9802 w 241211"/>
              <a:gd name="connsiteY20" fmla="*/ 259527 h 373641"/>
              <a:gd name="connsiteX21" fmla="*/ 1761 w 241211"/>
              <a:gd name="connsiteY21" fmla="*/ 275135 h 373641"/>
              <a:gd name="connsiteX22" fmla="*/ 21626 w 241211"/>
              <a:gd name="connsiteY22" fmla="*/ 314864 h 373641"/>
              <a:gd name="connsiteX23" fmla="*/ 42437 w 241211"/>
              <a:gd name="connsiteY23" fmla="*/ 346552 h 373641"/>
              <a:gd name="connsiteX24" fmla="*/ 51896 w 241211"/>
              <a:gd name="connsiteY24" fmla="*/ 373511 h 373641"/>
              <a:gd name="connsiteX25" fmla="*/ 76963 w 241211"/>
              <a:gd name="connsiteY25" fmla="*/ 372092 h 373641"/>
              <a:gd name="connsiteX26" fmla="*/ 87368 w 241211"/>
              <a:gd name="connsiteY26" fmla="*/ 349863 h 373641"/>
              <a:gd name="connsiteX27" fmla="*/ 114327 w 241211"/>
              <a:gd name="connsiteY27" fmla="*/ 352228 h 373641"/>
              <a:gd name="connsiteX28" fmla="*/ 123786 w 241211"/>
              <a:gd name="connsiteY28" fmla="*/ 326215 h 373641"/>
              <a:gd name="connsiteX29" fmla="*/ 126624 w 241211"/>
              <a:gd name="connsiteY29" fmla="*/ 278918 h 373641"/>
              <a:gd name="connsiteX30" fmla="*/ 148380 w 241211"/>
              <a:gd name="connsiteY30" fmla="*/ 272770 h 373641"/>
              <a:gd name="connsiteX31" fmla="*/ 163988 w 241211"/>
              <a:gd name="connsiteY31" fmla="*/ 241554 h 373641"/>
              <a:gd name="connsiteX32" fmla="*/ 141286 w 241211"/>
              <a:gd name="connsiteY32" fmla="*/ 225946 h 373641"/>
              <a:gd name="connsiteX33" fmla="*/ 124259 w 241211"/>
              <a:gd name="connsiteY33" fmla="*/ 207028 h 373641"/>
              <a:gd name="connsiteX34" fmla="*/ 134191 w 241211"/>
              <a:gd name="connsiteY34" fmla="*/ 168718 h 373641"/>
              <a:gd name="connsiteX35" fmla="*/ 170610 w 241211"/>
              <a:gd name="connsiteY35" fmla="*/ 145542 h 373641"/>
              <a:gd name="connsiteX36" fmla="*/ 199461 w 241211"/>
              <a:gd name="connsiteY36" fmla="*/ 124259 h 373641"/>
              <a:gd name="connsiteX37" fmla="*/ 193785 w 241211"/>
              <a:gd name="connsiteY37" fmla="*/ 107705 h 373641"/>
              <a:gd name="connsiteX38" fmla="*/ 209866 w 241211"/>
              <a:gd name="connsiteY38" fmla="*/ 89260 h 373641"/>
              <a:gd name="connsiteX39" fmla="*/ 242973 w 241211"/>
              <a:gd name="connsiteY39" fmla="*/ 82165 h 37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1" h="373641">
                <a:moveTo>
                  <a:pt x="242973" y="82165"/>
                </a:moveTo>
                <a:lnTo>
                  <a:pt x="233987" y="71760"/>
                </a:lnTo>
                <a:lnTo>
                  <a:pt x="225947" y="32031"/>
                </a:lnTo>
                <a:lnTo>
                  <a:pt x="191893" y="14531"/>
                </a:lnTo>
                <a:lnTo>
                  <a:pt x="163988" y="1761"/>
                </a:lnTo>
                <a:lnTo>
                  <a:pt x="152164" y="3180"/>
                </a:lnTo>
                <a:lnTo>
                  <a:pt x="152164" y="19734"/>
                </a:lnTo>
                <a:lnTo>
                  <a:pt x="114800" y="15477"/>
                </a:lnTo>
                <a:lnTo>
                  <a:pt x="111962" y="30139"/>
                </a:lnTo>
                <a:lnTo>
                  <a:pt x="93044" y="29666"/>
                </a:lnTo>
                <a:lnTo>
                  <a:pt x="82639" y="48112"/>
                </a:lnTo>
                <a:lnTo>
                  <a:pt x="66558" y="76963"/>
                </a:lnTo>
                <a:lnTo>
                  <a:pt x="39598" y="114327"/>
                </a:lnTo>
                <a:lnTo>
                  <a:pt x="48112" y="123313"/>
                </a:lnTo>
                <a:lnTo>
                  <a:pt x="41963" y="133718"/>
                </a:lnTo>
                <a:lnTo>
                  <a:pt x="21626" y="133245"/>
                </a:lnTo>
                <a:lnTo>
                  <a:pt x="10748" y="158312"/>
                </a:lnTo>
                <a:lnTo>
                  <a:pt x="15477" y="194258"/>
                </a:lnTo>
                <a:lnTo>
                  <a:pt x="30139" y="207974"/>
                </a:lnTo>
                <a:lnTo>
                  <a:pt x="25883" y="240608"/>
                </a:lnTo>
                <a:lnTo>
                  <a:pt x="9802" y="259527"/>
                </a:lnTo>
                <a:lnTo>
                  <a:pt x="1761" y="275135"/>
                </a:lnTo>
                <a:lnTo>
                  <a:pt x="21626" y="314864"/>
                </a:lnTo>
                <a:lnTo>
                  <a:pt x="42437" y="346552"/>
                </a:lnTo>
                <a:lnTo>
                  <a:pt x="51896" y="373511"/>
                </a:lnTo>
                <a:lnTo>
                  <a:pt x="76963" y="372092"/>
                </a:lnTo>
                <a:lnTo>
                  <a:pt x="87368" y="349863"/>
                </a:lnTo>
                <a:lnTo>
                  <a:pt x="114327" y="352228"/>
                </a:lnTo>
                <a:lnTo>
                  <a:pt x="123786" y="326215"/>
                </a:lnTo>
                <a:lnTo>
                  <a:pt x="126624" y="278918"/>
                </a:lnTo>
                <a:lnTo>
                  <a:pt x="148380" y="272770"/>
                </a:lnTo>
                <a:lnTo>
                  <a:pt x="163988" y="241554"/>
                </a:lnTo>
                <a:lnTo>
                  <a:pt x="141286" y="225946"/>
                </a:lnTo>
                <a:lnTo>
                  <a:pt x="124259" y="207028"/>
                </a:lnTo>
                <a:lnTo>
                  <a:pt x="134191" y="168718"/>
                </a:lnTo>
                <a:lnTo>
                  <a:pt x="170610" y="145542"/>
                </a:lnTo>
                <a:lnTo>
                  <a:pt x="199461" y="124259"/>
                </a:lnTo>
                <a:lnTo>
                  <a:pt x="193785" y="107705"/>
                </a:lnTo>
                <a:lnTo>
                  <a:pt x="209866" y="89260"/>
                </a:lnTo>
                <a:lnTo>
                  <a:pt x="242973" y="82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53FB758B-5AEA-408B-9775-DCB11C9FC42D}"/>
              </a:ext>
            </a:extLst>
          </p:cNvPr>
          <p:cNvSpPr/>
          <p:nvPr/>
        </p:nvSpPr>
        <p:spPr>
          <a:xfrm>
            <a:off x="4712013" y="5399966"/>
            <a:ext cx="85898" cy="99514"/>
          </a:xfrm>
          <a:custGeom>
            <a:avLst/>
            <a:gdLst>
              <a:gd name="connsiteX0" fmla="*/ 33450 w 37837"/>
              <a:gd name="connsiteY0" fmla="*/ 7437 h 52026"/>
              <a:gd name="connsiteX1" fmla="*/ 20680 w 37837"/>
              <a:gd name="connsiteY1" fmla="*/ 1761 h 52026"/>
              <a:gd name="connsiteX2" fmla="*/ 13112 w 37837"/>
              <a:gd name="connsiteY2" fmla="*/ 4126 h 52026"/>
              <a:gd name="connsiteX3" fmla="*/ 9801 w 37837"/>
              <a:gd name="connsiteY3" fmla="*/ 12639 h 52026"/>
              <a:gd name="connsiteX4" fmla="*/ 2234 w 37837"/>
              <a:gd name="connsiteY4" fmla="*/ 23990 h 52026"/>
              <a:gd name="connsiteX5" fmla="*/ 1761 w 37837"/>
              <a:gd name="connsiteY5" fmla="*/ 34396 h 52026"/>
              <a:gd name="connsiteX6" fmla="*/ 15950 w 37837"/>
              <a:gd name="connsiteY6" fmla="*/ 50949 h 52026"/>
              <a:gd name="connsiteX7" fmla="*/ 31558 w 37837"/>
              <a:gd name="connsiteY7" fmla="*/ 47639 h 52026"/>
              <a:gd name="connsiteX8" fmla="*/ 37706 w 37837"/>
              <a:gd name="connsiteY8" fmla="*/ 34396 h 52026"/>
              <a:gd name="connsiteX9" fmla="*/ 36287 w 37837"/>
              <a:gd name="connsiteY9" fmla="*/ 21153 h 52026"/>
              <a:gd name="connsiteX10" fmla="*/ 33450 w 37837"/>
              <a:gd name="connsiteY10" fmla="*/ 7437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37" h="52026">
                <a:moveTo>
                  <a:pt x="33450" y="7437"/>
                </a:moveTo>
                <a:lnTo>
                  <a:pt x="20680" y="1761"/>
                </a:lnTo>
                <a:lnTo>
                  <a:pt x="13112" y="4126"/>
                </a:lnTo>
                <a:lnTo>
                  <a:pt x="9801" y="12639"/>
                </a:lnTo>
                <a:lnTo>
                  <a:pt x="2234" y="23990"/>
                </a:lnTo>
                <a:lnTo>
                  <a:pt x="1761" y="34396"/>
                </a:lnTo>
                <a:lnTo>
                  <a:pt x="15950" y="50949"/>
                </a:lnTo>
                <a:lnTo>
                  <a:pt x="31558" y="47639"/>
                </a:lnTo>
                <a:lnTo>
                  <a:pt x="37706" y="34396"/>
                </a:lnTo>
                <a:lnTo>
                  <a:pt x="36287" y="21153"/>
                </a:lnTo>
                <a:lnTo>
                  <a:pt x="33450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A9BF74AB-ED7E-4AD6-893D-D1359C8DE4DC}"/>
              </a:ext>
            </a:extLst>
          </p:cNvPr>
          <p:cNvSpPr/>
          <p:nvPr/>
        </p:nvSpPr>
        <p:spPr>
          <a:xfrm>
            <a:off x="4956820" y="1777673"/>
            <a:ext cx="354328" cy="289495"/>
          </a:xfrm>
          <a:custGeom>
            <a:avLst/>
            <a:gdLst>
              <a:gd name="connsiteX0" fmla="*/ 81692 w 156078"/>
              <a:gd name="connsiteY0" fmla="*/ 119529 h 151348"/>
              <a:gd name="connsiteX1" fmla="*/ 133718 w 156078"/>
              <a:gd name="connsiteY1" fmla="*/ 87841 h 151348"/>
              <a:gd name="connsiteX2" fmla="*/ 137975 w 156078"/>
              <a:gd name="connsiteY2" fmla="*/ 50949 h 151348"/>
              <a:gd name="connsiteX3" fmla="*/ 132299 w 156078"/>
              <a:gd name="connsiteY3" fmla="*/ 28720 h 151348"/>
              <a:gd name="connsiteX4" fmla="*/ 145070 w 156078"/>
              <a:gd name="connsiteY4" fmla="*/ 21153 h 151348"/>
              <a:gd name="connsiteX5" fmla="*/ 155002 w 156078"/>
              <a:gd name="connsiteY5" fmla="*/ 1761 h 151348"/>
              <a:gd name="connsiteX6" fmla="*/ 127097 w 156078"/>
              <a:gd name="connsiteY6" fmla="*/ 6964 h 151348"/>
              <a:gd name="connsiteX7" fmla="*/ 113854 w 156078"/>
              <a:gd name="connsiteY7" fmla="*/ 6018 h 151348"/>
              <a:gd name="connsiteX8" fmla="*/ 86895 w 156078"/>
              <a:gd name="connsiteY8" fmla="*/ 17842 h 151348"/>
              <a:gd name="connsiteX9" fmla="*/ 66558 w 156078"/>
              <a:gd name="connsiteY9" fmla="*/ 17842 h 151348"/>
              <a:gd name="connsiteX10" fmla="*/ 52369 w 156078"/>
              <a:gd name="connsiteY10" fmla="*/ 12166 h 151348"/>
              <a:gd name="connsiteX11" fmla="*/ 26356 w 156078"/>
              <a:gd name="connsiteY11" fmla="*/ 20680 h 151348"/>
              <a:gd name="connsiteX12" fmla="*/ 17369 w 156078"/>
              <a:gd name="connsiteY12" fmla="*/ 14531 h 151348"/>
              <a:gd name="connsiteX13" fmla="*/ 17842 w 156078"/>
              <a:gd name="connsiteY13" fmla="*/ 31558 h 151348"/>
              <a:gd name="connsiteX14" fmla="*/ 12167 w 156078"/>
              <a:gd name="connsiteY14" fmla="*/ 38652 h 151348"/>
              <a:gd name="connsiteX15" fmla="*/ 6491 w 156078"/>
              <a:gd name="connsiteY15" fmla="*/ 45274 h 151348"/>
              <a:gd name="connsiteX16" fmla="*/ 1761 w 156078"/>
              <a:gd name="connsiteY16" fmla="*/ 57571 h 151348"/>
              <a:gd name="connsiteX17" fmla="*/ 6964 w 156078"/>
              <a:gd name="connsiteY17" fmla="*/ 81219 h 151348"/>
              <a:gd name="connsiteX18" fmla="*/ 18315 w 156078"/>
              <a:gd name="connsiteY18" fmla="*/ 82638 h 151348"/>
              <a:gd name="connsiteX19" fmla="*/ 23991 w 156078"/>
              <a:gd name="connsiteY19" fmla="*/ 94462 h 151348"/>
              <a:gd name="connsiteX20" fmla="*/ 11693 w 156078"/>
              <a:gd name="connsiteY20" fmla="*/ 105813 h 151348"/>
              <a:gd name="connsiteX21" fmla="*/ 7437 w 156078"/>
              <a:gd name="connsiteY21" fmla="*/ 122367 h 151348"/>
              <a:gd name="connsiteX22" fmla="*/ 8856 w 156078"/>
              <a:gd name="connsiteY22" fmla="*/ 134664 h 151348"/>
              <a:gd name="connsiteX23" fmla="*/ 6018 w 156078"/>
              <a:gd name="connsiteY23" fmla="*/ 139394 h 151348"/>
              <a:gd name="connsiteX24" fmla="*/ 6491 w 156078"/>
              <a:gd name="connsiteY24" fmla="*/ 139394 h 151348"/>
              <a:gd name="connsiteX25" fmla="*/ 36288 w 156078"/>
              <a:gd name="connsiteY25" fmla="*/ 151218 h 151348"/>
              <a:gd name="connsiteX26" fmla="*/ 81692 w 156078"/>
              <a:gd name="connsiteY26" fmla="*/ 119529 h 1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6078" h="151348">
                <a:moveTo>
                  <a:pt x="81692" y="119529"/>
                </a:moveTo>
                <a:lnTo>
                  <a:pt x="133718" y="87841"/>
                </a:lnTo>
                <a:lnTo>
                  <a:pt x="137975" y="50949"/>
                </a:lnTo>
                <a:lnTo>
                  <a:pt x="132299" y="28720"/>
                </a:lnTo>
                <a:lnTo>
                  <a:pt x="145070" y="21153"/>
                </a:lnTo>
                <a:lnTo>
                  <a:pt x="155002" y="1761"/>
                </a:lnTo>
                <a:lnTo>
                  <a:pt x="127097" y="6964"/>
                </a:lnTo>
                <a:lnTo>
                  <a:pt x="113854" y="6018"/>
                </a:lnTo>
                <a:lnTo>
                  <a:pt x="86895" y="17842"/>
                </a:lnTo>
                <a:lnTo>
                  <a:pt x="66558" y="17842"/>
                </a:lnTo>
                <a:lnTo>
                  <a:pt x="52369" y="12166"/>
                </a:lnTo>
                <a:lnTo>
                  <a:pt x="26356" y="20680"/>
                </a:lnTo>
                <a:lnTo>
                  <a:pt x="17369" y="14531"/>
                </a:lnTo>
                <a:lnTo>
                  <a:pt x="17842" y="31558"/>
                </a:lnTo>
                <a:lnTo>
                  <a:pt x="12167" y="38652"/>
                </a:lnTo>
                <a:lnTo>
                  <a:pt x="6491" y="45274"/>
                </a:lnTo>
                <a:lnTo>
                  <a:pt x="1761" y="57571"/>
                </a:lnTo>
                <a:lnTo>
                  <a:pt x="6964" y="81219"/>
                </a:lnTo>
                <a:lnTo>
                  <a:pt x="18315" y="82638"/>
                </a:lnTo>
                <a:lnTo>
                  <a:pt x="23991" y="94462"/>
                </a:lnTo>
                <a:lnTo>
                  <a:pt x="11693" y="105813"/>
                </a:lnTo>
                <a:lnTo>
                  <a:pt x="7437" y="122367"/>
                </a:lnTo>
                <a:lnTo>
                  <a:pt x="8856" y="134664"/>
                </a:lnTo>
                <a:lnTo>
                  <a:pt x="6018" y="139394"/>
                </a:lnTo>
                <a:lnTo>
                  <a:pt x="6491" y="139394"/>
                </a:lnTo>
                <a:lnTo>
                  <a:pt x="36288" y="151218"/>
                </a:lnTo>
                <a:lnTo>
                  <a:pt x="81692" y="1195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291DF7AF-DC0B-400E-B416-FDEFEF9AB0E7}"/>
              </a:ext>
            </a:extLst>
          </p:cNvPr>
          <p:cNvSpPr/>
          <p:nvPr/>
        </p:nvSpPr>
        <p:spPr>
          <a:xfrm>
            <a:off x="3727407" y="2575592"/>
            <a:ext cx="622759" cy="922762"/>
          </a:xfrm>
          <a:custGeom>
            <a:avLst/>
            <a:gdLst>
              <a:gd name="connsiteX0" fmla="*/ 268040 w 274319"/>
              <a:gd name="connsiteY0" fmla="*/ 117165 h 482423"/>
              <a:gd name="connsiteX1" fmla="*/ 162096 w 274319"/>
              <a:gd name="connsiteY1" fmla="*/ 59463 h 482423"/>
              <a:gd name="connsiteX2" fmla="*/ 56625 w 274319"/>
              <a:gd name="connsiteY2" fmla="*/ 1761 h 482423"/>
              <a:gd name="connsiteX3" fmla="*/ 31085 w 274319"/>
              <a:gd name="connsiteY3" fmla="*/ 18315 h 482423"/>
              <a:gd name="connsiteX4" fmla="*/ 38653 w 274319"/>
              <a:gd name="connsiteY4" fmla="*/ 65138 h 482423"/>
              <a:gd name="connsiteX5" fmla="*/ 48112 w 274319"/>
              <a:gd name="connsiteY5" fmla="*/ 72706 h 482423"/>
              <a:gd name="connsiteX6" fmla="*/ 49058 w 274319"/>
              <a:gd name="connsiteY6" fmla="*/ 82638 h 482423"/>
              <a:gd name="connsiteX7" fmla="*/ 59936 w 274319"/>
              <a:gd name="connsiteY7" fmla="*/ 93043 h 482423"/>
              <a:gd name="connsiteX8" fmla="*/ 54734 w 274319"/>
              <a:gd name="connsiteY8" fmla="*/ 105813 h 482423"/>
              <a:gd name="connsiteX9" fmla="*/ 46220 w 274319"/>
              <a:gd name="connsiteY9" fmla="*/ 166826 h 482423"/>
              <a:gd name="connsiteX10" fmla="*/ 45274 w 274319"/>
              <a:gd name="connsiteY10" fmla="*/ 206082 h 482423"/>
              <a:gd name="connsiteX11" fmla="*/ 12640 w 274319"/>
              <a:gd name="connsiteY11" fmla="*/ 234460 h 482423"/>
              <a:gd name="connsiteX12" fmla="*/ 1761 w 274319"/>
              <a:gd name="connsiteY12" fmla="*/ 274189 h 482423"/>
              <a:gd name="connsiteX13" fmla="*/ 13112 w 274319"/>
              <a:gd name="connsiteY13" fmla="*/ 285067 h 482423"/>
              <a:gd name="connsiteX14" fmla="*/ 13112 w 274319"/>
              <a:gd name="connsiteY14" fmla="*/ 304459 h 482423"/>
              <a:gd name="connsiteX15" fmla="*/ 30139 w 274319"/>
              <a:gd name="connsiteY15" fmla="*/ 305404 h 482423"/>
              <a:gd name="connsiteX16" fmla="*/ 27774 w 274319"/>
              <a:gd name="connsiteY16" fmla="*/ 319120 h 482423"/>
              <a:gd name="connsiteX17" fmla="*/ 38180 w 274319"/>
              <a:gd name="connsiteY17" fmla="*/ 338512 h 482423"/>
              <a:gd name="connsiteX18" fmla="*/ 40545 w 274319"/>
              <a:gd name="connsiteY18" fmla="*/ 358376 h 482423"/>
              <a:gd name="connsiteX19" fmla="*/ 39598 w 274319"/>
              <a:gd name="connsiteY19" fmla="*/ 378714 h 482423"/>
              <a:gd name="connsiteX20" fmla="*/ 54260 w 274319"/>
              <a:gd name="connsiteY20" fmla="*/ 406146 h 482423"/>
              <a:gd name="connsiteX21" fmla="*/ 39598 w 274319"/>
              <a:gd name="connsiteY21" fmla="*/ 405673 h 482423"/>
              <a:gd name="connsiteX22" fmla="*/ 32031 w 274319"/>
              <a:gd name="connsiteY22" fmla="*/ 407565 h 482423"/>
              <a:gd name="connsiteX23" fmla="*/ 20207 w 274319"/>
              <a:gd name="connsiteY23" fmla="*/ 404727 h 482423"/>
              <a:gd name="connsiteX24" fmla="*/ 14532 w 274319"/>
              <a:gd name="connsiteY24" fmla="*/ 418916 h 482423"/>
              <a:gd name="connsiteX25" fmla="*/ 30139 w 274319"/>
              <a:gd name="connsiteY25" fmla="*/ 436415 h 482423"/>
              <a:gd name="connsiteX26" fmla="*/ 41963 w 274319"/>
              <a:gd name="connsiteY26" fmla="*/ 441618 h 482423"/>
              <a:gd name="connsiteX27" fmla="*/ 45747 w 274319"/>
              <a:gd name="connsiteY27" fmla="*/ 453915 h 482423"/>
              <a:gd name="connsiteX28" fmla="*/ 54260 w 274319"/>
              <a:gd name="connsiteY28" fmla="*/ 474726 h 482423"/>
              <a:gd name="connsiteX29" fmla="*/ 50004 w 274319"/>
              <a:gd name="connsiteY29" fmla="*/ 482766 h 482423"/>
              <a:gd name="connsiteX30" fmla="*/ 72233 w 274319"/>
              <a:gd name="connsiteY30" fmla="*/ 480874 h 482423"/>
              <a:gd name="connsiteX31" fmla="*/ 76963 w 274319"/>
              <a:gd name="connsiteY31" fmla="*/ 472834 h 482423"/>
              <a:gd name="connsiteX32" fmla="*/ 81219 w 274319"/>
              <a:gd name="connsiteY32" fmla="*/ 473780 h 482423"/>
              <a:gd name="connsiteX33" fmla="*/ 87841 w 274319"/>
              <a:gd name="connsiteY33" fmla="*/ 480401 h 482423"/>
              <a:gd name="connsiteX34" fmla="*/ 121421 w 274319"/>
              <a:gd name="connsiteY34" fmla="*/ 469050 h 482423"/>
              <a:gd name="connsiteX35" fmla="*/ 132299 w 274319"/>
              <a:gd name="connsiteY35" fmla="*/ 457226 h 482423"/>
              <a:gd name="connsiteX36" fmla="*/ 146015 w 274319"/>
              <a:gd name="connsiteY36" fmla="*/ 446821 h 482423"/>
              <a:gd name="connsiteX37" fmla="*/ 143178 w 274319"/>
              <a:gd name="connsiteY37" fmla="*/ 435943 h 482423"/>
              <a:gd name="connsiteX38" fmla="*/ 150745 w 274319"/>
              <a:gd name="connsiteY38" fmla="*/ 433105 h 482423"/>
              <a:gd name="connsiteX39" fmla="*/ 176285 w 274319"/>
              <a:gd name="connsiteY39" fmla="*/ 434997 h 482423"/>
              <a:gd name="connsiteX40" fmla="*/ 200879 w 274319"/>
              <a:gd name="connsiteY40" fmla="*/ 421281 h 482423"/>
              <a:gd name="connsiteX41" fmla="*/ 219798 w 274319"/>
              <a:gd name="connsiteY41" fmla="*/ 388173 h 482423"/>
              <a:gd name="connsiteX42" fmla="*/ 233041 w 274319"/>
              <a:gd name="connsiteY42" fmla="*/ 376349 h 482423"/>
              <a:gd name="connsiteX43" fmla="*/ 249595 w 274319"/>
              <a:gd name="connsiteY43" fmla="*/ 371146 h 482423"/>
              <a:gd name="connsiteX44" fmla="*/ 249595 w 274319"/>
              <a:gd name="connsiteY44" fmla="*/ 363579 h 482423"/>
              <a:gd name="connsiteX45" fmla="*/ 239663 w 274319"/>
              <a:gd name="connsiteY45" fmla="*/ 355066 h 482423"/>
              <a:gd name="connsiteX46" fmla="*/ 239190 w 274319"/>
              <a:gd name="connsiteY46" fmla="*/ 337566 h 482423"/>
              <a:gd name="connsiteX47" fmla="*/ 233514 w 274319"/>
              <a:gd name="connsiteY47" fmla="*/ 325742 h 482423"/>
              <a:gd name="connsiteX48" fmla="*/ 224055 w 274319"/>
              <a:gd name="connsiteY48" fmla="*/ 327634 h 482423"/>
              <a:gd name="connsiteX49" fmla="*/ 226419 w 274319"/>
              <a:gd name="connsiteY49" fmla="*/ 316283 h 482423"/>
              <a:gd name="connsiteX50" fmla="*/ 233041 w 274319"/>
              <a:gd name="connsiteY50" fmla="*/ 303986 h 482423"/>
              <a:gd name="connsiteX51" fmla="*/ 229730 w 274319"/>
              <a:gd name="connsiteY51" fmla="*/ 291215 h 482423"/>
              <a:gd name="connsiteX52" fmla="*/ 238243 w 274319"/>
              <a:gd name="connsiteY52" fmla="*/ 282229 h 482423"/>
              <a:gd name="connsiteX53" fmla="*/ 232568 w 274319"/>
              <a:gd name="connsiteY53" fmla="*/ 275135 h 482423"/>
              <a:gd name="connsiteX54" fmla="*/ 239190 w 274319"/>
              <a:gd name="connsiteY54" fmla="*/ 256689 h 482423"/>
              <a:gd name="connsiteX55" fmla="*/ 250540 w 274319"/>
              <a:gd name="connsiteY55" fmla="*/ 234460 h 482423"/>
              <a:gd name="connsiteX56" fmla="*/ 273243 w 274319"/>
              <a:gd name="connsiteY56" fmla="*/ 236352 h 482423"/>
              <a:gd name="connsiteX57" fmla="*/ 268040 w 274319"/>
              <a:gd name="connsiteY57" fmla="*/ 117165 h 48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74319" h="482423">
                <a:moveTo>
                  <a:pt x="268040" y="117165"/>
                </a:moveTo>
                <a:lnTo>
                  <a:pt x="162096" y="59463"/>
                </a:lnTo>
                <a:lnTo>
                  <a:pt x="56625" y="1761"/>
                </a:lnTo>
                <a:lnTo>
                  <a:pt x="31085" y="18315"/>
                </a:lnTo>
                <a:lnTo>
                  <a:pt x="38653" y="65138"/>
                </a:lnTo>
                <a:lnTo>
                  <a:pt x="48112" y="72706"/>
                </a:lnTo>
                <a:lnTo>
                  <a:pt x="49058" y="82638"/>
                </a:lnTo>
                <a:lnTo>
                  <a:pt x="59936" y="93043"/>
                </a:lnTo>
                <a:lnTo>
                  <a:pt x="54734" y="105813"/>
                </a:lnTo>
                <a:lnTo>
                  <a:pt x="46220" y="166826"/>
                </a:lnTo>
                <a:lnTo>
                  <a:pt x="45274" y="206082"/>
                </a:lnTo>
                <a:lnTo>
                  <a:pt x="12640" y="234460"/>
                </a:lnTo>
                <a:lnTo>
                  <a:pt x="1761" y="274189"/>
                </a:lnTo>
                <a:lnTo>
                  <a:pt x="13112" y="285067"/>
                </a:lnTo>
                <a:lnTo>
                  <a:pt x="13112" y="304459"/>
                </a:lnTo>
                <a:lnTo>
                  <a:pt x="30139" y="305404"/>
                </a:lnTo>
                <a:lnTo>
                  <a:pt x="27774" y="319120"/>
                </a:lnTo>
                <a:lnTo>
                  <a:pt x="38180" y="338512"/>
                </a:lnTo>
                <a:lnTo>
                  <a:pt x="40545" y="358376"/>
                </a:lnTo>
                <a:lnTo>
                  <a:pt x="39598" y="378714"/>
                </a:lnTo>
                <a:lnTo>
                  <a:pt x="54260" y="406146"/>
                </a:lnTo>
                <a:lnTo>
                  <a:pt x="39598" y="405673"/>
                </a:lnTo>
                <a:lnTo>
                  <a:pt x="32031" y="407565"/>
                </a:lnTo>
                <a:lnTo>
                  <a:pt x="20207" y="404727"/>
                </a:lnTo>
                <a:lnTo>
                  <a:pt x="14532" y="418916"/>
                </a:lnTo>
                <a:lnTo>
                  <a:pt x="30139" y="436415"/>
                </a:lnTo>
                <a:lnTo>
                  <a:pt x="41963" y="441618"/>
                </a:lnTo>
                <a:lnTo>
                  <a:pt x="45747" y="453915"/>
                </a:lnTo>
                <a:lnTo>
                  <a:pt x="54260" y="474726"/>
                </a:lnTo>
                <a:lnTo>
                  <a:pt x="50004" y="482766"/>
                </a:lnTo>
                <a:lnTo>
                  <a:pt x="72233" y="480874"/>
                </a:lnTo>
                <a:lnTo>
                  <a:pt x="76963" y="472834"/>
                </a:lnTo>
                <a:lnTo>
                  <a:pt x="81219" y="473780"/>
                </a:lnTo>
                <a:lnTo>
                  <a:pt x="87841" y="480401"/>
                </a:lnTo>
                <a:lnTo>
                  <a:pt x="121421" y="469050"/>
                </a:lnTo>
                <a:lnTo>
                  <a:pt x="132299" y="457226"/>
                </a:lnTo>
                <a:lnTo>
                  <a:pt x="146015" y="446821"/>
                </a:lnTo>
                <a:lnTo>
                  <a:pt x="143178" y="435943"/>
                </a:lnTo>
                <a:lnTo>
                  <a:pt x="150745" y="433105"/>
                </a:lnTo>
                <a:lnTo>
                  <a:pt x="176285" y="434997"/>
                </a:lnTo>
                <a:lnTo>
                  <a:pt x="200879" y="421281"/>
                </a:lnTo>
                <a:lnTo>
                  <a:pt x="219798" y="388173"/>
                </a:lnTo>
                <a:lnTo>
                  <a:pt x="233041" y="376349"/>
                </a:lnTo>
                <a:lnTo>
                  <a:pt x="249595" y="371146"/>
                </a:lnTo>
                <a:lnTo>
                  <a:pt x="249595" y="363579"/>
                </a:lnTo>
                <a:lnTo>
                  <a:pt x="239663" y="355066"/>
                </a:lnTo>
                <a:lnTo>
                  <a:pt x="239190" y="337566"/>
                </a:lnTo>
                <a:lnTo>
                  <a:pt x="233514" y="325742"/>
                </a:lnTo>
                <a:lnTo>
                  <a:pt x="224055" y="327634"/>
                </a:lnTo>
                <a:lnTo>
                  <a:pt x="226419" y="316283"/>
                </a:lnTo>
                <a:lnTo>
                  <a:pt x="233041" y="303986"/>
                </a:lnTo>
                <a:lnTo>
                  <a:pt x="229730" y="291215"/>
                </a:lnTo>
                <a:lnTo>
                  <a:pt x="238243" y="282229"/>
                </a:lnTo>
                <a:lnTo>
                  <a:pt x="232568" y="275135"/>
                </a:lnTo>
                <a:lnTo>
                  <a:pt x="239190" y="256689"/>
                </a:lnTo>
                <a:lnTo>
                  <a:pt x="250540" y="234460"/>
                </a:lnTo>
                <a:lnTo>
                  <a:pt x="273243" y="236352"/>
                </a:lnTo>
                <a:lnTo>
                  <a:pt x="268040" y="117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AB11727F-E8FB-46EE-8196-27EA58C91186}"/>
              </a:ext>
            </a:extLst>
          </p:cNvPr>
          <p:cNvSpPr/>
          <p:nvPr/>
        </p:nvSpPr>
        <p:spPr>
          <a:xfrm>
            <a:off x="2914598" y="3289375"/>
            <a:ext cx="118110" cy="298540"/>
          </a:xfrm>
          <a:custGeom>
            <a:avLst/>
            <a:gdLst>
              <a:gd name="connsiteX0" fmla="*/ 26828 w 52026"/>
              <a:gd name="connsiteY0" fmla="*/ 2234 h 156078"/>
              <a:gd name="connsiteX1" fmla="*/ 3653 w 52026"/>
              <a:gd name="connsiteY1" fmla="*/ 1761 h 156078"/>
              <a:gd name="connsiteX2" fmla="*/ 1761 w 52026"/>
              <a:gd name="connsiteY2" fmla="*/ 10747 h 156078"/>
              <a:gd name="connsiteX3" fmla="*/ 13112 w 52026"/>
              <a:gd name="connsiteY3" fmla="*/ 26355 h 156078"/>
              <a:gd name="connsiteX4" fmla="*/ 12639 w 52026"/>
              <a:gd name="connsiteY4" fmla="*/ 48112 h 156078"/>
              <a:gd name="connsiteX5" fmla="*/ 15477 w 52026"/>
              <a:gd name="connsiteY5" fmla="*/ 72233 h 156078"/>
              <a:gd name="connsiteX6" fmla="*/ 22099 w 52026"/>
              <a:gd name="connsiteY6" fmla="*/ 83111 h 156078"/>
              <a:gd name="connsiteX7" fmla="*/ 16423 w 52026"/>
              <a:gd name="connsiteY7" fmla="*/ 110070 h 156078"/>
              <a:gd name="connsiteX8" fmla="*/ 18315 w 52026"/>
              <a:gd name="connsiteY8" fmla="*/ 125205 h 156078"/>
              <a:gd name="connsiteX9" fmla="*/ 25409 w 52026"/>
              <a:gd name="connsiteY9" fmla="*/ 144124 h 156078"/>
              <a:gd name="connsiteX10" fmla="*/ 31085 w 52026"/>
              <a:gd name="connsiteY10" fmla="*/ 154529 h 156078"/>
              <a:gd name="connsiteX11" fmla="*/ 52841 w 52026"/>
              <a:gd name="connsiteY11" fmla="*/ 148380 h 156078"/>
              <a:gd name="connsiteX12" fmla="*/ 46220 w 52026"/>
              <a:gd name="connsiteY12" fmla="*/ 127570 h 156078"/>
              <a:gd name="connsiteX13" fmla="*/ 47166 w 52026"/>
              <a:gd name="connsiteY13" fmla="*/ 58517 h 156078"/>
              <a:gd name="connsiteX14" fmla="*/ 41963 w 52026"/>
              <a:gd name="connsiteY14" fmla="*/ 52368 h 156078"/>
              <a:gd name="connsiteX15" fmla="*/ 41017 w 52026"/>
              <a:gd name="connsiteY15" fmla="*/ 37707 h 156078"/>
              <a:gd name="connsiteX16" fmla="*/ 31558 w 52026"/>
              <a:gd name="connsiteY16" fmla="*/ 26828 h 156078"/>
              <a:gd name="connsiteX17" fmla="*/ 23517 w 52026"/>
              <a:gd name="connsiteY17" fmla="*/ 17842 h 156078"/>
              <a:gd name="connsiteX18" fmla="*/ 26828 w 52026"/>
              <a:gd name="connsiteY18" fmla="*/ 2234 h 15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026" h="156078">
                <a:moveTo>
                  <a:pt x="26828" y="2234"/>
                </a:moveTo>
                <a:lnTo>
                  <a:pt x="3653" y="1761"/>
                </a:lnTo>
                <a:lnTo>
                  <a:pt x="1761" y="10747"/>
                </a:lnTo>
                <a:lnTo>
                  <a:pt x="13112" y="26355"/>
                </a:lnTo>
                <a:lnTo>
                  <a:pt x="12639" y="48112"/>
                </a:lnTo>
                <a:lnTo>
                  <a:pt x="15477" y="72233"/>
                </a:lnTo>
                <a:lnTo>
                  <a:pt x="22099" y="83111"/>
                </a:lnTo>
                <a:lnTo>
                  <a:pt x="16423" y="110070"/>
                </a:lnTo>
                <a:lnTo>
                  <a:pt x="18315" y="125205"/>
                </a:lnTo>
                <a:lnTo>
                  <a:pt x="25409" y="144124"/>
                </a:lnTo>
                <a:lnTo>
                  <a:pt x="31085" y="154529"/>
                </a:lnTo>
                <a:lnTo>
                  <a:pt x="52841" y="148380"/>
                </a:lnTo>
                <a:lnTo>
                  <a:pt x="46220" y="127570"/>
                </a:lnTo>
                <a:lnTo>
                  <a:pt x="47166" y="58517"/>
                </a:lnTo>
                <a:lnTo>
                  <a:pt x="41963" y="52368"/>
                </a:lnTo>
                <a:lnTo>
                  <a:pt x="41017" y="37707"/>
                </a:lnTo>
                <a:lnTo>
                  <a:pt x="31558" y="26828"/>
                </a:lnTo>
                <a:lnTo>
                  <a:pt x="23517" y="17842"/>
                </a:lnTo>
                <a:lnTo>
                  <a:pt x="26828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2B0D3A78-0DE0-472E-AB38-13456DC5B9A1}"/>
              </a:ext>
            </a:extLst>
          </p:cNvPr>
          <p:cNvSpPr/>
          <p:nvPr/>
        </p:nvSpPr>
        <p:spPr>
          <a:xfrm>
            <a:off x="6684442" y="1562361"/>
            <a:ext cx="461703" cy="244260"/>
          </a:xfrm>
          <a:custGeom>
            <a:avLst/>
            <a:gdLst>
              <a:gd name="connsiteX0" fmla="*/ 80273 w 203374"/>
              <a:gd name="connsiteY0" fmla="*/ 23045 h 127700"/>
              <a:gd name="connsiteX1" fmla="*/ 70341 w 203374"/>
              <a:gd name="connsiteY1" fmla="*/ 23990 h 127700"/>
              <a:gd name="connsiteX2" fmla="*/ 64192 w 203374"/>
              <a:gd name="connsiteY2" fmla="*/ 15477 h 127700"/>
              <a:gd name="connsiteX3" fmla="*/ 65139 w 203374"/>
              <a:gd name="connsiteY3" fmla="*/ 1761 h 127700"/>
              <a:gd name="connsiteX4" fmla="*/ 34869 w 203374"/>
              <a:gd name="connsiteY4" fmla="*/ 8856 h 127700"/>
              <a:gd name="connsiteX5" fmla="*/ 32504 w 203374"/>
              <a:gd name="connsiteY5" fmla="*/ 27774 h 127700"/>
              <a:gd name="connsiteX6" fmla="*/ 25409 w 203374"/>
              <a:gd name="connsiteY6" fmla="*/ 44328 h 127700"/>
              <a:gd name="connsiteX7" fmla="*/ 4599 w 203374"/>
              <a:gd name="connsiteY7" fmla="*/ 42909 h 127700"/>
              <a:gd name="connsiteX8" fmla="*/ 1761 w 203374"/>
              <a:gd name="connsiteY8" fmla="*/ 56152 h 127700"/>
              <a:gd name="connsiteX9" fmla="*/ 21625 w 203374"/>
              <a:gd name="connsiteY9" fmla="*/ 63719 h 127700"/>
              <a:gd name="connsiteX10" fmla="*/ 32977 w 203374"/>
              <a:gd name="connsiteY10" fmla="*/ 85949 h 127700"/>
              <a:gd name="connsiteX11" fmla="*/ 26829 w 203374"/>
              <a:gd name="connsiteY11" fmla="*/ 117165 h 127700"/>
              <a:gd name="connsiteX12" fmla="*/ 35342 w 203374"/>
              <a:gd name="connsiteY12" fmla="*/ 120948 h 127700"/>
              <a:gd name="connsiteX13" fmla="*/ 50950 w 203374"/>
              <a:gd name="connsiteY13" fmla="*/ 111016 h 127700"/>
              <a:gd name="connsiteX14" fmla="*/ 60882 w 203374"/>
              <a:gd name="connsiteY14" fmla="*/ 117165 h 127700"/>
              <a:gd name="connsiteX15" fmla="*/ 65139 w 203374"/>
              <a:gd name="connsiteY15" fmla="*/ 102976 h 127700"/>
              <a:gd name="connsiteX16" fmla="*/ 80273 w 203374"/>
              <a:gd name="connsiteY16" fmla="*/ 103449 h 127700"/>
              <a:gd name="connsiteX17" fmla="*/ 83111 w 203374"/>
              <a:gd name="connsiteY17" fmla="*/ 99192 h 127700"/>
              <a:gd name="connsiteX18" fmla="*/ 82165 w 203374"/>
              <a:gd name="connsiteY18" fmla="*/ 86895 h 127700"/>
              <a:gd name="connsiteX19" fmla="*/ 90205 w 203374"/>
              <a:gd name="connsiteY19" fmla="*/ 76017 h 127700"/>
              <a:gd name="connsiteX20" fmla="*/ 105341 w 203374"/>
              <a:gd name="connsiteY20" fmla="*/ 83111 h 127700"/>
              <a:gd name="connsiteX21" fmla="*/ 105341 w 203374"/>
              <a:gd name="connsiteY21" fmla="*/ 92570 h 127700"/>
              <a:gd name="connsiteX22" fmla="*/ 112908 w 203374"/>
              <a:gd name="connsiteY22" fmla="*/ 93989 h 127700"/>
              <a:gd name="connsiteX23" fmla="*/ 117638 w 203374"/>
              <a:gd name="connsiteY23" fmla="*/ 119529 h 127700"/>
              <a:gd name="connsiteX24" fmla="*/ 129934 w 203374"/>
              <a:gd name="connsiteY24" fmla="*/ 129462 h 127700"/>
              <a:gd name="connsiteX25" fmla="*/ 137029 w 203374"/>
              <a:gd name="connsiteY25" fmla="*/ 123313 h 127700"/>
              <a:gd name="connsiteX26" fmla="*/ 146961 w 203374"/>
              <a:gd name="connsiteY26" fmla="*/ 120002 h 127700"/>
              <a:gd name="connsiteX27" fmla="*/ 158785 w 203374"/>
              <a:gd name="connsiteY27" fmla="*/ 106286 h 127700"/>
              <a:gd name="connsiteX28" fmla="*/ 176758 w 203374"/>
              <a:gd name="connsiteY28" fmla="*/ 108651 h 127700"/>
              <a:gd name="connsiteX29" fmla="*/ 202298 w 203374"/>
              <a:gd name="connsiteY29" fmla="*/ 108651 h 127700"/>
              <a:gd name="connsiteX30" fmla="*/ 193785 w 203374"/>
              <a:gd name="connsiteY30" fmla="*/ 91151 h 127700"/>
              <a:gd name="connsiteX31" fmla="*/ 190947 w 203374"/>
              <a:gd name="connsiteY31" fmla="*/ 79327 h 127700"/>
              <a:gd name="connsiteX32" fmla="*/ 174393 w 203374"/>
              <a:gd name="connsiteY32" fmla="*/ 72706 h 127700"/>
              <a:gd name="connsiteX33" fmla="*/ 166826 w 203374"/>
              <a:gd name="connsiteY33" fmla="*/ 75544 h 127700"/>
              <a:gd name="connsiteX34" fmla="*/ 152637 w 203374"/>
              <a:gd name="connsiteY34" fmla="*/ 47639 h 127700"/>
              <a:gd name="connsiteX35" fmla="*/ 107705 w 203374"/>
              <a:gd name="connsiteY35" fmla="*/ 51895 h 127700"/>
              <a:gd name="connsiteX36" fmla="*/ 74125 w 203374"/>
              <a:gd name="connsiteY36" fmla="*/ 42436 h 127700"/>
              <a:gd name="connsiteX37" fmla="*/ 48585 w 203374"/>
              <a:gd name="connsiteY37" fmla="*/ 44801 h 127700"/>
              <a:gd name="connsiteX38" fmla="*/ 45747 w 203374"/>
              <a:gd name="connsiteY38" fmla="*/ 27301 h 127700"/>
              <a:gd name="connsiteX39" fmla="*/ 73652 w 203374"/>
              <a:gd name="connsiteY39" fmla="*/ 32504 h 127700"/>
              <a:gd name="connsiteX40" fmla="*/ 80273 w 203374"/>
              <a:gd name="connsiteY40" fmla="*/ 2304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3374" h="127700">
                <a:moveTo>
                  <a:pt x="80273" y="23045"/>
                </a:moveTo>
                <a:lnTo>
                  <a:pt x="70341" y="23990"/>
                </a:lnTo>
                <a:lnTo>
                  <a:pt x="64192" y="15477"/>
                </a:lnTo>
                <a:lnTo>
                  <a:pt x="65139" y="1761"/>
                </a:lnTo>
                <a:lnTo>
                  <a:pt x="34869" y="8856"/>
                </a:lnTo>
                <a:lnTo>
                  <a:pt x="32504" y="27774"/>
                </a:lnTo>
                <a:lnTo>
                  <a:pt x="25409" y="44328"/>
                </a:lnTo>
                <a:lnTo>
                  <a:pt x="4599" y="42909"/>
                </a:lnTo>
                <a:lnTo>
                  <a:pt x="1761" y="56152"/>
                </a:lnTo>
                <a:lnTo>
                  <a:pt x="21625" y="63719"/>
                </a:lnTo>
                <a:lnTo>
                  <a:pt x="32977" y="85949"/>
                </a:lnTo>
                <a:lnTo>
                  <a:pt x="26829" y="117165"/>
                </a:lnTo>
                <a:lnTo>
                  <a:pt x="35342" y="120948"/>
                </a:lnTo>
                <a:lnTo>
                  <a:pt x="50950" y="111016"/>
                </a:lnTo>
                <a:lnTo>
                  <a:pt x="60882" y="117165"/>
                </a:lnTo>
                <a:lnTo>
                  <a:pt x="65139" y="102976"/>
                </a:lnTo>
                <a:lnTo>
                  <a:pt x="80273" y="103449"/>
                </a:lnTo>
                <a:lnTo>
                  <a:pt x="83111" y="99192"/>
                </a:lnTo>
                <a:lnTo>
                  <a:pt x="82165" y="86895"/>
                </a:lnTo>
                <a:lnTo>
                  <a:pt x="90205" y="76017"/>
                </a:lnTo>
                <a:lnTo>
                  <a:pt x="105341" y="83111"/>
                </a:lnTo>
                <a:lnTo>
                  <a:pt x="105341" y="92570"/>
                </a:lnTo>
                <a:lnTo>
                  <a:pt x="112908" y="93989"/>
                </a:lnTo>
                <a:lnTo>
                  <a:pt x="117638" y="119529"/>
                </a:lnTo>
                <a:lnTo>
                  <a:pt x="129934" y="129462"/>
                </a:lnTo>
                <a:lnTo>
                  <a:pt x="137029" y="123313"/>
                </a:lnTo>
                <a:lnTo>
                  <a:pt x="146961" y="120002"/>
                </a:lnTo>
                <a:lnTo>
                  <a:pt x="158785" y="106286"/>
                </a:lnTo>
                <a:lnTo>
                  <a:pt x="176758" y="108651"/>
                </a:lnTo>
                <a:lnTo>
                  <a:pt x="202298" y="108651"/>
                </a:lnTo>
                <a:lnTo>
                  <a:pt x="193785" y="91151"/>
                </a:lnTo>
                <a:lnTo>
                  <a:pt x="190947" y="79327"/>
                </a:lnTo>
                <a:lnTo>
                  <a:pt x="174393" y="72706"/>
                </a:lnTo>
                <a:lnTo>
                  <a:pt x="166826" y="75544"/>
                </a:lnTo>
                <a:lnTo>
                  <a:pt x="152637" y="47639"/>
                </a:lnTo>
                <a:lnTo>
                  <a:pt x="107705" y="51895"/>
                </a:lnTo>
                <a:lnTo>
                  <a:pt x="74125" y="42436"/>
                </a:lnTo>
                <a:lnTo>
                  <a:pt x="48585" y="44801"/>
                </a:lnTo>
                <a:lnTo>
                  <a:pt x="45747" y="27301"/>
                </a:lnTo>
                <a:lnTo>
                  <a:pt x="73652" y="32504"/>
                </a:lnTo>
                <a:lnTo>
                  <a:pt x="80273" y="230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D9F4BCF3-9311-479F-8F08-5B1EFB8D4C23}"/>
              </a:ext>
            </a:extLst>
          </p:cNvPr>
          <p:cNvSpPr/>
          <p:nvPr/>
        </p:nvSpPr>
        <p:spPr>
          <a:xfrm>
            <a:off x="5810432" y="1461942"/>
            <a:ext cx="858980" cy="434241"/>
          </a:xfrm>
          <a:custGeom>
            <a:avLst/>
            <a:gdLst>
              <a:gd name="connsiteX0" fmla="*/ 377768 w 378371"/>
              <a:gd name="connsiteY0" fmla="*/ 163042 h 227022"/>
              <a:gd name="connsiteX1" fmla="*/ 373985 w 378371"/>
              <a:gd name="connsiteY1" fmla="*/ 144124 h 227022"/>
              <a:gd name="connsiteX2" fmla="*/ 337566 w 378371"/>
              <a:gd name="connsiteY2" fmla="*/ 131353 h 227022"/>
              <a:gd name="connsiteX3" fmla="*/ 308242 w 378371"/>
              <a:gd name="connsiteY3" fmla="*/ 116219 h 227022"/>
              <a:gd name="connsiteX4" fmla="*/ 288378 w 378371"/>
              <a:gd name="connsiteY4" fmla="*/ 102030 h 227022"/>
              <a:gd name="connsiteX5" fmla="*/ 255270 w 378371"/>
              <a:gd name="connsiteY5" fmla="*/ 81219 h 227022"/>
              <a:gd name="connsiteX6" fmla="*/ 234933 w 378371"/>
              <a:gd name="connsiteY6" fmla="*/ 50949 h 227022"/>
              <a:gd name="connsiteX7" fmla="*/ 225474 w 378371"/>
              <a:gd name="connsiteY7" fmla="*/ 45274 h 227022"/>
              <a:gd name="connsiteX8" fmla="*/ 199461 w 378371"/>
              <a:gd name="connsiteY8" fmla="*/ 46693 h 227022"/>
              <a:gd name="connsiteX9" fmla="*/ 188582 w 378371"/>
              <a:gd name="connsiteY9" fmla="*/ 40544 h 227022"/>
              <a:gd name="connsiteX10" fmla="*/ 179596 w 378371"/>
              <a:gd name="connsiteY10" fmla="*/ 17369 h 227022"/>
              <a:gd name="connsiteX11" fmla="*/ 142705 w 378371"/>
              <a:gd name="connsiteY11" fmla="*/ 1761 h 227022"/>
              <a:gd name="connsiteX12" fmla="*/ 127097 w 378371"/>
              <a:gd name="connsiteY12" fmla="*/ 18788 h 227022"/>
              <a:gd name="connsiteX13" fmla="*/ 109125 w 378371"/>
              <a:gd name="connsiteY13" fmla="*/ 29193 h 227022"/>
              <a:gd name="connsiteX14" fmla="*/ 116692 w 378371"/>
              <a:gd name="connsiteY14" fmla="*/ 43855 h 227022"/>
              <a:gd name="connsiteX15" fmla="*/ 89260 w 378371"/>
              <a:gd name="connsiteY15" fmla="*/ 44328 h 227022"/>
              <a:gd name="connsiteX16" fmla="*/ 77436 w 378371"/>
              <a:gd name="connsiteY16" fmla="*/ 45747 h 227022"/>
              <a:gd name="connsiteX17" fmla="*/ 54260 w 378371"/>
              <a:gd name="connsiteY17" fmla="*/ 22572 h 227022"/>
              <a:gd name="connsiteX18" fmla="*/ 36288 w 378371"/>
              <a:gd name="connsiteY18" fmla="*/ 14531 h 227022"/>
              <a:gd name="connsiteX19" fmla="*/ 10275 w 378371"/>
              <a:gd name="connsiteY19" fmla="*/ 20680 h 227022"/>
              <a:gd name="connsiteX20" fmla="*/ 1761 w 378371"/>
              <a:gd name="connsiteY20" fmla="*/ 30139 h 227022"/>
              <a:gd name="connsiteX21" fmla="*/ 13585 w 378371"/>
              <a:gd name="connsiteY21" fmla="*/ 49058 h 227022"/>
              <a:gd name="connsiteX22" fmla="*/ 11220 w 378371"/>
              <a:gd name="connsiteY22" fmla="*/ 27774 h 227022"/>
              <a:gd name="connsiteX23" fmla="*/ 28721 w 378371"/>
              <a:gd name="connsiteY23" fmla="*/ 20207 h 227022"/>
              <a:gd name="connsiteX24" fmla="*/ 40071 w 378371"/>
              <a:gd name="connsiteY24" fmla="*/ 37234 h 227022"/>
              <a:gd name="connsiteX25" fmla="*/ 61828 w 378371"/>
              <a:gd name="connsiteY25" fmla="*/ 54733 h 227022"/>
              <a:gd name="connsiteX26" fmla="*/ 42909 w 378371"/>
              <a:gd name="connsiteY26" fmla="*/ 64192 h 227022"/>
              <a:gd name="connsiteX27" fmla="*/ 17842 w 378371"/>
              <a:gd name="connsiteY27" fmla="*/ 57098 h 227022"/>
              <a:gd name="connsiteX28" fmla="*/ 18315 w 378371"/>
              <a:gd name="connsiteY28" fmla="*/ 81692 h 227022"/>
              <a:gd name="connsiteX29" fmla="*/ 34869 w 378371"/>
              <a:gd name="connsiteY29" fmla="*/ 83584 h 227022"/>
              <a:gd name="connsiteX30" fmla="*/ 32977 w 378371"/>
              <a:gd name="connsiteY30" fmla="*/ 104394 h 227022"/>
              <a:gd name="connsiteX31" fmla="*/ 54260 w 378371"/>
              <a:gd name="connsiteY31" fmla="*/ 114327 h 227022"/>
              <a:gd name="connsiteX32" fmla="*/ 57571 w 378371"/>
              <a:gd name="connsiteY32" fmla="*/ 146488 h 227022"/>
              <a:gd name="connsiteX33" fmla="*/ 66084 w 378371"/>
              <a:gd name="connsiteY33" fmla="*/ 167772 h 227022"/>
              <a:gd name="connsiteX34" fmla="*/ 86895 w 378371"/>
              <a:gd name="connsiteY34" fmla="*/ 162096 h 227022"/>
              <a:gd name="connsiteX35" fmla="*/ 101084 w 378371"/>
              <a:gd name="connsiteY35" fmla="*/ 144596 h 227022"/>
              <a:gd name="connsiteX36" fmla="*/ 117638 w 378371"/>
              <a:gd name="connsiteY36" fmla="*/ 145542 h 227022"/>
              <a:gd name="connsiteX37" fmla="*/ 127570 w 378371"/>
              <a:gd name="connsiteY37" fmla="*/ 139867 h 227022"/>
              <a:gd name="connsiteX38" fmla="*/ 145543 w 378371"/>
              <a:gd name="connsiteY38" fmla="*/ 142705 h 227022"/>
              <a:gd name="connsiteX39" fmla="*/ 176285 w 378371"/>
              <a:gd name="connsiteY39" fmla="*/ 158312 h 227022"/>
              <a:gd name="connsiteX40" fmla="*/ 196623 w 378371"/>
              <a:gd name="connsiteY40" fmla="*/ 161623 h 227022"/>
              <a:gd name="connsiteX41" fmla="*/ 231149 w 378371"/>
              <a:gd name="connsiteY41" fmla="*/ 188582 h 227022"/>
              <a:gd name="connsiteX42" fmla="*/ 249595 w 378371"/>
              <a:gd name="connsiteY42" fmla="*/ 189528 h 227022"/>
              <a:gd name="connsiteX43" fmla="*/ 257162 w 378371"/>
              <a:gd name="connsiteY43" fmla="*/ 215541 h 227022"/>
              <a:gd name="connsiteX44" fmla="*/ 285067 w 378371"/>
              <a:gd name="connsiteY44" fmla="*/ 226892 h 227022"/>
              <a:gd name="connsiteX45" fmla="*/ 303513 w 378371"/>
              <a:gd name="connsiteY45" fmla="*/ 223109 h 227022"/>
              <a:gd name="connsiteX46" fmla="*/ 305405 w 378371"/>
              <a:gd name="connsiteY46" fmla="*/ 208920 h 227022"/>
              <a:gd name="connsiteX47" fmla="*/ 324323 w 378371"/>
              <a:gd name="connsiteY47" fmla="*/ 204663 h 227022"/>
              <a:gd name="connsiteX48" fmla="*/ 336148 w 378371"/>
              <a:gd name="connsiteY48" fmla="*/ 195204 h 227022"/>
              <a:gd name="connsiteX49" fmla="*/ 335674 w 378371"/>
              <a:gd name="connsiteY49" fmla="*/ 170609 h 227022"/>
              <a:gd name="connsiteX50" fmla="*/ 355066 w 378371"/>
              <a:gd name="connsiteY50" fmla="*/ 164934 h 227022"/>
              <a:gd name="connsiteX51" fmla="*/ 356485 w 378371"/>
              <a:gd name="connsiteY51" fmla="*/ 154056 h 227022"/>
              <a:gd name="connsiteX52" fmla="*/ 370201 w 378371"/>
              <a:gd name="connsiteY52" fmla="*/ 162096 h 227022"/>
              <a:gd name="connsiteX53" fmla="*/ 377768 w 378371"/>
              <a:gd name="connsiteY53" fmla="*/ 163042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78371" h="227022">
                <a:moveTo>
                  <a:pt x="377768" y="163042"/>
                </a:moveTo>
                <a:lnTo>
                  <a:pt x="373985" y="144124"/>
                </a:lnTo>
                <a:lnTo>
                  <a:pt x="337566" y="131353"/>
                </a:lnTo>
                <a:lnTo>
                  <a:pt x="308242" y="116219"/>
                </a:lnTo>
                <a:lnTo>
                  <a:pt x="288378" y="102030"/>
                </a:lnTo>
                <a:lnTo>
                  <a:pt x="255270" y="81219"/>
                </a:lnTo>
                <a:lnTo>
                  <a:pt x="234933" y="50949"/>
                </a:lnTo>
                <a:lnTo>
                  <a:pt x="225474" y="45274"/>
                </a:lnTo>
                <a:lnTo>
                  <a:pt x="199461" y="46693"/>
                </a:lnTo>
                <a:lnTo>
                  <a:pt x="188582" y="40544"/>
                </a:lnTo>
                <a:lnTo>
                  <a:pt x="179596" y="17369"/>
                </a:lnTo>
                <a:lnTo>
                  <a:pt x="142705" y="1761"/>
                </a:lnTo>
                <a:lnTo>
                  <a:pt x="127097" y="18788"/>
                </a:lnTo>
                <a:lnTo>
                  <a:pt x="109125" y="29193"/>
                </a:lnTo>
                <a:lnTo>
                  <a:pt x="116692" y="43855"/>
                </a:lnTo>
                <a:lnTo>
                  <a:pt x="89260" y="44328"/>
                </a:lnTo>
                <a:lnTo>
                  <a:pt x="77436" y="45747"/>
                </a:lnTo>
                <a:lnTo>
                  <a:pt x="54260" y="22572"/>
                </a:lnTo>
                <a:lnTo>
                  <a:pt x="36288" y="14531"/>
                </a:lnTo>
                <a:lnTo>
                  <a:pt x="10275" y="20680"/>
                </a:lnTo>
                <a:lnTo>
                  <a:pt x="1761" y="30139"/>
                </a:lnTo>
                <a:lnTo>
                  <a:pt x="13585" y="49058"/>
                </a:lnTo>
                <a:lnTo>
                  <a:pt x="11220" y="27774"/>
                </a:lnTo>
                <a:lnTo>
                  <a:pt x="28721" y="20207"/>
                </a:lnTo>
                <a:lnTo>
                  <a:pt x="40071" y="37234"/>
                </a:lnTo>
                <a:lnTo>
                  <a:pt x="61828" y="54733"/>
                </a:lnTo>
                <a:lnTo>
                  <a:pt x="42909" y="64192"/>
                </a:lnTo>
                <a:lnTo>
                  <a:pt x="17842" y="57098"/>
                </a:lnTo>
                <a:lnTo>
                  <a:pt x="18315" y="81692"/>
                </a:lnTo>
                <a:lnTo>
                  <a:pt x="34869" y="83584"/>
                </a:lnTo>
                <a:lnTo>
                  <a:pt x="32977" y="104394"/>
                </a:lnTo>
                <a:lnTo>
                  <a:pt x="54260" y="114327"/>
                </a:lnTo>
                <a:lnTo>
                  <a:pt x="57571" y="146488"/>
                </a:lnTo>
                <a:lnTo>
                  <a:pt x="66084" y="167772"/>
                </a:lnTo>
                <a:lnTo>
                  <a:pt x="86895" y="162096"/>
                </a:lnTo>
                <a:lnTo>
                  <a:pt x="101084" y="144596"/>
                </a:lnTo>
                <a:lnTo>
                  <a:pt x="117638" y="145542"/>
                </a:lnTo>
                <a:lnTo>
                  <a:pt x="127570" y="139867"/>
                </a:lnTo>
                <a:lnTo>
                  <a:pt x="145543" y="142705"/>
                </a:lnTo>
                <a:lnTo>
                  <a:pt x="176285" y="158312"/>
                </a:lnTo>
                <a:lnTo>
                  <a:pt x="196623" y="161623"/>
                </a:lnTo>
                <a:lnTo>
                  <a:pt x="231149" y="188582"/>
                </a:lnTo>
                <a:lnTo>
                  <a:pt x="249595" y="189528"/>
                </a:lnTo>
                <a:lnTo>
                  <a:pt x="257162" y="215541"/>
                </a:lnTo>
                <a:lnTo>
                  <a:pt x="285067" y="226892"/>
                </a:lnTo>
                <a:lnTo>
                  <a:pt x="303513" y="223109"/>
                </a:lnTo>
                <a:lnTo>
                  <a:pt x="305405" y="208920"/>
                </a:lnTo>
                <a:lnTo>
                  <a:pt x="324323" y="204663"/>
                </a:lnTo>
                <a:lnTo>
                  <a:pt x="336148" y="195204"/>
                </a:lnTo>
                <a:lnTo>
                  <a:pt x="335674" y="170609"/>
                </a:lnTo>
                <a:lnTo>
                  <a:pt x="355066" y="164934"/>
                </a:lnTo>
                <a:lnTo>
                  <a:pt x="356485" y="154056"/>
                </a:lnTo>
                <a:lnTo>
                  <a:pt x="370201" y="162096"/>
                </a:lnTo>
                <a:lnTo>
                  <a:pt x="377768" y="1630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EC95F4E-30A2-47CE-B610-65E4602ECE88}"/>
              </a:ext>
            </a:extLst>
          </p:cNvPr>
          <p:cNvSpPr/>
          <p:nvPr/>
        </p:nvSpPr>
        <p:spPr>
          <a:xfrm>
            <a:off x="3347308" y="1771340"/>
            <a:ext cx="236218" cy="407101"/>
          </a:xfrm>
          <a:custGeom>
            <a:avLst/>
            <a:gdLst>
              <a:gd name="connsiteX0" fmla="*/ 102503 w 104052"/>
              <a:gd name="connsiteY0" fmla="*/ 129935 h 212834"/>
              <a:gd name="connsiteX1" fmla="*/ 93043 w 104052"/>
              <a:gd name="connsiteY1" fmla="*/ 125205 h 212834"/>
              <a:gd name="connsiteX2" fmla="*/ 85949 w 104052"/>
              <a:gd name="connsiteY2" fmla="*/ 111016 h 212834"/>
              <a:gd name="connsiteX3" fmla="*/ 72706 w 104052"/>
              <a:gd name="connsiteY3" fmla="*/ 110543 h 212834"/>
              <a:gd name="connsiteX4" fmla="*/ 67503 w 104052"/>
              <a:gd name="connsiteY4" fmla="*/ 93989 h 212834"/>
              <a:gd name="connsiteX5" fmla="*/ 83584 w 104052"/>
              <a:gd name="connsiteY5" fmla="*/ 78855 h 212834"/>
              <a:gd name="connsiteX6" fmla="*/ 85949 w 104052"/>
              <a:gd name="connsiteY6" fmla="*/ 52368 h 212834"/>
              <a:gd name="connsiteX7" fmla="*/ 76962 w 104052"/>
              <a:gd name="connsiteY7" fmla="*/ 44801 h 212834"/>
              <a:gd name="connsiteX8" fmla="*/ 76490 w 104052"/>
              <a:gd name="connsiteY8" fmla="*/ 30612 h 212834"/>
              <a:gd name="connsiteX9" fmla="*/ 88314 w 104052"/>
              <a:gd name="connsiteY9" fmla="*/ 15477 h 212834"/>
              <a:gd name="connsiteX10" fmla="*/ 86422 w 104052"/>
              <a:gd name="connsiteY10" fmla="*/ 9329 h 212834"/>
              <a:gd name="connsiteX11" fmla="*/ 65611 w 104052"/>
              <a:gd name="connsiteY11" fmla="*/ 20680 h 212834"/>
              <a:gd name="connsiteX12" fmla="*/ 66085 w 104052"/>
              <a:gd name="connsiteY12" fmla="*/ 5072 h 212834"/>
              <a:gd name="connsiteX13" fmla="*/ 48585 w 104052"/>
              <a:gd name="connsiteY13" fmla="*/ 1761 h 212834"/>
              <a:gd name="connsiteX14" fmla="*/ 22099 w 104052"/>
              <a:gd name="connsiteY14" fmla="*/ 14058 h 212834"/>
              <a:gd name="connsiteX15" fmla="*/ 17369 w 104052"/>
              <a:gd name="connsiteY15" fmla="*/ 29666 h 212834"/>
              <a:gd name="connsiteX16" fmla="*/ 22099 w 104052"/>
              <a:gd name="connsiteY16" fmla="*/ 58990 h 212834"/>
              <a:gd name="connsiteX17" fmla="*/ 16896 w 104052"/>
              <a:gd name="connsiteY17" fmla="*/ 84057 h 212834"/>
              <a:gd name="connsiteX18" fmla="*/ 1761 w 104052"/>
              <a:gd name="connsiteY18" fmla="*/ 101084 h 212834"/>
              <a:gd name="connsiteX19" fmla="*/ 4599 w 104052"/>
              <a:gd name="connsiteY19" fmla="*/ 123786 h 212834"/>
              <a:gd name="connsiteX20" fmla="*/ 25882 w 104052"/>
              <a:gd name="connsiteY20" fmla="*/ 141759 h 212834"/>
              <a:gd name="connsiteX21" fmla="*/ 25882 w 104052"/>
              <a:gd name="connsiteY21" fmla="*/ 148853 h 212834"/>
              <a:gd name="connsiteX22" fmla="*/ 41963 w 104052"/>
              <a:gd name="connsiteY22" fmla="*/ 161150 h 212834"/>
              <a:gd name="connsiteX23" fmla="*/ 54260 w 104052"/>
              <a:gd name="connsiteY23" fmla="*/ 214595 h 212834"/>
              <a:gd name="connsiteX24" fmla="*/ 66557 w 104052"/>
              <a:gd name="connsiteY24" fmla="*/ 207974 h 212834"/>
              <a:gd name="connsiteX25" fmla="*/ 68449 w 104052"/>
              <a:gd name="connsiteY25" fmla="*/ 195204 h 212834"/>
              <a:gd name="connsiteX26" fmla="*/ 65138 w 104052"/>
              <a:gd name="connsiteY26" fmla="*/ 182907 h 212834"/>
              <a:gd name="connsiteX27" fmla="*/ 82638 w 104052"/>
              <a:gd name="connsiteY27" fmla="*/ 171083 h 212834"/>
              <a:gd name="connsiteX28" fmla="*/ 89733 w 104052"/>
              <a:gd name="connsiteY28" fmla="*/ 161623 h 212834"/>
              <a:gd name="connsiteX29" fmla="*/ 102030 w 104052"/>
              <a:gd name="connsiteY29" fmla="*/ 153110 h 212834"/>
              <a:gd name="connsiteX30" fmla="*/ 102503 w 104052"/>
              <a:gd name="connsiteY30" fmla="*/ 129935 h 21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4052" h="212834">
                <a:moveTo>
                  <a:pt x="102503" y="129935"/>
                </a:moveTo>
                <a:lnTo>
                  <a:pt x="93043" y="125205"/>
                </a:lnTo>
                <a:lnTo>
                  <a:pt x="85949" y="111016"/>
                </a:lnTo>
                <a:lnTo>
                  <a:pt x="72706" y="110543"/>
                </a:lnTo>
                <a:lnTo>
                  <a:pt x="67503" y="93989"/>
                </a:lnTo>
                <a:lnTo>
                  <a:pt x="83584" y="78855"/>
                </a:lnTo>
                <a:lnTo>
                  <a:pt x="85949" y="52368"/>
                </a:lnTo>
                <a:lnTo>
                  <a:pt x="76962" y="44801"/>
                </a:lnTo>
                <a:lnTo>
                  <a:pt x="76490" y="30612"/>
                </a:lnTo>
                <a:lnTo>
                  <a:pt x="88314" y="15477"/>
                </a:lnTo>
                <a:lnTo>
                  <a:pt x="86422" y="9329"/>
                </a:lnTo>
                <a:lnTo>
                  <a:pt x="65611" y="20680"/>
                </a:lnTo>
                <a:lnTo>
                  <a:pt x="66085" y="5072"/>
                </a:lnTo>
                <a:lnTo>
                  <a:pt x="48585" y="1761"/>
                </a:lnTo>
                <a:lnTo>
                  <a:pt x="22099" y="14058"/>
                </a:lnTo>
                <a:lnTo>
                  <a:pt x="17369" y="29666"/>
                </a:lnTo>
                <a:lnTo>
                  <a:pt x="22099" y="58990"/>
                </a:lnTo>
                <a:lnTo>
                  <a:pt x="16896" y="84057"/>
                </a:lnTo>
                <a:lnTo>
                  <a:pt x="1761" y="101084"/>
                </a:lnTo>
                <a:lnTo>
                  <a:pt x="4599" y="123786"/>
                </a:lnTo>
                <a:lnTo>
                  <a:pt x="25882" y="141759"/>
                </a:lnTo>
                <a:lnTo>
                  <a:pt x="25882" y="148853"/>
                </a:lnTo>
                <a:lnTo>
                  <a:pt x="41963" y="161150"/>
                </a:lnTo>
                <a:lnTo>
                  <a:pt x="54260" y="214595"/>
                </a:lnTo>
                <a:lnTo>
                  <a:pt x="66557" y="207974"/>
                </a:lnTo>
                <a:lnTo>
                  <a:pt x="68449" y="195204"/>
                </a:lnTo>
                <a:lnTo>
                  <a:pt x="65138" y="182907"/>
                </a:lnTo>
                <a:lnTo>
                  <a:pt x="82638" y="171083"/>
                </a:lnTo>
                <a:lnTo>
                  <a:pt x="89733" y="161623"/>
                </a:lnTo>
                <a:lnTo>
                  <a:pt x="102030" y="153110"/>
                </a:lnTo>
                <a:lnTo>
                  <a:pt x="102503" y="12993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88FFFCCF-E37A-45C9-B95A-9081AFD41612}"/>
              </a:ext>
            </a:extLst>
          </p:cNvPr>
          <p:cNvSpPr/>
          <p:nvPr/>
        </p:nvSpPr>
        <p:spPr>
          <a:xfrm>
            <a:off x="4356609" y="1496321"/>
            <a:ext cx="1084461" cy="370914"/>
          </a:xfrm>
          <a:custGeom>
            <a:avLst/>
            <a:gdLst>
              <a:gd name="connsiteX0" fmla="*/ 266149 w 477694"/>
              <a:gd name="connsiteY0" fmla="*/ 25409 h 193915"/>
              <a:gd name="connsiteX1" fmla="*/ 220271 w 477694"/>
              <a:gd name="connsiteY1" fmla="*/ 4599 h 193915"/>
              <a:gd name="connsiteX2" fmla="*/ 180069 w 477694"/>
              <a:gd name="connsiteY2" fmla="*/ 5545 h 193915"/>
              <a:gd name="connsiteX3" fmla="*/ 153110 w 477694"/>
              <a:gd name="connsiteY3" fmla="*/ 13585 h 193915"/>
              <a:gd name="connsiteX4" fmla="*/ 126624 w 477694"/>
              <a:gd name="connsiteY4" fmla="*/ 32504 h 193915"/>
              <a:gd name="connsiteX5" fmla="*/ 79800 w 477694"/>
              <a:gd name="connsiteY5" fmla="*/ 28720 h 193915"/>
              <a:gd name="connsiteX6" fmla="*/ 72233 w 477694"/>
              <a:gd name="connsiteY6" fmla="*/ 51422 h 193915"/>
              <a:gd name="connsiteX7" fmla="*/ 34869 w 477694"/>
              <a:gd name="connsiteY7" fmla="*/ 52368 h 193915"/>
              <a:gd name="connsiteX8" fmla="*/ 10748 w 477694"/>
              <a:gd name="connsiteY8" fmla="*/ 81219 h 193915"/>
              <a:gd name="connsiteX9" fmla="*/ 27774 w 477694"/>
              <a:gd name="connsiteY9" fmla="*/ 95408 h 193915"/>
              <a:gd name="connsiteX10" fmla="*/ 18315 w 477694"/>
              <a:gd name="connsiteY10" fmla="*/ 119056 h 193915"/>
              <a:gd name="connsiteX11" fmla="*/ 38180 w 477694"/>
              <a:gd name="connsiteY11" fmla="*/ 136083 h 193915"/>
              <a:gd name="connsiteX12" fmla="*/ 55679 w 477694"/>
              <a:gd name="connsiteY12" fmla="*/ 166353 h 193915"/>
              <a:gd name="connsiteX13" fmla="*/ 83111 w 477694"/>
              <a:gd name="connsiteY13" fmla="*/ 165880 h 193915"/>
              <a:gd name="connsiteX14" fmla="*/ 108652 w 477694"/>
              <a:gd name="connsiteY14" fmla="*/ 182434 h 193915"/>
              <a:gd name="connsiteX15" fmla="*/ 125678 w 477694"/>
              <a:gd name="connsiteY15" fmla="*/ 178650 h 193915"/>
              <a:gd name="connsiteX16" fmla="*/ 129935 w 477694"/>
              <a:gd name="connsiteY16" fmla="*/ 165880 h 193915"/>
              <a:gd name="connsiteX17" fmla="*/ 156894 w 477694"/>
              <a:gd name="connsiteY17" fmla="*/ 166826 h 193915"/>
              <a:gd name="connsiteX18" fmla="*/ 178650 w 477694"/>
              <a:gd name="connsiteY18" fmla="*/ 183380 h 193915"/>
              <a:gd name="connsiteX19" fmla="*/ 216487 w 477694"/>
              <a:gd name="connsiteY19" fmla="*/ 180069 h 193915"/>
              <a:gd name="connsiteX20" fmla="*/ 231149 w 477694"/>
              <a:gd name="connsiteY20" fmla="*/ 162569 h 193915"/>
              <a:gd name="connsiteX21" fmla="*/ 252906 w 477694"/>
              <a:gd name="connsiteY21" fmla="*/ 169664 h 193915"/>
              <a:gd name="connsiteX22" fmla="*/ 268040 w 477694"/>
              <a:gd name="connsiteY22" fmla="*/ 166826 h 193915"/>
              <a:gd name="connsiteX23" fmla="*/ 260000 w 477694"/>
              <a:gd name="connsiteY23" fmla="*/ 178177 h 193915"/>
              <a:gd name="connsiteX24" fmla="*/ 270878 w 477694"/>
              <a:gd name="connsiteY24" fmla="*/ 192366 h 193915"/>
              <a:gd name="connsiteX25" fmla="*/ 276554 w 477694"/>
              <a:gd name="connsiteY25" fmla="*/ 185744 h 193915"/>
              <a:gd name="connsiteX26" fmla="*/ 282229 w 477694"/>
              <a:gd name="connsiteY26" fmla="*/ 178650 h 193915"/>
              <a:gd name="connsiteX27" fmla="*/ 281757 w 477694"/>
              <a:gd name="connsiteY27" fmla="*/ 161623 h 193915"/>
              <a:gd name="connsiteX28" fmla="*/ 290743 w 477694"/>
              <a:gd name="connsiteY28" fmla="*/ 167772 h 193915"/>
              <a:gd name="connsiteX29" fmla="*/ 316756 w 477694"/>
              <a:gd name="connsiteY29" fmla="*/ 159258 h 193915"/>
              <a:gd name="connsiteX30" fmla="*/ 330945 w 477694"/>
              <a:gd name="connsiteY30" fmla="*/ 164934 h 193915"/>
              <a:gd name="connsiteX31" fmla="*/ 351282 w 477694"/>
              <a:gd name="connsiteY31" fmla="*/ 164934 h 193915"/>
              <a:gd name="connsiteX32" fmla="*/ 378241 w 477694"/>
              <a:gd name="connsiteY32" fmla="*/ 153110 h 193915"/>
              <a:gd name="connsiteX33" fmla="*/ 391484 w 477694"/>
              <a:gd name="connsiteY33" fmla="*/ 154056 h 193915"/>
              <a:gd name="connsiteX34" fmla="*/ 419389 w 477694"/>
              <a:gd name="connsiteY34" fmla="*/ 148853 h 193915"/>
              <a:gd name="connsiteX35" fmla="*/ 429321 w 477694"/>
              <a:gd name="connsiteY35" fmla="*/ 144124 h 193915"/>
              <a:gd name="connsiteX36" fmla="*/ 458645 w 477694"/>
              <a:gd name="connsiteY36" fmla="*/ 148380 h 193915"/>
              <a:gd name="connsiteX37" fmla="*/ 468578 w 477694"/>
              <a:gd name="connsiteY37" fmla="*/ 155948 h 193915"/>
              <a:gd name="connsiteX38" fmla="*/ 479455 w 477694"/>
              <a:gd name="connsiteY38" fmla="*/ 150745 h 193915"/>
              <a:gd name="connsiteX39" fmla="*/ 479455 w 477694"/>
              <a:gd name="connsiteY39" fmla="*/ 150745 h 193915"/>
              <a:gd name="connsiteX40" fmla="*/ 461956 w 477694"/>
              <a:gd name="connsiteY40" fmla="*/ 126151 h 193915"/>
              <a:gd name="connsiteX41" fmla="*/ 465266 w 477694"/>
              <a:gd name="connsiteY41" fmla="*/ 116692 h 193915"/>
              <a:gd name="connsiteX42" fmla="*/ 451551 w 477694"/>
              <a:gd name="connsiteY42" fmla="*/ 82165 h 193915"/>
              <a:gd name="connsiteX43" fmla="*/ 467158 w 477694"/>
              <a:gd name="connsiteY43" fmla="*/ 73652 h 193915"/>
              <a:gd name="connsiteX44" fmla="*/ 455807 w 477694"/>
              <a:gd name="connsiteY44" fmla="*/ 64666 h 193915"/>
              <a:gd name="connsiteX45" fmla="*/ 435943 w 477694"/>
              <a:gd name="connsiteY45" fmla="*/ 57571 h 193915"/>
              <a:gd name="connsiteX46" fmla="*/ 435943 w 477694"/>
              <a:gd name="connsiteY46" fmla="*/ 42909 h 193915"/>
              <a:gd name="connsiteX47" fmla="*/ 429794 w 477694"/>
              <a:gd name="connsiteY47" fmla="*/ 32504 h 193915"/>
              <a:gd name="connsiteX48" fmla="*/ 403308 w 477694"/>
              <a:gd name="connsiteY48" fmla="*/ 18315 h 193915"/>
              <a:gd name="connsiteX49" fmla="*/ 377768 w 477694"/>
              <a:gd name="connsiteY49" fmla="*/ 19734 h 193915"/>
              <a:gd name="connsiteX50" fmla="*/ 351755 w 477694"/>
              <a:gd name="connsiteY50" fmla="*/ 34869 h 193915"/>
              <a:gd name="connsiteX51" fmla="*/ 330472 w 477694"/>
              <a:gd name="connsiteY51" fmla="*/ 32031 h 193915"/>
              <a:gd name="connsiteX52" fmla="*/ 303040 w 477694"/>
              <a:gd name="connsiteY52" fmla="*/ 36761 h 193915"/>
              <a:gd name="connsiteX53" fmla="*/ 266149 w 477694"/>
              <a:gd name="connsiteY53" fmla="*/ 25409 h 193915"/>
              <a:gd name="connsiteX54" fmla="*/ 31558 w 477694"/>
              <a:gd name="connsiteY54" fmla="*/ 44328 h 193915"/>
              <a:gd name="connsiteX55" fmla="*/ 41017 w 477694"/>
              <a:gd name="connsiteY55" fmla="*/ 35342 h 193915"/>
              <a:gd name="connsiteX56" fmla="*/ 69868 w 477694"/>
              <a:gd name="connsiteY56" fmla="*/ 33450 h 193915"/>
              <a:gd name="connsiteX57" fmla="*/ 73179 w 477694"/>
              <a:gd name="connsiteY57" fmla="*/ 26355 h 193915"/>
              <a:gd name="connsiteX58" fmla="*/ 50950 w 477694"/>
              <a:gd name="connsiteY58" fmla="*/ 16896 h 193915"/>
              <a:gd name="connsiteX59" fmla="*/ 46693 w 477694"/>
              <a:gd name="connsiteY59" fmla="*/ 5545 h 193915"/>
              <a:gd name="connsiteX60" fmla="*/ 25409 w 477694"/>
              <a:gd name="connsiteY60" fmla="*/ 1761 h 193915"/>
              <a:gd name="connsiteX61" fmla="*/ 1761 w 477694"/>
              <a:gd name="connsiteY61" fmla="*/ 11220 h 193915"/>
              <a:gd name="connsiteX62" fmla="*/ 14532 w 477694"/>
              <a:gd name="connsiteY62" fmla="*/ 18788 h 193915"/>
              <a:gd name="connsiteX63" fmla="*/ 8856 w 477694"/>
              <a:gd name="connsiteY63" fmla="*/ 37234 h 193915"/>
              <a:gd name="connsiteX64" fmla="*/ 3653 w 477694"/>
              <a:gd name="connsiteY64" fmla="*/ 40544 h 193915"/>
              <a:gd name="connsiteX65" fmla="*/ 4126 w 477694"/>
              <a:gd name="connsiteY65" fmla="*/ 46693 h 193915"/>
              <a:gd name="connsiteX66" fmla="*/ 13112 w 477694"/>
              <a:gd name="connsiteY66" fmla="*/ 60409 h 193915"/>
              <a:gd name="connsiteX67" fmla="*/ 31558 w 477694"/>
              <a:gd name="connsiteY67" fmla="*/ 44328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7694" h="193915">
                <a:moveTo>
                  <a:pt x="266149" y="25409"/>
                </a:moveTo>
                <a:lnTo>
                  <a:pt x="220271" y="4599"/>
                </a:lnTo>
                <a:lnTo>
                  <a:pt x="180069" y="5545"/>
                </a:lnTo>
                <a:lnTo>
                  <a:pt x="153110" y="13585"/>
                </a:lnTo>
                <a:lnTo>
                  <a:pt x="126624" y="32504"/>
                </a:lnTo>
                <a:lnTo>
                  <a:pt x="79800" y="28720"/>
                </a:lnTo>
                <a:lnTo>
                  <a:pt x="72233" y="51422"/>
                </a:lnTo>
                <a:lnTo>
                  <a:pt x="34869" y="52368"/>
                </a:lnTo>
                <a:lnTo>
                  <a:pt x="10748" y="81219"/>
                </a:lnTo>
                <a:lnTo>
                  <a:pt x="27774" y="95408"/>
                </a:lnTo>
                <a:lnTo>
                  <a:pt x="18315" y="119056"/>
                </a:lnTo>
                <a:lnTo>
                  <a:pt x="38180" y="136083"/>
                </a:lnTo>
                <a:lnTo>
                  <a:pt x="55679" y="166353"/>
                </a:lnTo>
                <a:lnTo>
                  <a:pt x="83111" y="165880"/>
                </a:lnTo>
                <a:lnTo>
                  <a:pt x="108652" y="182434"/>
                </a:lnTo>
                <a:lnTo>
                  <a:pt x="125678" y="178650"/>
                </a:lnTo>
                <a:lnTo>
                  <a:pt x="129935" y="165880"/>
                </a:lnTo>
                <a:lnTo>
                  <a:pt x="156894" y="166826"/>
                </a:lnTo>
                <a:lnTo>
                  <a:pt x="178650" y="183380"/>
                </a:lnTo>
                <a:lnTo>
                  <a:pt x="216487" y="180069"/>
                </a:lnTo>
                <a:lnTo>
                  <a:pt x="231149" y="162569"/>
                </a:lnTo>
                <a:lnTo>
                  <a:pt x="252906" y="169664"/>
                </a:lnTo>
                <a:lnTo>
                  <a:pt x="268040" y="166826"/>
                </a:lnTo>
                <a:lnTo>
                  <a:pt x="260000" y="178177"/>
                </a:lnTo>
                <a:lnTo>
                  <a:pt x="270878" y="192366"/>
                </a:lnTo>
                <a:lnTo>
                  <a:pt x="276554" y="185744"/>
                </a:lnTo>
                <a:lnTo>
                  <a:pt x="282229" y="178650"/>
                </a:lnTo>
                <a:lnTo>
                  <a:pt x="281757" y="161623"/>
                </a:lnTo>
                <a:lnTo>
                  <a:pt x="290743" y="167772"/>
                </a:lnTo>
                <a:lnTo>
                  <a:pt x="316756" y="159258"/>
                </a:lnTo>
                <a:lnTo>
                  <a:pt x="330945" y="164934"/>
                </a:lnTo>
                <a:lnTo>
                  <a:pt x="351282" y="164934"/>
                </a:lnTo>
                <a:lnTo>
                  <a:pt x="378241" y="153110"/>
                </a:lnTo>
                <a:lnTo>
                  <a:pt x="391484" y="154056"/>
                </a:lnTo>
                <a:lnTo>
                  <a:pt x="419389" y="148853"/>
                </a:lnTo>
                <a:lnTo>
                  <a:pt x="429321" y="144124"/>
                </a:lnTo>
                <a:lnTo>
                  <a:pt x="458645" y="148380"/>
                </a:lnTo>
                <a:lnTo>
                  <a:pt x="468578" y="155948"/>
                </a:lnTo>
                <a:lnTo>
                  <a:pt x="479455" y="150745"/>
                </a:lnTo>
                <a:lnTo>
                  <a:pt x="479455" y="150745"/>
                </a:lnTo>
                <a:lnTo>
                  <a:pt x="461956" y="126151"/>
                </a:lnTo>
                <a:lnTo>
                  <a:pt x="465266" y="116692"/>
                </a:lnTo>
                <a:lnTo>
                  <a:pt x="451551" y="82165"/>
                </a:lnTo>
                <a:lnTo>
                  <a:pt x="467158" y="73652"/>
                </a:lnTo>
                <a:lnTo>
                  <a:pt x="455807" y="64666"/>
                </a:lnTo>
                <a:lnTo>
                  <a:pt x="435943" y="57571"/>
                </a:lnTo>
                <a:lnTo>
                  <a:pt x="435943" y="42909"/>
                </a:lnTo>
                <a:lnTo>
                  <a:pt x="429794" y="32504"/>
                </a:lnTo>
                <a:lnTo>
                  <a:pt x="403308" y="18315"/>
                </a:lnTo>
                <a:lnTo>
                  <a:pt x="377768" y="19734"/>
                </a:lnTo>
                <a:lnTo>
                  <a:pt x="351755" y="34869"/>
                </a:lnTo>
                <a:lnTo>
                  <a:pt x="330472" y="32031"/>
                </a:lnTo>
                <a:lnTo>
                  <a:pt x="303040" y="36761"/>
                </a:lnTo>
                <a:lnTo>
                  <a:pt x="266149" y="25409"/>
                </a:lnTo>
                <a:close/>
                <a:moveTo>
                  <a:pt x="31558" y="44328"/>
                </a:moveTo>
                <a:lnTo>
                  <a:pt x="41017" y="35342"/>
                </a:lnTo>
                <a:lnTo>
                  <a:pt x="69868" y="33450"/>
                </a:lnTo>
                <a:lnTo>
                  <a:pt x="73179" y="26355"/>
                </a:lnTo>
                <a:lnTo>
                  <a:pt x="50950" y="16896"/>
                </a:lnTo>
                <a:lnTo>
                  <a:pt x="46693" y="5545"/>
                </a:lnTo>
                <a:lnTo>
                  <a:pt x="25409" y="1761"/>
                </a:lnTo>
                <a:lnTo>
                  <a:pt x="1761" y="11220"/>
                </a:lnTo>
                <a:lnTo>
                  <a:pt x="14532" y="18788"/>
                </a:lnTo>
                <a:lnTo>
                  <a:pt x="8856" y="37234"/>
                </a:lnTo>
                <a:lnTo>
                  <a:pt x="3653" y="40544"/>
                </a:lnTo>
                <a:lnTo>
                  <a:pt x="4126" y="46693"/>
                </a:lnTo>
                <a:lnTo>
                  <a:pt x="13112" y="60409"/>
                </a:lnTo>
                <a:lnTo>
                  <a:pt x="31558" y="443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7C3FE7F5-C212-4D14-8BBB-87C49270DD55}"/>
              </a:ext>
            </a:extLst>
          </p:cNvPr>
          <p:cNvSpPr/>
          <p:nvPr/>
        </p:nvSpPr>
        <p:spPr>
          <a:xfrm>
            <a:off x="4701275" y="3981445"/>
            <a:ext cx="644236" cy="615175"/>
          </a:xfrm>
          <a:custGeom>
            <a:avLst/>
            <a:gdLst>
              <a:gd name="connsiteX0" fmla="*/ 33922 w 283778"/>
              <a:gd name="connsiteY0" fmla="*/ 1761 h 321615"/>
              <a:gd name="connsiteX1" fmla="*/ 24463 w 283778"/>
              <a:gd name="connsiteY1" fmla="*/ 5545 h 321615"/>
              <a:gd name="connsiteX2" fmla="*/ 35342 w 283778"/>
              <a:gd name="connsiteY2" fmla="*/ 22572 h 321615"/>
              <a:gd name="connsiteX3" fmla="*/ 33450 w 283778"/>
              <a:gd name="connsiteY3" fmla="*/ 40072 h 321615"/>
              <a:gd name="connsiteX4" fmla="*/ 25882 w 283778"/>
              <a:gd name="connsiteY4" fmla="*/ 43855 h 321615"/>
              <a:gd name="connsiteX5" fmla="*/ 25882 w 283778"/>
              <a:gd name="connsiteY5" fmla="*/ 43855 h 321615"/>
              <a:gd name="connsiteX6" fmla="*/ 27301 w 283778"/>
              <a:gd name="connsiteY6" fmla="*/ 55679 h 321615"/>
              <a:gd name="connsiteX7" fmla="*/ 32977 w 283778"/>
              <a:gd name="connsiteY7" fmla="*/ 62774 h 321615"/>
              <a:gd name="connsiteX8" fmla="*/ 32977 w 283778"/>
              <a:gd name="connsiteY8" fmla="*/ 72233 h 321615"/>
              <a:gd name="connsiteX9" fmla="*/ 26355 w 283778"/>
              <a:gd name="connsiteY9" fmla="*/ 78855 h 321615"/>
              <a:gd name="connsiteX10" fmla="*/ 15950 w 283778"/>
              <a:gd name="connsiteY10" fmla="*/ 94462 h 321615"/>
              <a:gd name="connsiteX11" fmla="*/ 6017 w 283778"/>
              <a:gd name="connsiteY11" fmla="*/ 105341 h 321615"/>
              <a:gd name="connsiteX12" fmla="*/ 3180 w 283778"/>
              <a:gd name="connsiteY12" fmla="*/ 105813 h 321615"/>
              <a:gd name="connsiteX13" fmla="*/ 1761 w 283778"/>
              <a:gd name="connsiteY13" fmla="*/ 118584 h 321615"/>
              <a:gd name="connsiteX14" fmla="*/ 6964 w 283778"/>
              <a:gd name="connsiteY14" fmla="*/ 122840 h 321615"/>
              <a:gd name="connsiteX15" fmla="*/ 6017 w 283778"/>
              <a:gd name="connsiteY15" fmla="*/ 135610 h 321615"/>
              <a:gd name="connsiteX16" fmla="*/ 10747 w 283778"/>
              <a:gd name="connsiteY16" fmla="*/ 147907 h 321615"/>
              <a:gd name="connsiteX17" fmla="*/ 4599 w 283778"/>
              <a:gd name="connsiteY17" fmla="*/ 159259 h 321615"/>
              <a:gd name="connsiteX18" fmla="*/ 25882 w 283778"/>
              <a:gd name="connsiteY18" fmla="*/ 179596 h 321615"/>
              <a:gd name="connsiteX19" fmla="*/ 27301 w 283778"/>
              <a:gd name="connsiteY19" fmla="*/ 198041 h 321615"/>
              <a:gd name="connsiteX20" fmla="*/ 40071 w 283778"/>
              <a:gd name="connsiteY20" fmla="*/ 228784 h 321615"/>
              <a:gd name="connsiteX21" fmla="*/ 40071 w 283778"/>
              <a:gd name="connsiteY21" fmla="*/ 228784 h 321615"/>
              <a:gd name="connsiteX22" fmla="*/ 41490 w 283778"/>
              <a:gd name="connsiteY22" fmla="*/ 229730 h 321615"/>
              <a:gd name="connsiteX23" fmla="*/ 51895 w 283778"/>
              <a:gd name="connsiteY23" fmla="*/ 234933 h 321615"/>
              <a:gd name="connsiteX24" fmla="*/ 68449 w 283778"/>
              <a:gd name="connsiteY24" fmla="*/ 240135 h 321615"/>
              <a:gd name="connsiteX25" fmla="*/ 83584 w 283778"/>
              <a:gd name="connsiteY25" fmla="*/ 249122 h 321615"/>
              <a:gd name="connsiteX26" fmla="*/ 109124 w 283778"/>
              <a:gd name="connsiteY26" fmla="*/ 254797 h 321615"/>
              <a:gd name="connsiteX27" fmla="*/ 114326 w 283778"/>
              <a:gd name="connsiteY27" fmla="*/ 262838 h 321615"/>
              <a:gd name="connsiteX28" fmla="*/ 114326 w 283778"/>
              <a:gd name="connsiteY28" fmla="*/ 262838 h 321615"/>
              <a:gd name="connsiteX29" fmla="*/ 116218 w 283778"/>
              <a:gd name="connsiteY29" fmla="*/ 257162 h 321615"/>
              <a:gd name="connsiteX30" fmla="*/ 129462 w 283778"/>
              <a:gd name="connsiteY30" fmla="*/ 273243 h 321615"/>
              <a:gd name="connsiteX31" fmla="*/ 130880 w 283778"/>
              <a:gd name="connsiteY31" fmla="*/ 304932 h 321615"/>
              <a:gd name="connsiteX32" fmla="*/ 139394 w 283778"/>
              <a:gd name="connsiteY32" fmla="*/ 316283 h 321615"/>
              <a:gd name="connsiteX33" fmla="*/ 139394 w 283778"/>
              <a:gd name="connsiteY33" fmla="*/ 316756 h 321615"/>
              <a:gd name="connsiteX34" fmla="*/ 149326 w 283778"/>
              <a:gd name="connsiteY34" fmla="*/ 315337 h 321615"/>
              <a:gd name="connsiteX35" fmla="*/ 181014 w 283778"/>
              <a:gd name="connsiteY35" fmla="*/ 323850 h 321615"/>
              <a:gd name="connsiteX36" fmla="*/ 187636 w 283778"/>
              <a:gd name="connsiteY36" fmla="*/ 320067 h 321615"/>
              <a:gd name="connsiteX37" fmla="*/ 206082 w 283778"/>
              <a:gd name="connsiteY37" fmla="*/ 319593 h 321615"/>
              <a:gd name="connsiteX38" fmla="*/ 216014 w 283778"/>
              <a:gd name="connsiteY38" fmla="*/ 310607 h 321615"/>
              <a:gd name="connsiteX39" fmla="*/ 231622 w 283778"/>
              <a:gd name="connsiteY39" fmla="*/ 311080 h 321615"/>
              <a:gd name="connsiteX40" fmla="*/ 260945 w 283778"/>
              <a:gd name="connsiteY40" fmla="*/ 299256 h 321615"/>
              <a:gd name="connsiteX41" fmla="*/ 282702 w 283778"/>
              <a:gd name="connsiteY41" fmla="*/ 281756 h 321615"/>
              <a:gd name="connsiteX42" fmla="*/ 282702 w 283778"/>
              <a:gd name="connsiteY42" fmla="*/ 281756 h 321615"/>
              <a:gd name="connsiteX43" fmla="*/ 273242 w 283778"/>
              <a:gd name="connsiteY43" fmla="*/ 275135 h 321615"/>
              <a:gd name="connsiteX44" fmla="*/ 262837 w 283778"/>
              <a:gd name="connsiteY44" fmla="*/ 245338 h 321615"/>
              <a:gd name="connsiteX45" fmla="*/ 254324 w 283778"/>
              <a:gd name="connsiteY45" fmla="*/ 226893 h 321615"/>
              <a:gd name="connsiteX46" fmla="*/ 256216 w 283778"/>
              <a:gd name="connsiteY46" fmla="*/ 212230 h 321615"/>
              <a:gd name="connsiteX47" fmla="*/ 254797 w 283778"/>
              <a:gd name="connsiteY47" fmla="*/ 203244 h 321615"/>
              <a:gd name="connsiteX48" fmla="*/ 262837 w 283778"/>
              <a:gd name="connsiteY48" fmla="*/ 184799 h 321615"/>
              <a:gd name="connsiteX49" fmla="*/ 261892 w 283778"/>
              <a:gd name="connsiteY49" fmla="*/ 177231 h 321615"/>
              <a:gd name="connsiteX50" fmla="*/ 245338 w 283778"/>
              <a:gd name="connsiteY50" fmla="*/ 166353 h 321615"/>
              <a:gd name="connsiteX51" fmla="*/ 243919 w 283778"/>
              <a:gd name="connsiteY51" fmla="*/ 149326 h 321615"/>
              <a:gd name="connsiteX52" fmla="*/ 257162 w 283778"/>
              <a:gd name="connsiteY52" fmla="*/ 111962 h 321615"/>
              <a:gd name="connsiteX53" fmla="*/ 219325 w 283778"/>
              <a:gd name="connsiteY53" fmla="*/ 82165 h 321615"/>
              <a:gd name="connsiteX54" fmla="*/ 217433 w 283778"/>
              <a:gd name="connsiteY54" fmla="*/ 64666 h 321615"/>
              <a:gd name="connsiteX55" fmla="*/ 121894 w 283778"/>
              <a:gd name="connsiteY55" fmla="*/ 3180 h 321615"/>
              <a:gd name="connsiteX56" fmla="*/ 121894 w 283778"/>
              <a:gd name="connsiteY56" fmla="*/ 3180 h 321615"/>
              <a:gd name="connsiteX57" fmla="*/ 108651 w 283778"/>
              <a:gd name="connsiteY57" fmla="*/ 16423 h 321615"/>
              <a:gd name="connsiteX58" fmla="*/ 99665 w 283778"/>
              <a:gd name="connsiteY58" fmla="*/ 30139 h 321615"/>
              <a:gd name="connsiteX59" fmla="*/ 110070 w 283778"/>
              <a:gd name="connsiteY59" fmla="*/ 40544 h 321615"/>
              <a:gd name="connsiteX60" fmla="*/ 94935 w 283778"/>
              <a:gd name="connsiteY60" fmla="*/ 48112 h 321615"/>
              <a:gd name="connsiteX61" fmla="*/ 91624 w 283778"/>
              <a:gd name="connsiteY61" fmla="*/ 44328 h 321615"/>
              <a:gd name="connsiteX62" fmla="*/ 76489 w 283778"/>
              <a:gd name="connsiteY62" fmla="*/ 46220 h 321615"/>
              <a:gd name="connsiteX63" fmla="*/ 64665 w 283778"/>
              <a:gd name="connsiteY63" fmla="*/ 52842 h 321615"/>
              <a:gd name="connsiteX64" fmla="*/ 57098 w 283778"/>
              <a:gd name="connsiteY64" fmla="*/ 41490 h 321615"/>
              <a:gd name="connsiteX65" fmla="*/ 62300 w 283778"/>
              <a:gd name="connsiteY65" fmla="*/ 20207 h 321615"/>
              <a:gd name="connsiteX66" fmla="*/ 63247 w 283778"/>
              <a:gd name="connsiteY66" fmla="*/ 2234 h 321615"/>
              <a:gd name="connsiteX67" fmla="*/ 63247 w 283778"/>
              <a:gd name="connsiteY67" fmla="*/ 2234 h 321615"/>
              <a:gd name="connsiteX68" fmla="*/ 63247 w 283778"/>
              <a:gd name="connsiteY68" fmla="*/ 2234 h 321615"/>
              <a:gd name="connsiteX69" fmla="*/ 33922 w 283778"/>
              <a:gd name="connsiteY69" fmla="*/ 1761 h 32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3778" h="321615">
                <a:moveTo>
                  <a:pt x="33922" y="1761"/>
                </a:moveTo>
                <a:lnTo>
                  <a:pt x="24463" y="5545"/>
                </a:lnTo>
                <a:lnTo>
                  <a:pt x="35342" y="22572"/>
                </a:lnTo>
                <a:lnTo>
                  <a:pt x="33450" y="40072"/>
                </a:lnTo>
                <a:lnTo>
                  <a:pt x="25882" y="43855"/>
                </a:lnTo>
                <a:lnTo>
                  <a:pt x="25882" y="43855"/>
                </a:lnTo>
                <a:lnTo>
                  <a:pt x="27301" y="55679"/>
                </a:lnTo>
                <a:lnTo>
                  <a:pt x="32977" y="62774"/>
                </a:lnTo>
                <a:lnTo>
                  <a:pt x="32977" y="72233"/>
                </a:lnTo>
                <a:lnTo>
                  <a:pt x="26355" y="78855"/>
                </a:lnTo>
                <a:lnTo>
                  <a:pt x="15950" y="94462"/>
                </a:lnTo>
                <a:lnTo>
                  <a:pt x="6017" y="105341"/>
                </a:lnTo>
                <a:lnTo>
                  <a:pt x="3180" y="105813"/>
                </a:lnTo>
                <a:lnTo>
                  <a:pt x="1761" y="118584"/>
                </a:lnTo>
                <a:lnTo>
                  <a:pt x="6964" y="122840"/>
                </a:lnTo>
                <a:lnTo>
                  <a:pt x="6017" y="135610"/>
                </a:lnTo>
                <a:lnTo>
                  <a:pt x="10747" y="147907"/>
                </a:lnTo>
                <a:lnTo>
                  <a:pt x="4599" y="159259"/>
                </a:lnTo>
                <a:lnTo>
                  <a:pt x="25882" y="179596"/>
                </a:lnTo>
                <a:lnTo>
                  <a:pt x="27301" y="198041"/>
                </a:lnTo>
                <a:lnTo>
                  <a:pt x="40071" y="228784"/>
                </a:lnTo>
                <a:lnTo>
                  <a:pt x="40071" y="228784"/>
                </a:lnTo>
                <a:lnTo>
                  <a:pt x="41490" y="229730"/>
                </a:lnTo>
                <a:lnTo>
                  <a:pt x="51895" y="234933"/>
                </a:lnTo>
                <a:lnTo>
                  <a:pt x="68449" y="240135"/>
                </a:lnTo>
                <a:lnTo>
                  <a:pt x="83584" y="249122"/>
                </a:lnTo>
                <a:lnTo>
                  <a:pt x="109124" y="254797"/>
                </a:lnTo>
                <a:lnTo>
                  <a:pt x="114326" y="262838"/>
                </a:lnTo>
                <a:lnTo>
                  <a:pt x="114326" y="262838"/>
                </a:lnTo>
                <a:lnTo>
                  <a:pt x="116218" y="257162"/>
                </a:lnTo>
                <a:lnTo>
                  <a:pt x="129462" y="273243"/>
                </a:lnTo>
                <a:lnTo>
                  <a:pt x="130880" y="304932"/>
                </a:lnTo>
                <a:lnTo>
                  <a:pt x="139394" y="316283"/>
                </a:lnTo>
                <a:lnTo>
                  <a:pt x="139394" y="316756"/>
                </a:lnTo>
                <a:lnTo>
                  <a:pt x="149326" y="315337"/>
                </a:lnTo>
                <a:lnTo>
                  <a:pt x="181014" y="323850"/>
                </a:lnTo>
                <a:lnTo>
                  <a:pt x="187636" y="320067"/>
                </a:lnTo>
                <a:lnTo>
                  <a:pt x="206082" y="319593"/>
                </a:lnTo>
                <a:lnTo>
                  <a:pt x="216014" y="310607"/>
                </a:lnTo>
                <a:lnTo>
                  <a:pt x="231622" y="311080"/>
                </a:lnTo>
                <a:lnTo>
                  <a:pt x="260945" y="299256"/>
                </a:lnTo>
                <a:lnTo>
                  <a:pt x="282702" y="281756"/>
                </a:lnTo>
                <a:lnTo>
                  <a:pt x="282702" y="281756"/>
                </a:lnTo>
                <a:lnTo>
                  <a:pt x="273242" y="275135"/>
                </a:lnTo>
                <a:lnTo>
                  <a:pt x="262837" y="245338"/>
                </a:lnTo>
                <a:lnTo>
                  <a:pt x="254324" y="226893"/>
                </a:lnTo>
                <a:lnTo>
                  <a:pt x="256216" y="212230"/>
                </a:lnTo>
                <a:lnTo>
                  <a:pt x="254797" y="203244"/>
                </a:lnTo>
                <a:lnTo>
                  <a:pt x="262837" y="184799"/>
                </a:lnTo>
                <a:lnTo>
                  <a:pt x="261892" y="177231"/>
                </a:lnTo>
                <a:lnTo>
                  <a:pt x="245338" y="166353"/>
                </a:lnTo>
                <a:lnTo>
                  <a:pt x="243919" y="149326"/>
                </a:lnTo>
                <a:lnTo>
                  <a:pt x="257162" y="111962"/>
                </a:lnTo>
                <a:lnTo>
                  <a:pt x="219325" y="82165"/>
                </a:lnTo>
                <a:lnTo>
                  <a:pt x="217433" y="64666"/>
                </a:lnTo>
                <a:lnTo>
                  <a:pt x="121894" y="3180"/>
                </a:lnTo>
                <a:lnTo>
                  <a:pt x="121894" y="3180"/>
                </a:lnTo>
                <a:lnTo>
                  <a:pt x="108651" y="16423"/>
                </a:lnTo>
                <a:lnTo>
                  <a:pt x="99665" y="30139"/>
                </a:lnTo>
                <a:lnTo>
                  <a:pt x="110070" y="40544"/>
                </a:lnTo>
                <a:lnTo>
                  <a:pt x="94935" y="48112"/>
                </a:lnTo>
                <a:lnTo>
                  <a:pt x="91624" y="44328"/>
                </a:lnTo>
                <a:lnTo>
                  <a:pt x="76489" y="46220"/>
                </a:lnTo>
                <a:lnTo>
                  <a:pt x="64665" y="52842"/>
                </a:lnTo>
                <a:lnTo>
                  <a:pt x="57098" y="41490"/>
                </a:lnTo>
                <a:lnTo>
                  <a:pt x="62300" y="20207"/>
                </a:lnTo>
                <a:lnTo>
                  <a:pt x="63247" y="2234"/>
                </a:lnTo>
                <a:lnTo>
                  <a:pt x="63247" y="2234"/>
                </a:lnTo>
                <a:lnTo>
                  <a:pt x="63247" y="2234"/>
                </a:lnTo>
                <a:lnTo>
                  <a:pt x="3392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6B3680FD-BF4E-4DCD-B77C-73ED5DF9240C}"/>
              </a:ext>
            </a:extLst>
          </p:cNvPr>
          <p:cNvSpPr/>
          <p:nvPr/>
        </p:nvSpPr>
        <p:spPr>
          <a:xfrm>
            <a:off x="4702349" y="3678381"/>
            <a:ext cx="332855" cy="325680"/>
          </a:xfrm>
          <a:custGeom>
            <a:avLst/>
            <a:gdLst>
              <a:gd name="connsiteX0" fmla="*/ 118583 w 146619"/>
              <a:gd name="connsiteY0" fmla="*/ 1761 h 170267"/>
              <a:gd name="connsiteX1" fmla="*/ 102502 w 146619"/>
              <a:gd name="connsiteY1" fmla="*/ 15950 h 170267"/>
              <a:gd name="connsiteX2" fmla="*/ 83584 w 146619"/>
              <a:gd name="connsiteY2" fmla="*/ 15477 h 170267"/>
              <a:gd name="connsiteX3" fmla="*/ 62300 w 146619"/>
              <a:gd name="connsiteY3" fmla="*/ 22572 h 170267"/>
              <a:gd name="connsiteX4" fmla="*/ 45747 w 146619"/>
              <a:gd name="connsiteY4" fmla="*/ 15950 h 170267"/>
              <a:gd name="connsiteX5" fmla="*/ 34869 w 146619"/>
              <a:gd name="connsiteY5" fmla="*/ 23991 h 170267"/>
              <a:gd name="connsiteX6" fmla="*/ 34869 w 146619"/>
              <a:gd name="connsiteY6" fmla="*/ 23991 h 170267"/>
              <a:gd name="connsiteX7" fmla="*/ 33450 w 146619"/>
              <a:gd name="connsiteY7" fmla="*/ 59463 h 170267"/>
              <a:gd name="connsiteX8" fmla="*/ 44328 w 146619"/>
              <a:gd name="connsiteY8" fmla="*/ 63247 h 170267"/>
              <a:gd name="connsiteX9" fmla="*/ 35814 w 146619"/>
              <a:gd name="connsiteY9" fmla="*/ 74125 h 170267"/>
              <a:gd name="connsiteX10" fmla="*/ 25409 w 146619"/>
              <a:gd name="connsiteY10" fmla="*/ 82165 h 170267"/>
              <a:gd name="connsiteX11" fmla="*/ 15477 w 146619"/>
              <a:gd name="connsiteY11" fmla="*/ 97773 h 170267"/>
              <a:gd name="connsiteX12" fmla="*/ 9801 w 146619"/>
              <a:gd name="connsiteY12" fmla="*/ 111962 h 170267"/>
              <a:gd name="connsiteX13" fmla="*/ 8383 w 146619"/>
              <a:gd name="connsiteY13" fmla="*/ 136083 h 170267"/>
              <a:gd name="connsiteX14" fmla="*/ 2234 w 146619"/>
              <a:gd name="connsiteY14" fmla="*/ 147435 h 170267"/>
              <a:gd name="connsiteX15" fmla="*/ 1761 w 146619"/>
              <a:gd name="connsiteY15" fmla="*/ 170137 h 170267"/>
              <a:gd name="connsiteX16" fmla="*/ 8383 w 146619"/>
              <a:gd name="connsiteY16" fmla="*/ 172974 h 170267"/>
              <a:gd name="connsiteX17" fmla="*/ 23990 w 146619"/>
              <a:gd name="connsiteY17" fmla="*/ 163988 h 170267"/>
              <a:gd name="connsiteX18" fmla="*/ 33450 w 146619"/>
              <a:gd name="connsiteY18" fmla="*/ 160204 h 170267"/>
              <a:gd name="connsiteX19" fmla="*/ 62774 w 146619"/>
              <a:gd name="connsiteY19" fmla="*/ 160677 h 170267"/>
              <a:gd name="connsiteX20" fmla="*/ 62774 w 146619"/>
              <a:gd name="connsiteY20" fmla="*/ 160677 h 170267"/>
              <a:gd name="connsiteX21" fmla="*/ 61355 w 146619"/>
              <a:gd name="connsiteY21" fmla="*/ 148853 h 170267"/>
              <a:gd name="connsiteX22" fmla="*/ 73652 w 146619"/>
              <a:gd name="connsiteY22" fmla="*/ 131354 h 170267"/>
              <a:gd name="connsiteX23" fmla="*/ 90205 w 146619"/>
              <a:gd name="connsiteY23" fmla="*/ 127097 h 170267"/>
              <a:gd name="connsiteX24" fmla="*/ 101557 w 146619"/>
              <a:gd name="connsiteY24" fmla="*/ 120002 h 170267"/>
              <a:gd name="connsiteX25" fmla="*/ 115273 w 146619"/>
              <a:gd name="connsiteY25" fmla="*/ 125678 h 170267"/>
              <a:gd name="connsiteX26" fmla="*/ 116691 w 146619"/>
              <a:gd name="connsiteY26" fmla="*/ 128043 h 170267"/>
              <a:gd name="connsiteX27" fmla="*/ 116691 w 146619"/>
              <a:gd name="connsiteY27" fmla="*/ 126624 h 170267"/>
              <a:gd name="connsiteX28" fmla="*/ 124259 w 146619"/>
              <a:gd name="connsiteY28" fmla="*/ 114327 h 170267"/>
              <a:gd name="connsiteX29" fmla="*/ 137029 w 146619"/>
              <a:gd name="connsiteY29" fmla="*/ 94462 h 170267"/>
              <a:gd name="connsiteX30" fmla="*/ 146961 w 146619"/>
              <a:gd name="connsiteY30" fmla="*/ 72233 h 170267"/>
              <a:gd name="connsiteX31" fmla="*/ 134664 w 146619"/>
              <a:gd name="connsiteY31" fmla="*/ 37707 h 170267"/>
              <a:gd name="connsiteX32" fmla="*/ 131354 w 146619"/>
              <a:gd name="connsiteY32" fmla="*/ 22572 h 170267"/>
              <a:gd name="connsiteX33" fmla="*/ 118583 w 146619"/>
              <a:gd name="connsiteY33" fmla="*/ 1761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6619" h="170267">
                <a:moveTo>
                  <a:pt x="118583" y="1761"/>
                </a:moveTo>
                <a:lnTo>
                  <a:pt x="102502" y="15950"/>
                </a:lnTo>
                <a:lnTo>
                  <a:pt x="83584" y="15477"/>
                </a:lnTo>
                <a:lnTo>
                  <a:pt x="62300" y="22572"/>
                </a:lnTo>
                <a:lnTo>
                  <a:pt x="45747" y="15950"/>
                </a:lnTo>
                <a:lnTo>
                  <a:pt x="34869" y="23991"/>
                </a:lnTo>
                <a:lnTo>
                  <a:pt x="34869" y="23991"/>
                </a:lnTo>
                <a:lnTo>
                  <a:pt x="33450" y="59463"/>
                </a:lnTo>
                <a:lnTo>
                  <a:pt x="44328" y="63247"/>
                </a:lnTo>
                <a:lnTo>
                  <a:pt x="35814" y="74125"/>
                </a:lnTo>
                <a:lnTo>
                  <a:pt x="25409" y="82165"/>
                </a:lnTo>
                <a:lnTo>
                  <a:pt x="15477" y="97773"/>
                </a:lnTo>
                <a:lnTo>
                  <a:pt x="9801" y="111962"/>
                </a:lnTo>
                <a:lnTo>
                  <a:pt x="8383" y="136083"/>
                </a:lnTo>
                <a:lnTo>
                  <a:pt x="2234" y="147435"/>
                </a:lnTo>
                <a:lnTo>
                  <a:pt x="1761" y="170137"/>
                </a:lnTo>
                <a:lnTo>
                  <a:pt x="8383" y="172974"/>
                </a:lnTo>
                <a:lnTo>
                  <a:pt x="23990" y="163988"/>
                </a:lnTo>
                <a:lnTo>
                  <a:pt x="33450" y="160204"/>
                </a:lnTo>
                <a:lnTo>
                  <a:pt x="62774" y="160677"/>
                </a:lnTo>
                <a:lnTo>
                  <a:pt x="62774" y="160677"/>
                </a:lnTo>
                <a:lnTo>
                  <a:pt x="61355" y="148853"/>
                </a:lnTo>
                <a:lnTo>
                  <a:pt x="73652" y="131354"/>
                </a:lnTo>
                <a:lnTo>
                  <a:pt x="90205" y="127097"/>
                </a:lnTo>
                <a:lnTo>
                  <a:pt x="101557" y="120002"/>
                </a:lnTo>
                <a:lnTo>
                  <a:pt x="115273" y="125678"/>
                </a:lnTo>
                <a:lnTo>
                  <a:pt x="116691" y="128043"/>
                </a:lnTo>
                <a:lnTo>
                  <a:pt x="116691" y="126624"/>
                </a:lnTo>
                <a:lnTo>
                  <a:pt x="124259" y="114327"/>
                </a:lnTo>
                <a:lnTo>
                  <a:pt x="137029" y="94462"/>
                </a:lnTo>
                <a:lnTo>
                  <a:pt x="146961" y="72233"/>
                </a:lnTo>
                <a:lnTo>
                  <a:pt x="134664" y="37707"/>
                </a:lnTo>
                <a:lnTo>
                  <a:pt x="131354" y="22572"/>
                </a:lnTo>
                <a:lnTo>
                  <a:pt x="118583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164FCA4-8C75-4B1D-A65C-CFF6C080DC37}"/>
              </a:ext>
            </a:extLst>
          </p:cNvPr>
          <p:cNvSpPr/>
          <p:nvPr/>
        </p:nvSpPr>
        <p:spPr>
          <a:xfrm>
            <a:off x="4087104" y="927283"/>
            <a:ext cx="944877" cy="452334"/>
          </a:xfrm>
          <a:custGeom>
            <a:avLst/>
            <a:gdLst>
              <a:gd name="connsiteX0" fmla="*/ 251960 w 416208"/>
              <a:gd name="connsiteY0" fmla="*/ 1761 h 236482"/>
              <a:gd name="connsiteX1" fmla="*/ 229257 w 416208"/>
              <a:gd name="connsiteY1" fmla="*/ 4126 h 236482"/>
              <a:gd name="connsiteX2" fmla="*/ 222163 w 416208"/>
              <a:gd name="connsiteY2" fmla="*/ 2707 h 236482"/>
              <a:gd name="connsiteX3" fmla="*/ 217433 w 416208"/>
              <a:gd name="connsiteY3" fmla="*/ 9329 h 236482"/>
              <a:gd name="connsiteX4" fmla="*/ 208920 w 416208"/>
              <a:gd name="connsiteY4" fmla="*/ 8383 h 236482"/>
              <a:gd name="connsiteX5" fmla="*/ 208920 w 416208"/>
              <a:gd name="connsiteY5" fmla="*/ 8383 h 236482"/>
              <a:gd name="connsiteX6" fmla="*/ 189528 w 416208"/>
              <a:gd name="connsiteY6" fmla="*/ 9802 h 236482"/>
              <a:gd name="connsiteX7" fmla="*/ 183853 w 416208"/>
              <a:gd name="connsiteY7" fmla="*/ 16423 h 236482"/>
              <a:gd name="connsiteX8" fmla="*/ 184799 w 416208"/>
              <a:gd name="connsiteY8" fmla="*/ 31085 h 236482"/>
              <a:gd name="connsiteX9" fmla="*/ 175340 w 416208"/>
              <a:gd name="connsiteY9" fmla="*/ 28247 h 236482"/>
              <a:gd name="connsiteX10" fmla="*/ 155002 w 416208"/>
              <a:gd name="connsiteY10" fmla="*/ 29666 h 236482"/>
              <a:gd name="connsiteX11" fmla="*/ 147907 w 416208"/>
              <a:gd name="connsiteY11" fmla="*/ 22572 h 236482"/>
              <a:gd name="connsiteX12" fmla="*/ 140340 w 416208"/>
              <a:gd name="connsiteY12" fmla="*/ 27774 h 236482"/>
              <a:gd name="connsiteX13" fmla="*/ 130881 w 416208"/>
              <a:gd name="connsiteY13" fmla="*/ 23518 h 236482"/>
              <a:gd name="connsiteX14" fmla="*/ 112908 w 416208"/>
              <a:gd name="connsiteY14" fmla="*/ 23045 h 236482"/>
              <a:gd name="connsiteX15" fmla="*/ 86422 w 416208"/>
              <a:gd name="connsiteY15" fmla="*/ 15950 h 236482"/>
              <a:gd name="connsiteX16" fmla="*/ 62774 w 416208"/>
              <a:gd name="connsiteY16" fmla="*/ 13585 h 236482"/>
              <a:gd name="connsiteX17" fmla="*/ 45274 w 416208"/>
              <a:gd name="connsiteY17" fmla="*/ 14531 h 236482"/>
              <a:gd name="connsiteX18" fmla="*/ 33923 w 416208"/>
              <a:gd name="connsiteY18" fmla="*/ 22099 h 236482"/>
              <a:gd name="connsiteX19" fmla="*/ 23517 w 416208"/>
              <a:gd name="connsiteY19" fmla="*/ 23518 h 236482"/>
              <a:gd name="connsiteX20" fmla="*/ 38180 w 416208"/>
              <a:gd name="connsiteY20" fmla="*/ 48585 h 236482"/>
              <a:gd name="connsiteX21" fmla="*/ 36761 w 416208"/>
              <a:gd name="connsiteY21" fmla="*/ 57098 h 236482"/>
              <a:gd name="connsiteX22" fmla="*/ 25882 w 416208"/>
              <a:gd name="connsiteY22" fmla="*/ 60409 h 236482"/>
              <a:gd name="connsiteX23" fmla="*/ 7910 w 416208"/>
              <a:gd name="connsiteY23" fmla="*/ 84530 h 236482"/>
              <a:gd name="connsiteX24" fmla="*/ 15477 w 416208"/>
              <a:gd name="connsiteY24" fmla="*/ 97773 h 236482"/>
              <a:gd name="connsiteX25" fmla="*/ 10275 w 416208"/>
              <a:gd name="connsiteY25" fmla="*/ 95881 h 236482"/>
              <a:gd name="connsiteX26" fmla="*/ 5072 w 416208"/>
              <a:gd name="connsiteY26" fmla="*/ 103922 h 236482"/>
              <a:gd name="connsiteX27" fmla="*/ 1761 w 416208"/>
              <a:gd name="connsiteY27" fmla="*/ 115746 h 236482"/>
              <a:gd name="connsiteX28" fmla="*/ 15477 w 416208"/>
              <a:gd name="connsiteY28" fmla="*/ 123786 h 236482"/>
              <a:gd name="connsiteX29" fmla="*/ 18315 w 416208"/>
              <a:gd name="connsiteY29" fmla="*/ 131353 h 236482"/>
              <a:gd name="connsiteX30" fmla="*/ 27301 w 416208"/>
              <a:gd name="connsiteY30" fmla="*/ 125205 h 236482"/>
              <a:gd name="connsiteX31" fmla="*/ 42436 w 416208"/>
              <a:gd name="connsiteY31" fmla="*/ 128516 h 236482"/>
              <a:gd name="connsiteX32" fmla="*/ 57571 w 416208"/>
              <a:gd name="connsiteY32" fmla="*/ 128516 h 236482"/>
              <a:gd name="connsiteX33" fmla="*/ 68923 w 416208"/>
              <a:gd name="connsiteY33" fmla="*/ 135610 h 236482"/>
              <a:gd name="connsiteX34" fmla="*/ 76490 w 416208"/>
              <a:gd name="connsiteY34" fmla="*/ 131353 h 236482"/>
              <a:gd name="connsiteX35" fmla="*/ 93516 w 416208"/>
              <a:gd name="connsiteY35" fmla="*/ 128516 h 236482"/>
              <a:gd name="connsiteX36" fmla="*/ 98246 w 416208"/>
              <a:gd name="connsiteY36" fmla="*/ 121421 h 236482"/>
              <a:gd name="connsiteX37" fmla="*/ 108178 w 416208"/>
              <a:gd name="connsiteY37" fmla="*/ 121421 h 236482"/>
              <a:gd name="connsiteX38" fmla="*/ 113381 w 416208"/>
              <a:gd name="connsiteY38" fmla="*/ 117165 h 236482"/>
              <a:gd name="connsiteX39" fmla="*/ 128516 w 416208"/>
              <a:gd name="connsiteY39" fmla="*/ 114327 h 236482"/>
              <a:gd name="connsiteX40" fmla="*/ 146962 w 416208"/>
              <a:gd name="connsiteY40" fmla="*/ 123313 h 236482"/>
              <a:gd name="connsiteX41" fmla="*/ 156421 w 416208"/>
              <a:gd name="connsiteY41" fmla="*/ 124732 h 236482"/>
              <a:gd name="connsiteX42" fmla="*/ 168245 w 416208"/>
              <a:gd name="connsiteY42" fmla="*/ 132299 h 236482"/>
              <a:gd name="connsiteX43" fmla="*/ 168245 w 416208"/>
              <a:gd name="connsiteY43" fmla="*/ 142232 h 236482"/>
              <a:gd name="connsiteX44" fmla="*/ 177231 w 416208"/>
              <a:gd name="connsiteY44" fmla="*/ 147434 h 236482"/>
              <a:gd name="connsiteX45" fmla="*/ 182434 w 416208"/>
              <a:gd name="connsiteY45" fmla="*/ 159731 h 236482"/>
              <a:gd name="connsiteX46" fmla="*/ 191893 w 416208"/>
              <a:gd name="connsiteY46" fmla="*/ 166826 h 236482"/>
              <a:gd name="connsiteX47" fmla="*/ 190947 w 416208"/>
              <a:gd name="connsiteY47" fmla="*/ 171555 h 236482"/>
              <a:gd name="connsiteX48" fmla="*/ 195677 w 416208"/>
              <a:gd name="connsiteY48" fmla="*/ 174393 h 236482"/>
              <a:gd name="connsiteX49" fmla="*/ 190001 w 416208"/>
              <a:gd name="connsiteY49" fmla="*/ 176758 h 236482"/>
              <a:gd name="connsiteX50" fmla="*/ 175812 w 416208"/>
              <a:gd name="connsiteY50" fmla="*/ 175812 h 236482"/>
              <a:gd name="connsiteX51" fmla="*/ 172975 w 416208"/>
              <a:gd name="connsiteY51" fmla="*/ 171555 h 236482"/>
              <a:gd name="connsiteX52" fmla="*/ 168245 w 416208"/>
              <a:gd name="connsiteY52" fmla="*/ 173920 h 236482"/>
              <a:gd name="connsiteX53" fmla="*/ 170610 w 416208"/>
              <a:gd name="connsiteY53" fmla="*/ 179123 h 236482"/>
              <a:gd name="connsiteX54" fmla="*/ 165407 w 416208"/>
              <a:gd name="connsiteY54" fmla="*/ 188582 h 236482"/>
              <a:gd name="connsiteX55" fmla="*/ 163042 w 416208"/>
              <a:gd name="connsiteY55" fmla="*/ 198514 h 236482"/>
              <a:gd name="connsiteX56" fmla="*/ 157367 w 416208"/>
              <a:gd name="connsiteY56" fmla="*/ 201825 h 236482"/>
              <a:gd name="connsiteX57" fmla="*/ 168718 w 416208"/>
              <a:gd name="connsiteY57" fmla="*/ 207028 h 236482"/>
              <a:gd name="connsiteX58" fmla="*/ 179123 w 416208"/>
              <a:gd name="connsiteY58" fmla="*/ 202298 h 236482"/>
              <a:gd name="connsiteX59" fmla="*/ 190474 w 416208"/>
              <a:gd name="connsiteY59" fmla="*/ 207501 h 236482"/>
              <a:gd name="connsiteX60" fmla="*/ 206082 w 416208"/>
              <a:gd name="connsiteY60" fmla="*/ 185744 h 236482"/>
              <a:gd name="connsiteX61" fmla="*/ 212230 w 416208"/>
              <a:gd name="connsiteY61" fmla="*/ 169664 h 236482"/>
              <a:gd name="connsiteX62" fmla="*/ 233514 w 416208"/>
              <a:gd name="connsiteY62" fmla="*/ 165880 h 236482"/>
              <a:gd name="connsiteX63" fmla="*/ 236825 w 416208"/>
              <a:gd name="connsiteY63" fmla="*/ 177231 h 236482"/>
              <a:gd name="connsiteX64" fmla="*/ 274662 w 416208"/>
              <a:gd name="connsiteY64" fmla="*/ 184326 h 236482"/>
              <a:gd name="connsiteX65" fmla="*/ 282702 w 416208"/>
              <a:gd name="connsiteY65" fmla="*/ 190947 h 236482"/>
              <a:gd name="connsiteX66" fmla="*/ 261419 w 416208"/>
              <a:gd name="connsiteY66" fmla="*/ 200879 h 236482"/>
              <a:gd name="connsiteX67" fmla="*/ 258108 w 416208"/>
              <a:gd name="connsiteY67" fmla="*/ 206555 h 236482"/>
              <a:gd name="connsiteX68" fmla="*/ 285540 w 416208"/>
              <a:gd name="connsiteY68" fmla="*/ 215068 h 236482"/>
              <a:gd name="connsiteX69" fmla="*/ 282702 w 416208"/>
              <a:gd name="connsiteY69" fmla="*/ 228784 h 236482"/>
              <a:gd name="connsiteX70" fmla="*/ 296891 w 416208"/>
              <a:gd name="connsiteY70" fmla="*/ 234933 h 236482"/>
              <a:gd name="connsiteX71" fmla="*/ 326688 w 416208"/>
              <a:gd name="connsiteY71" fmla="*/ 217906 h 236482"/>
              <a:gd name="connsiteX72" fmla="*/ 351755 w 416208"/>
              <a:gd name="connsiteY72" fmla="*/ 212703 h 236482"/>
              <a:gd name="connsiteX73" fmla="*/ 354593 w 416208"/>
              <a:gd name="connsiteY73" fmla="*/ 202298 h 236482"/>
              <a:gd name="connsiteX74" fmla="*/ 330472 w 416208"/>
              <a:gd name="connsiteY74" fmla="*/ 204190 h 236482"/>
              <a:gd name="connsiteX75" fmla="*/ 317702 w 416208"/>
              <a:gd name="connsiteY75" fmla="*/ 197096 h 236482"/>
              <a:gd name="connsiteX76" fmla="*/ 312972 w 416208"/>
              <a:gd name="connsiteY76" fmla="*/ 178650 h 236482"/>
              <a:gd name="connsiteX77" fmla="*/ 331418 w 416208"/>
              <a:gd name="connsiteY77" fmla="*/ 167772 h 236482"/>
              <a:gd name="connsiteX78" fmla="*/ 353174 w 416208"/>
              <a:gd name="connsiteY78" fmla="*/ 166353 h 236482"/>
              <a:gd name="connsiteX79" fmla="*/ 367363 w 416208"/>
              <a:gd name="connsiteY79" fmla="*/ 156894 h 236482"/>
              <a:gd name="connsiteX80" fmla="*/ 385809 w 416208"/>
              <a:gd name="connsiteY80" fmla="*/ 154529 h 236482"/>
              <a:gd name="connsiteX81" fmla="*/ 383917 w 416208"/>
              <a:gd name="connsiteY81" fmla="*/ 141286 h 236482"/>
              <a:gd name="connsiteX82" fmla="*/ 394322 w 416208"/>
              <a:gd name="connsiteY82" fmla="*/ 133245 h 236482"/>
              <a:gd name="connsiteX83" fmla="*/ 416551 w 416208"/>
              <a:gd name="connsiteY83" fmla="*/ 130880 h 236482"/>
              <a:gd name="connsiteX84" fmla="*/ 417970 w 416208"/>
              <a:gd name="connsiteY84" fmla="*/ 120948 h 236482"/>
              <a:gd name="connsiteX85" fmla="*/ 409457 w 416208"/>
              <a:gd name="connsiteY85" fmla="*/ 104867 h 236482"/>
              <a:gd name="connsiteX86" fmla="*/ 415605 w 416208"/>
              <a:gd name="connsiteY86" fmla="*/ 89733 h 236482"/>
              <a:gd name="connsiteX87" fmla="*/ 413713 w 416208"/>
              <a:gd name="connsiteY87" fmla="*/ 80746 h 236482"/>
              <a:gd name="connsiteX88" fmla="*/ 377768 w 416208"/>
              <a:gd name="connsiteY88" fmla="*/ 71287 h 236482"/>
              <a:gd name="connsiteX89" fmla="*/ 364052 w 416208"/>
              <a:gd name="connsiteY89" fmla="*/ 71760 h 236482"/>
              <a:gd name="connsiteX90" fmla="*/ 347025 w 416208"/>
              <a:gd name="connsiteY90" fmla="*/ 58044 h 236482"/>
              <a:gd name="connsiteX91" fmla="*/ 330472 w 416208"/>
              <a:gd name="connsiteY91" fmla="*/ 62774 h 236482"/>
              <a:gd name="connsiteX92" fmla="*/ 299256 w 416208"/>
              <a:gd name="connsiteY92" fmla="*/ 52368 h 236482"/>
              <a:gd name="connsiteX93" fmla="*/ 298310 w 416208"/>
              <a:gd name="connsiteY93" fmla="*/ 46693 h 236482"/>
              <a:gd name="connsiteX94" fmla="*/ 287905 w 416208"/>
              <a:gd name="connsiteY94" fmla="*/ 33923 h 236482"/>
              <a:gd name="connsiteX95" fmla="*/ 268986 w 416208"/>
              <a:gd name="connsiteY95" fmla="*/ 32977 h 236482"/>
              <a:gd name="connsiteX96" fmla="*/ 265676 w 416208"/>
              <a:gd name="connsiteY96" fmla="*/ 23991 h 236482"/>
              <a:gd name="connsiteX97" fmla="*/ 269932 w 416208"/>
              <a:gd name="connsiteY97" fmla="*/ 17842 h 236482"/>
              <a:gd name="connsiteX98" fmla="*/ 251960 w 416208"/>
              <a:gd name="connsiteY98" fmla="*/ 1761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6208" h="236482">
                <a:moveTo>
                  <a:pt x="251960" y="1761"/>
                </a:moveTo>
                <a:lnTo>
                  <a:pt x="229257" y="4126"/>
                </a:lnTo>
                <a:lnTo>
                  <a:pt x="222163" y="2707"/>
                </a:lnTo>
                <a:lnTo>
                  <a:pt x="217433" y="9329"/>
                </a:lnTo>
                <a:lnTo>
                  <a:pt x="208920" y="8383"/>
                </a:lnTo>
                <a:lnTo>
                  <a:pt x="208920" y="8383"/>
                </a:lnTo>
                <a:lnTo>
                  <a:pt x="189528" y="9802"/>
                </a:lnTo>
                <a:lnTo>
                  <a:pt x="183853" y="16423"/>
                </a:lnTo>
                <a:lnTo>
                  <a:pt x="184799" y="31085"/>
                </a:lnTo>
                <a:lnTo>
                  <a:pt x="175340" y="28247"/>
                </a:lnTo>
                <a:lnTo>
                  <a:pt x="155002" y="29666"/>
                </a:lnTo>
                <a:lnTo>
                  <a:pt x="147907" y="22572"/>
                </a:lnTo>
                <a:lnTo>
                  <a:pt x="140340" y="27774"/>
                </a:lnTo>
                <a:lnTo>
                  <a:pt x="130881" y="23518"/>
                </a:lnTo>
                <a:lnTo>
                  <a:pt x="112908" y="23045"/>
                </a:lnTo>
                <a:lnTo>
                  <a:pt x="86422" y="15950"/>
                </a:lnTo>
                <a:lnTo>
                  <a:pt x="62774" y="13585"/>
                </a:lnTo>
                <a:lnTo>
                  <a:pt x="45274" y="14531"/>
                </a:lnTo>
                <a:lnTo>
                  <a:pt x="33923" y="22099"/>
                </a:lnTo>
                <a:lnTo>
                  <a:pt x="23517" y="23518"/>
                </a:lnTo>
                <a:lnTo>
                  <a:pt x="38180" y="48585"/>
                </a:lnTo>
                <a:lnTo>
                  <a:pt x="36761" y="57098"/>
                </a:lnTo>
                <a:lnTo>
                  <a:pt x="25882" y="60409"/>
                </a:lnTo>
                <a:lnTo>
                  <a:pt x="7910" y="84530"/>
                </a:lnTo>
                <a:lnTo>
                  <a:pt x="15477" y="97773"/>
                </a:lnTo>
                <a:lnTo>
                  <a:pt x="10275" y="95881"/>
                </a:lnTo>
                <a:lnTo>
                  <a:pt x="5072" y="103922"/>
                </a:lnTo>
                <a:lnTo>
                  <a:pt x="1761" y="115746"/>
                </a:lnTo>
                <a:lnTo>
                  <a:pt x="15477" y="123786"/>
                </a:lnTo>
                <a:lnTo>
                  <a:pt x="18315" y="131353"/>
                </a:lnTo>
                <a:lnTo>
                  <a:pt x="27301" y="125205"/>
                </a:lnTo>
                <a:lnTo>
                  <a:pt x="42436" y="128516"/>
                </a:lnTo>
                <a:lnTo>
                  <a:pt x="57571" y="128516"/>
                </a:lnTo>
                <a:lnTo>
                  <a:pt x="68923" y="135610"/>
                </a:lnTo>
                <a:lnTo>
                  <a:pt x="76490" y="131353"/>
                </a:lnTo>
                <a:lnTo>
                  <a:pt x="93516" y="128516"/>
                </a:lnTo>
                <a:lnTo>
                  <a:pt x="98246" y="121421"/>
                </a:lnTo>
                <a:lnTo>
                  <a:pt x="108178" y="121421"/>
                </a:lnTo>
                <a:lnTo>
                  <a:pt x="113381" y="117165"/>
                </a:lnTo>
                <a:lnTo>
                  <a:pt x="128516" y="114327"/>
                </a:lnTo>
                <a:lnTo>
                  <a:pt x="146962" y="123313"/>
                </a:lnTo>
                <a:lnTo>
                  <a:pt x="156421" y="124732"/>
                </a:lnTo>
                <a:lnTo>
                  <a:pt x="168245" y="132299"/>
                </a:lnTo>
                <a:lnTo>
                  <a:pt x="168245" y="142232"/>
                </a:lnTo>
                <a:lnTo>
                  <a:pt x="177231" y="147434"/>
                </a:lnTo>
                <a:lnTo>
                  <a:pt x="182434" y="159731"/>
                </a:lnTo>
                <a:lnTo>
                  <a:pt x="191893" y="166826"/>
                </a:lnTo>
                <a:lnTo>
                  <a:pt x="190947" y="171555"/>
                </a:lnTo>
                <a:lnTo>
                  <a:pt x="195677" y="174393"/>
                </a:lnTo>
                <a:lnTo>
                  <a:pt x="190001" y="176758"/>
                </a:lnTo>
                <a:lnTo>
                  <a:pt x="175812" y="175812"/>
                </a:lnTo>
                <a:lnTo>
                  <a:pt x="172975" y="171555"/>
                </a:lnTo>
                <a:lnTo>
                  <a:pt x="168245" y="173920"/>
                </a:lnTo>
                <a:lnTo>
                  <a:pt x="170610" y="179123"/>
                </a:lnTo>
                <a:lnTo>
                  <a:pt x="165407" y="188582"/>
                </a:lnTo>
                <a:lnTo>
                  <a:pt x="163042" y="198514"/>
                </a:lnTo>
                <a:lnTo>
                  <a:pt x="157367" y="201825"/>
                </a:lnTo>
                <a:lnTo>
                  <a:pt x="168718" y="207028"/>
                </a:lnTo>
                <a:lnTo>
                  <a:pt x="179123" y="202298"/>
                </a:lnTo>
                <a:lnTo>
                  <a:pt x="190474" y="207501"/>
                </a:lnTo>
                <a:lnTo>
                  <a:pt x="206082" y="185744"/>
                </a:lnTo>
                <a:lnTo>
                  <a:pt x="212230" y="169664"/>
                </a:lnTo>
                <a:lnTo>
                  <a:pt x="233514" y="165880"/>
                </a:lnTo>
                <a:lnTo>
                  <a:pt x="236825" y="177231"/>
                </a:lnTo>
                <a:lnTo>
                  <a:pt x="274662" y="184326"/>
                </a:lnTo>
                <a:lnTo>
                  <a:pt x="282702" y="190947"/>
                </a:lnTo>
                <a:lnTo>
                  <a:pt x="261419" y="200879"/>
                </a:lnTo>
                <a:lnTo>
                  <a:pt x="258108" y="206555"/>
                </a:lnTo>
                <a:lnTo>
                  <a:pt x="285540" y="215068"/>
                </a:lnTo>
                <a:lnTo>
                  <a:pt x="282702" y="228784"/>
                </a:lnTo>
                <a:lnTo>
                  <a:pt x="296891" y="234933"/>
                </a:lnTo>
                <a:lnTo>
                  <a:pt x="326688" y="217906"/>
                </a:lnTo>
                <a:lnTo>
                  <a:pt x="351755" y="212703"/>
                </a:lnTo>
                <a:lnTo>
                  <a:pt x="354593" y="202298"/>
                </a:lnTo>
                <a:lnTo>
                  <a:pt x="330472" y="204190"/>
                </a:lnTo>
                <a:lnTo>
                  <a:pt x="317702" y="197096"/>
                </a:lnTo>
                <a:lnTo>
                  <a:pt x="312972" y="178650"/>
                </a:lnTo>
                <a:lnTo>
                  <a:pt x="331418" y="167772"/>
                </a:lnTo>
                <a:lnTo>
                  <a:pt x="353174" y="166353"/>
                </a:lnTo>
                <a:lnTo>
                  <a:pt x="367363" y="156894"/>
                </a:lnTo>
                <a:lnTo>
                  <a:pt x="385809" y="154529"/>
                </a:lnTo>
                <a:lnTo>
                  <a:pt x="383917" y="141286"/>
                </a:lnTo>
                <a:lnTo>
                  <a:pt x="394322" y="133245"/>
                </a:lnTo>
                <a:lnTo>
                  <a:pt x="416551" y="130880"/>
                </a:lnTo>
                <a:lnTo>
                  <a:pt x="417970" y="120948"/>
                </a:lnTo>
                <a:lnTo>
                  <a:pt x="409457" y="104867"/>
                </a:lnTo>
                <a:lnTo>
                  <a:pt x="415605" y="89733"/>
                </a:lnTo>
                <a:lnTo>
                  <a:pt x="413713" y="80746"/>
                </a:lnTo>
                <a:lnTo>
                  <a:pt x="377768" y="71287"/>
                </a:lnTo>
                <a:lnTo>
                  <a:pt x="364052" y="71760"/>
                </a:lnTo>
                <a:lnTo>
                  <a:pt x="347025" y="58044"/>
                </a:lnTo>
                <a:lnTo>
                  <a:pt x="330472" y="62774"/>
                </a:lnTo>
                <a:lnTo>
                  <a:pt x="299256" y="52368"/>
                </a:lnTo>
                <a:lnTo>
                  <a:pt x="298310" y="46693"/>
                </a:lnTo>
                <a:lnTo>
                  <a:pt x="287905" y="33923"/>
                </a:lnTo>
                <a:lnTo>
                  <a:pt x="268986" y="32977"/>
                </a:lnTo>
                <a:lnTo>
                  <a:pt x="265676" y="23991"/>
                </a:lnTo>
                <a:lnTo>
                  <a:pt x="269932" y="17842"/>
                </a:lnTo>
                <a:lnTo>
                  <a:pt x="25196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94A210D5-5386-45E0-B4B4-F675EE02185D}"/>
              </a:ext>
            </a:extLst>
          </p:cNvPr>
          <p:cNvSpPr/>
          <p:nvPr/>
        </p:nvSpPr>
        <p:spPr>
          <a:xfrm>
            <a:off x="5942500" y="1304532"/>
            <a:ext cx="1020037" cy="479474"/>
          </a:xfrm>
          <a:custGeom>
            <a:avLst/>
            <a:gdLst>
              <a:gd name="connsiteX0" fmla="*/ 386754 w 449316"/>
              <a:gd name="connsiteY0" fmla="*/ 98246 h 250671"/>
              <a:gd name="connsiteX1" fmla="*/ 374930 w 449316"/>
              <a:gd name="connsiteY1" fmla="*/ 103921 h 250671"/>
              <a:gd name="connsiteX2" fmla="*/ 349390 w 449316"/>
              <a:gd name="connsiteY2" fmla="*/ 124259 h 250671"/>
              <a:gd name="connsiteX3" fmla="*/ 345133 w 449316"/>
              <a:gd name="connsiteY3" fmla="*/ 145542 h 250671"/>
              <a:gd name="connsiteX4" fmla="*/ 336147 w 449316"/>
              <a:gd name="connsiteY4" fmla="*/ 145542 h 250671"/>
              <a:gd name="connsiteX5" fmla="*/ 325269 w 449316"/>
              <a:gd name="connsiteY5" fmla="*/ 131353 h 250671"/>
              <a:gd name="connsiteX6" fmla="*/ 294053 w 449316"/>
              <a:gd name="connsiteY6" fmla="*/ 130407 h 250671"/>
              <a:gd name="connsiteX7" fmla="*/ 281756 w 449316"/>
              <a:gd name="connsiteY7" fmla="*/ 106759 h 250671"/>
              <a:gd name="connsiteX8" fmla="*/ 269932 w 449316"/>
              <a:gd name="connsiteY8" fmla="*/ 106286 h 250671"/>
              <a:gd name="connsiteX9" fmla="*/ 262837 w 449316"/>
              <a:gd name="connsiteY9" fmla="*/ 76963 h 250671"/>
              <a:gd name="connsiteX10" fmla="*/ 227365 w 449316"/>
              <a:gd name="connsiteY10" fmla="*/ 55679 h 250671"/>
              <a:gd name="connsiteX11" fmla="*/ 186690 w 449316"/>
              <a:gd name="connsiteY11" fmla="*/ 58044 h 250671"/>
              <a:gd name="connsiteX12" fmla="*/ 159731 w 449316"/>
              <a:gd name="connsiteY12" fmla="*/ 62301 h 250671"/>
              <a:gd name="connsiteX13" fmla="*/ 128989 w 449316"/>
              <a:gd name="connsiteY13" fmla="*/ 36288 h 250671"/>
              <a:gd name="connsiteX14" fmla="*/ 106286 w 449316"/>
              <a:gd name="connsiteY14" fmla="*/ 25409 h 250671"/>
              <a:gd name="connsiteX15" fmla="*/ 63247 w 449316"/>
              <a:gd name="connsiteY15" fmla="*/ 4126 h 250671"/>
              <a:gd name="connsiteX16" fmla="*/ 58044 w 449316"/>
              <a:gd name="connsiteY16" fmla="*/ 1761 h 250671"/>
              <a:gd name="connsiteX17" fmla="*/ 1761 w 449316"/>
              <a:gd name="connsiteY17" fmla="*/ 18788 h 250671"/>
              <a:gd name="connsiteX18" fmla="*/ 31085 w 449316"/>
              <a:gd name="connsiteY18" fmla="*/ 126624 h 250671"/>
              <a:gd name="connsiteX19" fmla="*/ 58517 w 449316"/>
              <a:gd name="connsiteY19" fmla="*/ 126151 h 250671"/>
              <a:gd name="connsiteX20" fmla="*/ 50950 w 449316"/>
              <a:gd name="connsiteY20" fmla="*/ 111489 h 250671"/>
              <a:gd name="connsiteX21" fmla="*/ 68922 w 449316"/>
              <a:gd name="connsiteY21" fmla="*/ 101084 h 250671"/>
              <a:gd name="connsiteX22" fmla="*/ 84530 w 449316"/>
              <a:gd name="connsiteY22" fmla="*/ 84057 h 250671"/>
              <a:gd name="connsiteX23" fmla="*/ 121421 w 449316"/>
              <a:gd name="connsiteY23" fmla="*/ 99665 h 250671"/>
              <a:gd name="connsiteX24" fmla="*/ 130407 w 449316"/>
              <a:gd name="connsiteY24" fmla="*/ 122840 h 250671"/>
              <a:gd name="connsiteX25" fmla="*/ 141286 w 449316"/>
              <a:gd name="connsiteY25" fmla="*/ 128989 h 250671"/>
              <a:gd name="connsiteX26" fmla="*/ 167299 w 449316"/>
              <a:gd name="connsiteY26" fmla="*/ 127570 h 250671"/>
              <a:gd name="connsiteX27" fmla="*/ 176758 w 449316"/>
              <a:gd name="connsiteY27" fmla="*/ 133245 h 250671"/>
              <a:gd name="connsiteX28" fmla="*/ 197095 w 449316"/>
              <a:gd name="connsiteY28" fmla="*/ 163515 h 250671"/>
              <a:gd name="connsiteX29" fmla="*/ 230203 w 449316"/>
              <a:gd name="connsiteY29" fmla="*/ 184325 h 250671"/>
              <a:gd name="connsiteX30" fmla="*/ 250068 w 449316"/>
              <a:gd name="connsiteY30" fmla="*/ 198514 h 250671"/>
              <a:gd name="connsiteX31" fmla="*/ 279391 w 449316"/>
              <a:gd name="connsiteY31" fmla="*/ 213649 h 250671"/>
              <a:gd name="connsiteX32" fmla="*/ 315810 w 449316"/>
              <a:gd name="connsiteY32" fmla="*/ 226419 h 250671"/>
              <a:gd name="connsiteX33" fmla="*/ 319593 w 449316"/>
              <a:gd name="connsiteY33" fmla="*/ 245338 h 250671"/>
              <a:gd name="connsiteX34" fmla="*/ 333309 w 449316"/>
              <a:gd name="connsiteY34" fmla="*/ 245338 h 250671"/>
              <a:gd name="connsiteX35" fmla="*/ 353647 w 449316"/>
              <a:gd name="connsiteY35" fmla="*/ 251959 h 250671"/>
              <a:gd name="connsiteX36" fmla="*/ 359795 w 449316"/>
              <a:gd name="connsiteY36" fmla="*/ 220744 h 250671"/>
              <a:gd name="connsiteX37" fmla="*/ 348444 w 449316"/>
              <a:gd name="connsiteY37" fmla="*/ 198514 h 250671"/>
              <a:gd name="connsiteX38" fmla="*/ 328580 w 449316"/>
              <a:gd name="connsiteY38" fmla="*/ 190947 h 250671"/>
              <a:gd name="connsiteX39" fmla="*/ 331417 w 449316"/>
              <a:gd name="connsiteY39" fmla="*/ 177704 h 250671"/>
              <a:gd name="connsiteX40" fmla="*/ 352228 w 449316"/>
              <a:gd name="connsiteY40" fmla="*/ 179123 h 250671"/>
              <a:gd name="connsiteX41" fmla="*/ 359322 w 449316"/>
              <a:gd name="connsiteY41" fmla="*/ 162569 h 250671"/>
              <a:gd name="connsiteX42" fmla="*/ 361687 w 449316"/>
              <a:gd name="connsiteY42" fmla="*/ 143651 h 250671"/>
              <a:gd name="connsiteX43" fmla="*/ 391957 w 449316"/>
              <a:gd name="connsiteY43" fmla="*/ 136556 h 250671"/>
              <a:gd name="connsiteX44" fmla="*/ 391011 w 449316"/>
              <a:gd name="connsiteY44" fmla="*/ 150272 h 250671"/>
              <a:gd name="connsiteX45" fmla="*/ 397159 w 449316"/>
              <a:gd name="connsiteY45" fmla="*/ 158785 h 250671"/>
              <a:gd name="connsiteX46" fmla="*/ 407092 w 449316"/>
              <a:gd name="connsiteY46" fmla="*/ 157840 h 250671"/>
              <a:gd name="connsiteX47" fmla="*/ 426483 w 449316"/>
              <a:gd name="connsiteY47" fmla="*/ 160677 h 250671"/>
              <a:gd name="connsiteX48" fmla="*/ 451078 w 449316"/>
              <a:gd name="connsiteY48" fmla="*/ 139394 h 250671"/>
              <a:gd name="connsiteX49" fmla="*/ 417497 w 449316"/>
              <a:gd name="connsiteY49" fmla="*/ 123786 h 250671"/>
              <a:gd name="connsiteX50" fmla="*/ 402362 w 449316"/>
              <a:gd name="connsiteY50" fmla="*/ 131353 h 250671"/>
              <a:gd name="connsiteX51" fmla="*/ 380606 w 449316"/>
              <a:gd name="connsiteY51" fmla="*/ 120475 h 250671"/>
              <a:gd name="connsiteX52" fmla="*/ 395267 w 449316"/>
              <a:gd name="connsiteY52" fmla="*/ 101084 h 250671"/>
              <a:gd name="connsiteX53" fmla="*/ 386754 w 449316"/>
              <a:gd name="connsiteY53" fmla="*/ 98246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49316" h="250671">
                <a:moveTo>
                  <a:pt x="386754" y="98246"/>
                </a:moveTo>
                <a:lnTo>
                  <a:pt x="374930" y="103921"/>
                </a:lnTo>
                <a:lnTo>
                  <a:pt x="349390" y="124259"/>
                </a:lnTo>
                <a:lnTo>
                  <a:pt x="345133" y="145542"/>
                </a:lnTo>
                <a:lnTo>
                  <a:pt x="336147" y="145542"/>
                </a:lnTo>
                <a:lnTo>
                  <a:pt x="325269" y="131353"/>
                </a:lnTo>
                <a:lnTo>
                  <a:pt x="294053" y="130407"/>
                </a:lnTo>
                <a:lnTo>
                  <a:pt x="281756" y="106759"/>
                </a:lnTo>
                <a:lnTo>
                  <a:pt x="269932" y="106286"/>
                </a:lnTo>
                <a:lnTo>
                  <a:pt x="262837" y="76963"/>
                </a:lnTo>
                <a:lnTo>
                  <a:pt x="227365" y="55679"/>
                </a:lnTo>
                <a:lnTo>
                  <a:pt x="186690" y="58044"/>
                </a:lnTo>
                <a:lnTo>
                  <a:pt x="159731" y="62301"/>
                </a:lnTo>
                <a:lnTo>
                  <a:pt x="128989" y="36288"/>
                </a:lnTo>
                <a:lnTo>
                  <a:pt x="106286" y="25409"/>
                </a:lnTo>
                <a:lnTo>
                  <a:pt x="63247" y="4126"/>
                </a:lnTo>
                <a:lnTo>
                  <a:pt x="58044" y="1761"/>
                </a:lnTo>
                <a:lnTo>
                  <a:pt x="1761" y="18788"/>
                </a:lnTo>
                <a:lnTo>
                  <a:pt x="31085" y="126624"/>
                </a:lnTo>
                <a:lnTo>
                  <a:pt x="58517" y="126151"/>
                </a:lnTo>
                <a:lnTo>
                  <a:pt x="50950" y="111489"/>
                </a:lnTo>
                <a:lnTo>
                  <a:pt x="68922" y="101084"/>
                </a:lnTo>
                <a:lnTo>
                  <a:pt x="84530" y="84057"/>
                </a:lnTo>
                <a:lnTo>
                  <a:pt x="121421" y="99665"/>
                </a:lnTo>
                <a:lnTo>
                  <a:pt x="130407" y="122840"/>
                </a:lnTo>
                <a:lnTo>
                  <a:pt x="141286" y="128989"/>
                </a:lnTo>
                <a:lnTo>
                  <a:pt x="167299" y="127570"/>
                </a:lnTo>
                <a:lnTo>
                  <a:pt x="176758" y="133245"/>
                </a:lnTo>
                <a:lnTo>
                  <a:pt x="197095" y="163515"/>
                </a:lnTo>
                <a:lnTo>
                  <a:pt x="230203" y="184325"/>
                </a:lnTo>
                <a:lnTo>
                  <a:pt x="250068" y="198514"/>
                </a:lnTo>
                <a:lnTo>
                  <a:pt x="279391" y="213649"/>
                </a:lnTo>
                <a:lnTo>
                  <a:pt x="315810" y="226419"/>
                </a:lnTo>
                <a:lnTo>
                  <a:pt x="319593" y="245338"/>
                </a:lnTo>
                <a:lnTo>
                  <a:pt x="333309" y="245338"/>
                </a:lnTo>
                <a:lnTo>
                  <a:pt x="353647" y="251959"/>
                </a:lnTo>
                <a:lnTo>
                  <a:pt x="359795" y="220744"/>
                </a:lnTo>
                <a:lnTo>
                  <a:pt x="348444" y="198514"/>
                </a:lnTo>
                <a:lnTo>
                  <a:pt x="328580" y="190947"/>
                </a:lnTo>
                <a:lnTo>
                  <a:pt x="331417" y="177704"/>
                </a:lnTo>
                <a:lnTo>
                  <a:pt x="352228" y="179123"/>
                </a:lnTo>
                <a:lnTo>
                  <a:pt x="359322" y="162569"/>
                </a:lnTo>
                <a:lnTo>
                  <a:pt x="361687" y="143651"/>
                </a:lnTo>
                <a:lnTo>
                  <a:pt x="391957" y="136556"/>
                </a:lnTo>
                <a:lnTo>
                  <a:pt x="391011" y="150272"/>
                </a:lnTo>
                <a:lnTo>
                  <a:pt x="397159" y="158785"/>
                </a:lnTo>
                <a:lnTo>
                  <a:pt x="407092" y="157840"/>
                </a:lnTo>
                <a:lnTo>
                  <a:pt x="426483" y="160677"/>
                </a:lnTo>
                <a:lnTo>
                  <a:pt x="451078" y="139394"/>
                </a:lnTo>
                <a:lnTo>
                  <a:pt x="417497" y="123786"/>
                </a:lnTo>
                <a:lnTo>
                  <a:pt x="402362" y="131353"/>
                </a:lnTo>
                <a:lnTo>
                  <a:pt x="380606" y="120475"/>
                </a:lnTo>
                <a:lnTo>
                  <a:pt x="395267" y="101084"/>
                </a:lnTo>
                <a:lnTo>
                  <a:pt x="386754" y="9824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11A057BA-4166-499E-ADD3-8354AA4D3F0D}"/>
              </a:ext>
            </a:extLst>
          </p:cNvPr>
          <p:cNvSpPr/>
          <p:nvPr/>
        </p:nvSpPr>
        <p:spPr>
          <a:xfrm>
            <a:off x="5462544" y="2829803"/>
            <a:ext cx="622759" cy="370914"/>
          </a:xfrm>
          <a:custGeom>
            <a:avLst/>
            <a:gdLst>
              <a:gd name="connsiteX0" fmla="*/ 275135 w 274319"/>
              <a:gd name="connsiteY0" fmla="*/ 72233 h 193915"/>
              <a:gd name="connsiteX1" fmla="*/ 265203 w 274319"/>
              <a:gd name="connsiteY1" fmla="*/ 51422 h 193915"/>
              <a:gd name="connsiteX2" fmla="*/ 240608 w 274319"/>
              <a:gd name="connsiteY2" fmla="*/ 1761 h 193915"/>
              <a:gd name="connsiteX3" fmla="*/ 166353 w 274319"/>
              <a:gd name="connsiteY3" fmla="*/ 13112 h 193915"/>
              <a:gd name="connsiteX4" fmla="*/ 142705 w 274319"/>
              <a:gd name="connsiteY4" fmla="*/ 26828 h 193915"/>
              <a:gd name="connsiteX5" fmla="*/ 126151 w 274319"/>
              <a:gd name="connsiteY5" fmla="*/ 58517 h 193915"/>
              <a:gd name="connsiteX6" fmla="*/ 114327 w 274319"/>
              <a:gd name="connsiteY6" fmla="*/ 63247 h 193915"/>
              <a:gd name="connsiteX7" fmla="*/ 106760 w 274319"/>
              <a:gd name="connsiteY7" fmla="*/ 53314 h 193915"/>
              <a:gd name="connsiteX8" fmla="*/ 96828 w 274319"/>
              <a:gd name="connsiteY8" fmla="*/ 54733 h 193915"/>
              <a:gd name="connsiteX9" fmla="*/ 71287 w 274319"/>
              <a:gd name="connsiteY9" fmla="*/ 51895 h 193915"/>
              <a:gd name="connsiteX10" fmla="*/ 66558 w 274319"/>
              <a:gd name="connsiteY10" fmla="*/ 48585 h 193915"/>
              <a:gd name="connsiteX11" fmla="*/ 36288 w 274319"/>
              <a:gd name="connsiteY11" fmla="*/ 49531 h 193915"/>
              <a:gd name="connsiteX12" fmla="*/ 29193 w 274319"/>
              <a:gd name="connsiteY12" fmla="*/ 52368 h 193915"/>
              <a:gd name="connsiteX13" fmla="*/ 17842 w 274319"/>
              <a:gd name="connsiteY13" fmla="*/ 44328 h 193915"/>
              <a:gd name="connsiteX14" fmla="*/ 12167 w 274319"/>
              <a:gd name="connsiteY14" fmla="*/ 58990 h 193915"/>
              <a:gd name="connsiteX15" fmla="*/ 15477 w 274319"/>
              <a:gd name="connsiteY15" fmla="*/ 71760 h 193915"/>
              <a:gd name="connsiteX16" fmla="*/ 4599 w 274319"/>
              <a:gd name="connsiteY16" fmla="*/ 81692 h 193915"/>
              <a:gd name="connsiteX17" fmla="*/ 6491 w 274319"/>
              <a:gd name="connsiteY17" fmla="*/ 94462 h 193915"/>
              <a:gd name="connsiteX18" fmla="*/ 3653 w 274319"/>
              <a:gd name="connsiteY18" fmla="*/ 100611 h 193915"/>
              <a:gd name="connsiteX19" fmla="*/ 6964 w 274319"/>
              <a:gd name="connsiteY19" fmla="*/ 114327 h 193915"/>
              <a:gd name="connsiteX20" fmla="*/ 1761 w 274319"/>
              <a:gd name="connsiteY20" fmla="*/ 115746 h 193915"/>
              <a:gd name="connsiteX21" fmla="*/ 9802 w 274319"/>
              <a:gd name="connsiteY21" fmla="*/ 128043 h 193915"/>
              <a:gd name="connsiteX22" fmla="*/ 15950 w 274319"/>
              <a:gd name="connsiteY22" fmla="*/ 150272 h 193915"/>
              <a:gd name="connsiteX23" fmla="*/ 20680 w 274319"/>
              <a:gd name="connsiteY23" fmla="*/ 159258 h 193915"/>
              <a:gd name="connsiteX24" fmla="*/ 20680 w 274319"/>
              <a:gd name="connsiteY24" fmla="*/ 175339 h 193915"/>
              <a:gd name="connsiteX25" fmla="*/ 28248 w 274319"/>
              <a:gd name="connsiteY25" fmla="*/ 193312 h 193915"/>
              <a:gd name="connsiteX26" fmla="*/ 46693 w 274319"/>
              <a:gd name="connsiteY26" fmla="*/ 194731 h 193915"/>
              <a:gd name="connsiteX27" fmla="*/ 55206 w 274319"/>
              <a:gd name="connsiteY27" fmla="*/ 190474 h 193915"/>
              <a:gd name="connsiteX28" fmla="*/ 67976 w 274319"/>
              <a:gd name="connsiteY28" fmla="*/ 191420 h 193915"/>
              <a:gd name="connsiteX29" fmla="*/ 71760 w 274319"/>
              <a:gd name="connsiteY29" fmla="*/ 183380 h 193915"/>
              <a:gd name="connsiteX30" fmla="*/ 78855 w 274319"/>
              <a:gd name="connsiteY30" fmla="*/ 181488 h 193915"/>
              <a:gd name="connsiteX31" fmla="*/ 84057 w 274319"/>
              <a:gd name="connsiteY31" fmla="*/ 173447 h 193915"/>
              <a:gd name="connsiteX32" fmla="*/ 90679 w 274319"/>
              <a:gd name="connsiteY32" fmla="*/ 171556 h 193915"/>
              <a:gd name="connsiteX33" fmla="*/ 112908 w 274319"/>
              <a:gd name="connsiteY33" fmla="*/ 170137 h 193915"/>
              <a:gd name="connsiteX34" fmla="*/ 129462 w 274319"/>
              <a:gd name="connsiteY34" fmla="*/ 164461 h 193915"/>
              <a:gd name="connsiteX35" fmla="*/ 144124 w 274319"/>
              <a:gd name="connsiteY35" fmla="*/ 151691 h 193915"/>
              <a:gd name="connsiteX36" fmla="*/ 152164 w 274319"/>
              <a:gd name="connsiteY36" fmla="*/ 153583 h 193915"/>
              <a:gd name="connsiteX37" fmla="*/ 163515 w 274319"/>
              <a:gd name="connsiteY37" fmla="*/ 152164 h 193915"/>
              <a:gd name="connsiteX38" fmla="*/ 185745 w 274319"/>
              <a:gd name="connsiteY38" fmla="*/ 130881 h 193915"/>
              <a:gd name="connsiteX39" fmla="*/ 227366 w 274319"/>
              <a:gd name="connsiteY39" fmla="*/ 116692 h 193915"/>
              <a:gd name="connsiteX40" fmla="*/ 252432 w 274319"/>
              <a:gd name="connsiteY40" fmla="*/ 103922 h 193915"/>
              <a:gd name="connsiteX41" fmla="*/ 252432 w 274319"/>
              <a:gd name="connsiteY41" fmla="*/ 93989 h 193915"/>
              <a:gd name="connsiteX42" fmla="*/ 256689 w 274319"/>
              <a:gd name="connsiteY42" fmla="*/ 80273 h 193915"/>
              <a:gd name="connsiteX43" fmla="*/ 275135 w 274319"/>
              <a:gd name="connsiteY43" fmla="*/ 72233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319" h="193915">
                <a:moveTo>
                  <a:pt x="275135" y="72233"/>
                </a:moveTo>
                <a:lnTo>
                  <a:pt x="265203" y="51422"/>
                </a:lnTo>
                <a:lnTo>
                  <a:pt x="240608" y="1761"/>
                </a:lnTo>
                <a:lnTo>
                  <a:pt x="166353" y="13112"/>
                </a:lnTo>
                <a:lnTo>
                  <a:pt x="142705" y="26828"/>
                </a:lnTo>
                <a:lnTo>
                  <a:pt x="126151" y="58517"/>
                </a:lnTo>
                <a:lnTo>
                  <a:pt x="114327" y="63247"/>
                </a:lnTo>
                <a:lnTo>
                  <a:pt x="106760" y="53314"/>
                </a:lnTo>
                <a:lnTo>
                  <a:pt x="96828" y="54733"/>
                </a:lnTo>
                <a:lnTo>
                  <a:pt x="71287" y="51895"/>
                </a:lnTo>
                <a:lnTo>
                  <a:pt x="66558" y="48585"/>
                </a:lnTo>
                <a:lnTo>
                  <a:pt x="36288" y="49531"/>
                </a:lnTo>
                <a:lnTo>
                  <a:pt x="29193" y="52368"/>
                </a:lnTo>
                <a:lnTo>
                  <a:pt x="17842" y="44328"/>
                </a:lnTo>
                <a:lnTo>
                  <a:pt x="12167" y="58990"/>
                </a:lnTo>
                <a:lnTo>
                  <a:pt x="15477" y="71760"/>
                </a:lnTo>
                <a:lnTo>
                  <a:pt x="4599" y="81692"/>
                </a:lnTo>
                <a:lnTo>
                  <a:pt x="6491" y="94462"/>
                </a:lnTo>
                <a:lnTo>
                  <a:pt x="3653" y="100611"/>
                </a:lnTo>
                <a:lnTo>
                  <a:pt x="6964" y="114327"/>
                </a:lnTo>
                <a:lnTo>
                  <a:pt x="1761" y="115746"/>
                </a:lnTo>
                <a:lnTo>
                  <a:pt x="9802" y="128043"/>
                </a:lnTo>
                <a:lnTo>
                  <a:pt x="15950" y="150272"/>
                </a:lnTo>
                <a:lnTo>
                  <a:pt x="20680" y="159258"/>
                </a:lnTo>
                <a:lnTo>
                  <a:pt x="20680" y="175339"/>
                </a:lnTo>
                <a:lnTo>
                  <a:pt x="28248" y="193312"/>
                </a:lnTo>
                <a:lnTo>
                  <a:pt x="46693" y="194731"/>
                </a:lnTo>
                <a:lnTo>
                  <a:pt x="55206" y="190474"/>
                </a:lnTo>
                <a:lnTo>
                  <a:pt x="67976" y="191420"/>
                </a:lnTo>
                <a:lnTo>
                  <a:pt x="71760" y="183380"/>
                </a:lnTo>
                <a:lnTo>
                  <a:pt x="78855" y="181488"/>
                </a:lnTo>
                <a:lnTo>
                  <a:pt x="84057" y="173447"/>
                </a:lnTo>
                <a:lnTo>
                  <a:pt x="90679" y="171556"/>
                </a:lnTo>
                <a:lnTo>
                  <a:pt x="112908" y="170137"/>
                </a:lnTo>
                <a:lnTo>
                  <a:pt x="129462" y="164461"/>
                </a:lnTo>
                <a:lnTo>
                  <a:pt x="144124" y="151691"/>
                </a:lnTo>
                <a:lnTo>
                  <a:pt x="152164" y="153583"/>
                </a:lnTo>
                <a:lnTo>
                  <a:pt x="163515" y="152164"/>
                </a:lnTo>
                <a:lnTo>
                  <a:pt x="185745" y="130881"/>
                </a:lnTo>
                <a:lnTo>
                  <a:pt x="227366" y="116692"/>
                </a:lnTo>
                <a:lnTo>
                  <a:pt x="252432" y="103922"/>
                </a:lnTo>
                <a:lnTo>
                  <a:pt x="252432" y="93989"/>
                </a:lnTo>
                <a:lnTo>
                  <a:pt x="256689" y="80273"/>
                </a:lnTo>
                <a:lnTo>
                  <a:pt x="275135" y="722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F03F5DA1-1734-4840-84A8-7BA73240BD14}"/>
              </a:ext>
            </a:extLst>
          </p:cNvPr>
          <p:cNvSpPr/>
          <p:nvPr/>
        </p:nvSpPr>
        <p:spPr>
          <a:xfrm>
            <a:off x="3869137" y="5194607"/>
            <a:ext cx="966351" cy="732781"/>
          </a:xfrm>
          <a:custGeom>
            <a:avLst/>
            <a:gdLst>
              <a:gd name="connsiteX0" fmla="*/ 393848 w 425668"/>
              <a:gd name="connsiteY0" fmla="*/ 6491 h 383101"/>
              <a:gd name="connsiteX1" fmla="*/ 380133 w 425668"/>
              <a:gd name="connsiteY1" fmla="*/ 3653 h 383101"/>
              <a:gd name="connsiteX2" fmla="*/ 371146 w 425668"/>
              <a:gd name="connsiteY2" fmla="*/ 7437 h 383101"/>
              <a:gd name="connsiteX3" fmla="*/ 358849 w 425668"/>
              <a:gd name="connsiteY3" fmla="*/ 2234 h 383101"/>
              <a:gd name="connsiteX4" fmla="*/ 348444 w 425668"/>
              <a:gd name="connsiteY4" fmla="*/ 1761 h 383101"/>
              <a:gd name="connsiteX5" fmla="*/ 310607 w 425668"/>
              <a:gd name="connsiteY5" fmla="*/ 23991 h 383101"/>
              <a:gd name="connsiteX6" fmla="*/ 286013 w 425668"/>
              <a:gd name="connsiteY6" fmla="*/ 46220 h 383101"/>
              <a:gd name="connsiteX7" fmla="*/ 276554 w 425668"/>
              <a:gd name="connsiteY7" fmla="*/ 66557 h 383101"/>
              <a:gd name="connsiteX8" fmla="*/ 268513 w 425668"/>
              <a:gd name="connsiteY8" fmla="*/ 77908 h 383101"/>
              <a:gd name="connsiteX9" fmla="*/ 254324 w 425668"/>
              <a:gd name="connsiteY9" fmla="*/ 80273 h 383101"/>
              <a:gd name="connsiteX10" fmla="*/ 248648 w 425668"/>
              <a:gd name="connsiteY10" fmla="*/ 94462 h 383101"/>
              <a:gd name="connsiteX11" fmla="*/ 245811 w 425668"/>
              <a:gd name="connsiteY11" fmla="*/ 103921 h 383101"/>
              <a:gd name="connsiteX12" fmla="*/ 228784 w 425668"/>
              <a:gd name="connsiteY12" fmla="*/ 111016 h 383101"/>
              <a:gd name="connsiteX13" fmla="*/ 207974 w 425668"/>
              <a:gd name="connsiteY13" fmla="*/ 109597 h 383101"/>
              <a:gd name="connsiteX14" fmla="*/ 196150 w 425668"/>
              <a:gd name="connsiteY14" fmla="*/ 101084 h 383101"/>
              <a:gd name="connsiteX15" fmla="*/ 185271 w 425668"/>
              <a:gd name="connsiteY15" fmla="*/ 97300 h 383101"/>
              <a:gd name="connsiteX16" fmla="*/ 172501 w 425668"/>
              <a:gd name="connsiteY16" fmla="*/ 104395 h 383101"/>
              <a:gd name="connsiteX17" fmla="*/ 165407 w 425668"/>
              <a:gd name="connsiteY17" fmla="*/ 119056 h 383101"/>
              <a:gd name="connsiteX18" fmla="*/ 152636 w 425668"/>
              <a:gd name="connsiteY18" fmla="*/ 128043 h 383101"/>
              <a:gd name="connsiteX19" fmla="*/ 139394 w 425668"/>
              <a:gd name="connsiteY19" fmla="*/ 141286 h 383101"/>
              <a:gd name="connsiteX20" fmla="*/ 120475 w 425668"/>
              <a:gd name="connsiteY20" fmla="*/ 144597 h 383101"/>
              <a:gd name="connsiteX21" fmla="*/ 115273 w 425668"/>
              <a:gd name="connsiteY21" fmla="*/ 133718 h 383101"/>
              <a:gd name="connsiteX22" fmla="*/ 118583 w 425668"/>
              <a:gd name="connsiteY22" fmla="*/ 115746 h 383101"/>
              <a:gd name="connsiteX23" fmla="*/ 104394 w 425668"/>
              <a:gd name="connsiteY23" fmla="*/ 86895 h 383101"/>
              <a:gd name="connsiteX24" fmla="*/ 97773 w 425668"/>
              <a:gd name="connsiteY24" fmla="*/ 82165 h 383101"/>
              <a:gd name="connsiteX25" fmla="*/ 92570 w 425668"/>
              <a:gd name="connsiteY25" fmla="*/ 193785 h 383101"/>
              <a:gd name="connsiteX26" fmla="*/ 68922 w 425668"/>
              <a:gd name="connsiteY26" fmla="*/ 208920 h 383101"/>
              <a:gd name="connsiteX27" fmla="*/ 55206 w 425668"/>
              <a:gd name="connsiteY27" fmla="*/ 211284 h 383101"/>
              <a:gd name="connsiteX28" fmla="*/ 39598 w 425668"/>
              <a:gd name="connsiteY28" fmla="*/ 205609 h 383101"/>
              <a:gd name="connsiteX29" fmla="*/ 28247 w 425668"/>
              <a:gd name="connsiteY29" fmla="*/ 203244 h 383101"/>
              <a:gd name="connsiteX30" fmla="*/ 24463 w 425668"/>
              <a:gd name="connsiteY30" fmla="*/ 190474 h 383101"/>
              <a:gd name="connsiteX31" fmla="*/ 14531 w 425668"/>
              <a:gd name="connsiteY31" fmla="*/ 181961 h 383101"/>
              <a:gd name="connsiteX32" fmla="*/ 1761 w 425668"/>
              <a:gd name="connsiteY32" fmla="*/ 197096 h 383101"/>
              <a:gd name="connsiteX33" fmla="*/ 18315 w 425668"/>
              <a:gd name="connsiteY33" fmla="*/ 235879 h 383101"/>
              <a:gd name="connsiteX34" fmla="*/ 18315 w 425668"/>
              <a:gd name="connsiteY34" fmla="*/ 236352 h 383101"/>
              <a:gd name="connsiteX35" fmla="*/ 30139 w 425668"/>
              <a:gd name="connsiteY35" fmla="*/ 261419 h 383101"/>
              <a:gd name="connsiteX36" fmla="*/ 45274 w 425668"/>
              <a:gd name="connsiteY36" fmla="*/ 289796 h 383101"/>
              <a:gd name="connsiteX37" fmla="*/ 44328 w 425668"/>
              <a:gd name="connsiteY37" fmla="*/ 312499 h 383101"/>
              <a:gd name="connsiteX38" fmla="*/ 36287 w 425668"/>
              <a:gd name="connsiteY38" fmla="*/ 318174 h 383101"/>
              <a:gd name="connsiteX39" fmla="*/ 42909 w 425668"/>
              <a:gd name="connsiteY39" fmla="*/ 338039 h 383101"/>
              <a:gd name="connsiteX40" fmla="*/ 41963 w 425668"/>
              <a:gd name="connsiteY40" fmla="*/ 356011 h 383101"/>
              <a:gd name="connsiteX41" fmla="*/ 44801 w 425668"/>
              <a:gd name="connsiteY41" fmla="*/ 364052 h 383101"/>
              <a:gd name="connsiteX42" fmla="*/ 46219 w 425668"/>
              <a:gd name="connsiteY42" fmla="*/ 359795 h 383101"/>
              <a:gd name="connsiteX43" fmla="*/ 56152 w 425668"/>
              <a:gd name="connsiteY43" fmla="*/ 373511 h 383101"/>
              <a:gd name="connsiteX44" fmla="*/ 64665 w 425668"/>
              <a:gd name="connsiteY44" fmla="*/ 373984 h 383101"/>
              <a:gd name="connsiteX45" fmla="*/ 74597 w 425668"/>
              <a:gd name="connsiteY45" fmla="*/ 384862 h 383101"/>
              <a:gd name="connsiteX46" fmla="*/ 85949 w 425668"/>
              <a:gd name="connsiteY46" fmla="*/ 383917 h 383101"/>
              <a:gd name="connsiteX47" fmla="*/ 102502 w 425668"/>
              <a:gd name="connsiteY47" fmla="*/ 372565 h 383101"/>
              <a:gd name="connsiteX48" fmla="*/ 124259 w 425668"/>
              <a:gd name="connsiteY48" fmla="*/ 367836 h 383101"/>
              <a:gd name="connsiteX49" fmla="*/ 150745 w 425668"/>
              <a:gd name="connsiteY49" fmla="*/ 356011 h 383101"/>
              <a:gd name="connsiteX50" fmla="*/ 161150 w 425668"/>
              <a:gd name="connsiteY50" fmla="*/ 357431 h 383101"/>
              <a:gd name="connsiteX51" fmla="*/ 176758 w 425668"/>
              <a:gd name="connsiteY51" fmla="*/ 353647 h 383101"/>
              <a:gd name="connsiteX52" fmla="*/ 203717 w 425668"/>
              <a:gd name="connsiteY52" fmla="*/ 359322 h 383101"/>
              <a:gd name="connsiteX53" fmla="*/ 216487 w 425668"/>
              <a:gd name="connsiteY53" fmla="*/ 353647 h 383101"/>
              <a:gd name="connsiteX54" fmla="*/ 231622 w 425668"/>
              <a:gd name="connsiteY54" fmla="*/ 358376 h 383101"/>
              <a:gd name="connsiteX55" fmla="*/ 235405 w 425668"/>
              <a:gd name="connsiteY55" fmla="*/ 349863 h 383101"/>
              <a:gd name="connsiteX56" fmla="*/ 248176 w 425668"/>
              <a:gd name="connsiteY56" fmla="*/ 348444 h 383101"/>
              <a:gd name="connsiteX57" fmla="*/ 275607 w 425668"/>
              <a:gd name="connsiteY57" fmla="*/ 336620 h 383101"/>
              <a:gd name="connsiteX58" fmla="*/ 295945 w 425668"/>
              <a:gd name="connsiteY58" fmla="*/ 322904 h 383101"/>
              <a:gd name="connsiteX59" fmla="*/ 315336 w 425668"/>
              <a:gd name="connsiteY59" fmla="*/ 304931 h 383101"/>
              <a:gd name="connsiteX60" fmla="*/ 347025 w 425668"/>
              <a:gd name="connsiteY60" fmla="*/ 274189 h 383101"/>
              <a:gd name="connsiteX61" fmla="*/ 363106 w 425668"/>
              <a:gd name="connsiteY61" fmla="*/ 252432 h 383101"/>
              <a:gd name="connsiteX62" fmla="*/ 371619 w 425668"/>
              <a:gd name="connsiteY62" fmla="*/ 237297 h 383101"/>
              <a:gd name="connsiteX63" fmla="*/ 383443 w 425668"/>
              <a:gd name="connsiteY63" fmla="*/ 221690 h 383101"/>
              <a:gd name="connsiteX64" fmla="*/ 389119 w 425668"/>
              <a:gd name="connsiteY64" fmla="*/ 217433 h 383101"/>
              <a:gd name="connsiteX65" fmla="*/ 407564 w 425668"/>
              <a:gd name="connsiteY65" fmla="*/ 202298 h 383101"/>
              <a:gd name="connsiteX66" fmla="*/ 415132 w 425668"/>
              <a:gd name="connsiteY66" fmla="*/ 188582 h 383101"/>
              <a:gd name="connsiteX67" fmla="*/ 420335 w 425668"/>
              <a:gd name="connsiteY67" fmla="*/ 163988 h 383101"/>
              <a:gd name="connsiteX68" fmla="*/ 428375 w 425668"/>
              <a:gd name="connsiteY68" fmla="*/ 141759 h 383101"/>
              <a:gd name="connsiteX69" fmla="*/ 408984 w 425668"/>
              <a:gd name="connsiteY69" fmla="*/ 141759 h 383101"/>
              <a:gd name="connsiteX70" fmla="*/ 402835 w 425668"/>
              <a:gd name="connsiteY70" fmla="*/ 155002 h 383101"/>
              <a:gd name="connsiteX71" fmla="*/ 387227 w 425668"/>
              <a:gd name="connsiteY71" fmla="*/ 158312 h 383101"/>
              <a:gd name="connsiteX72" fmla="*/ 373038 w 425668"/>
              <a:gd name="connsiteY72" fmla="*/ 141759 h 383101"/>
              <a:gd name="connsiteX73" fmla="*/ 373511 w 425668"/>
              <a:gd name="connsiteY73" fmla="*/ 131353 h 383101"/>
              <a:gd name="connsiteX74" fmla="*/ 381079 w 425668"/>
              <a:gd name="connsiteY74" fmla="*/ 120002 h 383101"/>
              <a:gd name="connsiteX75" fmla="*/ 384389 w 425668"/>
              <a:gd name="connsiteY75" fmla="*/ 111489 h 383101"/>
              <a:gd name="connsiteX76" fmla="*/ 391957 w 425668"/>
              <a:gd name="connsiteY76" fmla="*/ 109124 h 383101"/>
              <a:gd name="connsiteX77" fmla="*/ 404727 w 425668"/>
              <a:gd name="connsiteY77" fmla="*/ 114800 h 383101"/>
              <a:gd name="connsiteX78" fmla="*/ 402835 w 425668"/>
              <a:gd name="connsiteY78" fmla="*/ 103921 h 383101"/>
              <a:gd name="connsiteX79" fmla="*/ 409456 w 425668"/>
              <a:gd name="connsiteY79" fmla="*/ 70341 h 383101"/>
              <a:gd name="connsiteX80" fmla="*/ 404254 w 425668"/>
              <a:gd name="connsiteY80" fmla="*/ 49058 h 383101"/>
              <a:gd name="connsiteX81" fmla="*/ 393848 w 425668"/>
              <a:gd name="connsiteY81" fmla="*/ 6491 h 383101"/>
              <a:gd name="connsiteX82" fmla="*/ 298783 w 425668"/>
              <a:gd name="connsiteY82" fmla="*/ 256216 h 383101"/>
              <a:gd name="connsiteX83" fmla="*/ 289323 w 425668"/>
              <a:gd name="connsiteY83" fmla="*/ 259054 h 383101"/>
              <a:gd name="connsiteX84" fmla="*/ 271824 w 425668"/>
              <a:gd name="connsiteY84" fmla="*/ 235879 h 383101"/>
              <a:gd name="connsiteX85" fmla="*/ 286958 w 425668"/>
              <a:gd name="connsiteY85" fmla="*/ 216960 h 383101"/>
              <a:gd name="connsiteX86" fmla="*/ 301620 w 425668"/>
              <a:gd name="connsiteY86" fmla="*/ 205136 h 383101"/>
              <a:gd name="connsiteX87" fmla="*/ 313918 w 425668"/>
              <a:gd name="connsiteY87" fmla="*/ 198987 h 383101"/>
              <a:gd name="connsiteX88" fmla="*/ 324796 w 425668"/>
              <a:gd name="connsiteY88" fmla="*/ 208447 h 383101"/>
              <a:gd name="connsiteX89" fmla="*/ 332836 w 425668"/>
              <a:gd name="connsiteY89" fmla="*/ 217433 h 383101"/>
              <a:gd name="connsiteX90" fmla="*/ 323850 w 425668"/>
              <a:gd name="connsiteY90" fmla="*/ 232095 h 383101"/>
              <a:gd name="connsiteX91" fmla="*/ 318647 w 425668"/>
              <a:gd name="connsiteY91" fmla="*/ 242027 h 383101"/>
              <a:gd name="connsiteX92" fmla="*/ 303985 w 425668"/>
              <a:gd name="connsiteY92" fmla="*/ 246757 h 383101"/>
              <a:gd name="connsiteX93" fmla="*/ 298783 w 425668"/>
              <a:gd name="connsiteY93" fmla="*/ 256216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25668" h="383101">
                <a:moveTo>
                  <a:pt x="393848" y="6491"/>
                </a:moveTo>
                <a:lnTo>
                  <a:pt x="380133" y="3653"/>
                </a:lnTo>
                <a:lnTo>
                  <a:pt x="371146" y="7437"/>
                </a:lnTo>
                <a:lnTo>
                  <a:pt x="358849" y="2234"/>
                </a:lnTo>
                <a:lnTo>
                  <a:pt x="348444" y="1761"/>
                </a:lnTo>
                <a:lnTo>
                  <a:pt x="310607" y="23991"/>
                </a:lnTo>
                <a:lnTo>
                  <a:pt x="286013" y="46220"/>
                </a:lnTo>
                <a:lnTo>
                  <a:pt x="276554" y="66557"/>
                </a:lnTo>
                <a:lnTo>
                  <a:pt x="268513" y="77908"/>
                </a:lnTo>
                <a:lnTo>
                  <a:pt x="254324" y="80273"/>
                </a:lnTo>
                <a:lnTo>
                  <a:pt x="248648" y="94462"/>
                </a:lnTo>
                <a:lnTo>
                  <a:pt x="245811" y="103921"/>
                </a:lnTo>
                <a:lnTo>
                  <a:pt x="228784" y="111016"/>
                </a:lnTo>
                <a:lnTo>
                  <a:pt x="207974" y="109597"/>
                </a:lnTo>
                <a:lnTo>
                  <a:pt x="196150" y="101084"/>
                </a:lnTo>
                <a:lnTo>
                  <a:pt x="185271" y="97300"/>
                </a:lnTo>
                <a:lnTo>
                  <a:pt x="172501" y="104395"/>
                </a:lnTo>
                <a:lnTo>
                  <a:pt x="165407" y="119056"/>
                </a:lnTo>
                <a:lnTo>
                  <a:pt x="152636" y="128043"/>
                </a:lnTo>
                <a:lnTo>
                  <a:pt x="139394" y="141286"/>
                </a:lnTo>
                <a:lnTo>
                  <a:pt x="120475" y="144597"/>
                </a:lnTo>
                <a:lnTo>
                  <a:pt x="115273" y="133718"/>
                </a:lnTo>
                <a:lnTo>
                  <a:pt x="118583" y="115746"/>
                </a:lnTo>
                <a:lnTo>
                  <a:pt x="104394" y="86895"/>
                </a:lnTo>
                <a:lnTo>
                  <a:pt x="97773" y="82165"/>
                </a:lnTo>
                <a:lnTo>
                  <a:pt x="92570" y="193785"/>
                </a:lnTo>
                <a:lnTo>
                  <a:pt x="68922" y="208920"/>
                </a:lnTo>
                <a:lnTo>
                  <a:pt x="55206" y="211284"/>
                </a:lnTo>
                <a:lnTo>
                  <a:pt x="39598" y="205609"/>
                </a:lnTo>
                <a:lnTo>
                  <a:pt x="28247" y="203244"/>
                </a:lnTo>
                <a:lnTo>
                  <a:pt x="24463" y="190474"/>
                </a:lnTo>
                <a:lnTo>
                  <a:pt x="14531" y="181961"/>
                </a:lnTo>
                <a:lnTo>
                  <a:pt x="1761" y="197096"/>
                </a:lnTo>
                <a:lnTo>
                  <a:pt x="18315" y="235879"/>
                </a:lnTo>
                <a:lnTo>
                  <a:pt x="18315" y="236352"/>
                </a:lnTo>
                <a:lnTo>
                  <a:pt x="30139" y="261419"/>
                </a:lnTo>
                <a:lnTo>
                  <a:pt x="45274" y="289796"/>
                </a:lnTo>
                <a:lnTo>
                  <a:pt x="44328" y="312499"/>
                </a:lnTo>
                <a:lnTo>
                  <a:pt x="36287" y="318174"/>
                </a:lnTo>
                <a:lnTo>
                  <a:pt x="42909" y="338039"/>
                </a:lnTo>
                <a:lnTo>
                  <a:pt x="41963" y="356011"/>
                </a:lnTo>
                <a:lnTo>
                  <a:pt x="44801" y="364052"/>
                </a:lnTo>
                <a:lnTo>
                  <a:pt x="46219" y="359795"/>
                </a:lnTo>
                <a:lnTo>
                  <a:pt x="56152" y="373511"/>
                </a:lnTo>
                <a:lnTo>
                  <a:pt x="64665" y="373984"/>
                </a:lnTo>
                <a:lnTo>
                  <a:pt x="74597" y="384862"/>
                </a:lnTo>
                <a:lnTo>
                  <a:pt x="85949" y="383917"/>
                </a:lnTo>
                <a:lnTo>
                  <a:pt x="102502" y="372565"/>
                </a:lnTo>
                <a:lnTo>
                  <a:pt x="124259" y="367836"/>
                </a:lnTo>
                <a:lnTo>
                  <a:pt x="150745" y="356011"/>
                </a:lnTo>
                <a:lnTo>
                  <a:pt x="161150" y="357431"/>
                </a:lnTo>
                <a:lnTo>
                  <a:pt x="176758" y="353647"/>
                </a:lnTo>
                <a:lnTo>
                  <a:pt x="203717" y="359322"/>
                </a:lnTo>
                <a:lnTo>
                  <a:pt x="216487" y="353647"/>
                </a:lnTo>
                <a:lnTo>
                  <a:pt x="231622" y="358376"/>
                </a:lnTo>
                <a:lnTo>
                  <a:pt x="235405" y="349863"/>
                </a:lnTo>
                <a:lnTo>
                  <a:pt x="248176" y="348444"/>
                </a:lnTo>
                <a:lnTo>
                  <a:pt x="275607" y="336620"/>
                </a:lnTo>
                <a:lnTo>
                  <a:pt x="295945" y="322904"/>
                </a:lnTo>
                <a:lnTo>
                  <a:pt x="315336" y="304931"/>
                </a:lnTo>
                <a:lnTo>
                  <a:pt x="347025" y="274189"/>
                </a:lnTo>
                <a:lnTo>
                  <a:pt x="363106" y="252432"/>
                </a:lnTo>
                <a:lnTo>
                  <a:pt x="371619" y="237297"/>
                </a:lnTo>
                <a:lnTo>
                  <a:pt x="383443" y="221690"/>
                </a:lnTo>
                <a:lnTo>
                  <a:pt x="389119" y="217433"/>
                </a:lnTo>
                <a:lnTo>
                  <a:pt x="407564" y="202298"/>
                </a:lnTo>
                <a:lnTo>
                  <a:pt x="415132" y="188582"/>
                </a:lnTo>
                <a:lnTo>
                  <a:pt x="420335" y="163988"/>
                </a:lnTo>
                <a:lnTo>
                  <a:pt x="428375" y="141759"/>
                </a:lnTo>
                <a:lnTo>
                  <a:pt x="408984" y="141759"/>
                </a:lnTo>
                <a:lnTo>
                  <a:pt x="402835" y="155002"/>
                </a:lnTo>
                <a:lnTo>
                  <a:pt x="387227" y="158312"/>
                </a:lnTo>
                <a:lnTo>
                  <a:pt x="373038" y="141759"/>
                </a:lnTo>
                <a:lnTo>
                  <a:pt x="373511" y="131353"/>
                </a:lnTo>
                <a:lnTo>
                  <a:pt x="381079" y="120002"/>
                </a:lnTo>
                <a:lnTo>
                  <a:pt x="384389" y="111489"/>
                </a:lnTo>
                <a:lnTo>
                  <a:pt x="391957" y="109124"/>
                </a:lnTo>
                <a:lnTo>
                  <a:pt x="404727" y="114800"/>
                </a:lnTo>
                <a:lnTo>
                  <a:pt x="402835" y="103921"/>
                </a:lnTo>
                <a:lnTo>
                  <a:pt x="409456" y="70341"/>
                </a:lnTo>
                <a:lnTo>
                  <a:pt x="404254" y="49058"/>
                </a:lnTo>
                <a:lnTo>
                  <a:pt x="393848" y="6491"/>
                </a:lnTo>
                <a:close/>
                <a:moveTo>
                  <a:pt x="298783" y="256216"/>
                </a:moveTo>
                <a:lnTo>
                  <a:pt x="289323" y="259054"/>
                </a:lnTo>
                <a:lnTo>
                  <a:pt x="271824" y="235879"/>
                </a:lnTo>
                <a:lnTo>
                  <a:pt x="286958" y="216960"/>
                </a:lnTo>
                <a:lnTo>
                  <a:pt x="301620" y="205136"/>
                </a:lnTo>
                <a:lnTo>
                  <a:pt x="313918" y="198987"/>
                </a:lnTo>
                <a:lnTo>
                  <a:pt x="324796" y="208447"/>
                </a:lnTo>
                <a:lnTo>
                  <a:pt x="332836" y="217433"/>
                </a:lnTo>
                <a:lnTo>
                  <a:pt x="323850" y="232095"/>
                </a:lnTo>
                <a:lnTo>
                  <a:pt x="318647" y="242027"/>
                </a:lnTo>
                <a:lnTo>
                  <a:pt x="303985" y="246757"/>
                </a:lnTo>
                <a:lnTo>
                  <a:pt x="298783" y="2562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DD494780-6B70-4823-9F30-AE352BE84E29}"/>
              </a:ext>
            </a:extLst>
          </p:cNvPr>
          <p:cNvSpPr/>
          <p:nvPr/>
        </p:nvSpPr>
        <p:spPr>
          <a:xfrm>
            <a:off x="4223468" y="4397593"/>
            <a:ext cx="708659" cy="560895"/>
          </a:xfrm>
          <a:custGeom>
            <a:avLst/>
            <a:gdLst>
              <a:gd name="connsiteX0" fmla="*/ 242500 w 312156"/>
              <a:gd name="connsiteY0" fmla="*/ 11694 h 293238"/>
              <a:gd name="connsiteX1" fmla="*/ 233514 w 312156"/>
              <a:gd name="connsiteY1" fmla="*/ 9329 h 293238"/>
              <a:gd name="connsiteX2" fmla="*/ 235405 w 312156"/>
              <a:gd name="connsiteY2" fmla="*/ 3180 h 293238"/>
              <a:gd name="connsiteX3" fmla="*/ 230676 w 312156"/>
              <a:gd name="connsiteY3" fmla="*/ 1761 h 293238"/>
              <a:gd name="connsiteX4" fmla="*/ 195203 w 312156"/>
              <a:gd name="connsiteY4" fmla="*/ 6964 h 293238"/>
              <a:gd name="connsiteX5" fmla="*/ 187636 w 312156"/>
              <a:gd name="connsiteY5" fmla="*/ 10275 h 293238"/>
              <a:gd name="connsiteX6" fmla="*/ 180069 w 312156"/>
              <a:gd name="connsiteY6" fmla="*/ 29666 h 293238"/>
              <a:gd name="connsiteX7" fmla="*/ 185744 w 312156"/>
              <a:gd name="connsiteY7" fmla="*/ 42909 h 293238"/>
              <a:gd name="connsiteX8" fmla="*/ 180069 w 312156"/>
              <a:gd name="connsiteY8" fmla="*/ 78382 h 293238"/>
              <a:gd name="connsiteX9" fmla="*/ 176285 w 312156"/>
              <a:gd name="connsiteY9" fmla="*/ 108651 h 293238"/>
              <a:gd name="connsiteX10" fmla="*/ 182906 w 312156"/>
              <a:gd name="connsiteY10" fmla="*/ 113854 h 293238"/>
              <a:gd name="connsiteX11" fmla="*/ 201352 w 312156"/>
              <a:gd name="connsiteY11" fmla="*/ 125678 h 293238"/>
              <a:gd name="connsiteX12" fmla="*/ 208446 w 312156"/>
              <a:gd name="connsiteY12" fmla="*/ 120002 h 293238"/>
              <a:gd name="connsiteX13" fmla="*/ 209866 w 312156"/>
              <a:gd name="connsiteY13" fmla="*/ 152637 h 293238"/>
              <a:gd name="connsiteX14" fmla="*/ 189528 w 312156"/>
              <a:gd name="connsiteY14" fmla="*/ 152637 h 293238"/>
              <a:gd name="connsiteX15" fmla="*/ 179596 w 312156"/>
              <a:gd name="connsiteY15" fmla="*/ 136083 h 293238"/>
              <a:gd name="connsiteX16" fmla="*/ 170136 w 312156"/>
              <a:gd name="connsiteY16" fmla="*/ 122840 h 293238"/>
              <a:gd name="connsiteX17" fmla="*/ 149799 w 312156"/>
              <a:gd name="connsiteY17" fmla="*/ 119057 h 293238"/>
              <a:gd name="connsiteX18" fmla="*/ 144123 w 312156"/>
              <a:gd name="connsiteY18" fmla="*/ 102976 h 293238"/>
              <a:gd name="connsiteX19" fmla="*/ 128043 w 312156"/>
              <a:gd name="connsiteY19" fmla="*/ 112435 h 293238"/>
              <a:gd name="connsiteX20" fmla="*/ 106759 w 312156"/>
              <a:gd name="connsiteY20" fmla="*/ 108178 h 293238"/>
              <a:gd name="connsiteX21" fmla="*/ 98246 w 312156"/>
              <a:gd name="connsiteY21" fmla="*/ 94935 h 293238"/>
              <a:gd name="connsiteX22" fmla="*/ 81692 w 312156"/>
              <a:gd name="connsiteY22" fmla="*/ 92098 h 293238"/>
              <a:gd name="connsiteX23" fmla="*/ 69395 w 312156"/>
              <a:gd name="connsiteY23" fmla="*/ 92570 h 293238"/>
              <a:gd name="connsiteX24" fmla="*/ 67976 w 312156"/>
              <a:gd name="connsiteY24" fmla="*/ 83111 h 293238"/>
              <a:gd name="connsiteX25" fmla="*/ 58990 w 312156"/>
              <a:gd name="connsiteY25" fmla="*/ 82638 h 293238"/>
              <a:gd name="connsiteX26" fmla="*/ 61355 w 312156"/>
              <a:gd name="connsiteY26" fmla="*/ 92098 h 293238"/>
              <a:gd name="connsiteX27" fmla="*/ 58044 w 312156"/>
              <a:gd name="connsiteY27" fmla="*/ 106287 h 293238"/>
              <a:gd name="connsiteX28" fmla="*/ 62300 w 312156"/>
              <a:gd name="connsiteY28" fmla="*/ 120475 h 293238"/>
              <a:gd name="connsiteX29" fmla="*/ 58044 w 312156"/>
              <a:gd name="connsiteY29" fmla="*/ 131826 h 293238"/>
              <a:gd name="connsiteX30" fmla="*/ 60408 w 312156"/>
              <a:gd name="connsiteY30" fmla="*/ 142232 h 293238"/>
              <a:gd name="connsiteX31" fmla="*/ 5545 w 312156"/>
              <a:gd name="connsiteY31" fmla="*/ 141759 h 293238"/>
              <a:gd name="connsiteX32" fmla="*/ 1761 w 312156"/>
              <a:gd name="connsiteY32" fmla="*/ 237771 h 293238"/>
              <a:gd name="connsiteX33" fmla="*/ 18788 w 312156"/>
              <a:gd name="connsiteY33" fmla="*/ 262365 h 293238"/>
              <a:gd name="connsiteX34" fmla="*/ 35342 w 312156"/>
              <a:gd name="connsiteY34" fmla="*/ 281283 h 293238"/>
              <a:gd name="connsiteX35" fmla="*/ 57098 w 312156"/>
              <a:gd name="connsiteY35" fmla="*/ 274189 h 293238"/>
              <a:gd name="connsiteX36" fmla="*/ 74124 w 312156"/>
              <a:gd name="connsiteY36" fmla="*/ 276081 h 293238"/>
              <a:gd name="connsiteX37" fmla="*/ 84057 w 312156"/>
              <a:gd name="connsiteY37" fmla="*/ 282702 h 293238"/>
              <a:gd name="connsiteX38" fmla="*/ 84057 w 312156"/>
              <a:gd name="connsiteY38" fmla="*/ 285067 h 293238"/>
              <a:gd name="connsiteX39" fmla="*/ 88786 w 312156"/>
              <a:gd name="connsiteY39" fmla="*/ 287432 h 293238"/>
              <a:gd name="connsiteX40" fmla="*/ 118110 w 312156"/>
              <a:gd name="connsiteY40" fmla="*/ 290743 h 293238"/>
              <a:gd name="connsiteX41" fmla="*/ 126151 w 312156"/>
              <a:gd name="connsiteY41" fmla="*/ 294054 h 293238"/>
              <a:gd name="connsiteX42" fmla="*/ 135137 w 312156"/>
              <a:gd name="connsiteY42" fmla="*/ 293580 h 293238"/>
              <a:gd name="connsiteX43" fmla="*/ 150272 w 312156"/>
              <a:gd name="connsiteY43" fmla="*/ 274189 h 293238"/>
              <a:gd name="connsiteX44" fmla="*/ 174393 w 312156"/>
              <a:gd name="connsiteY44" fmla="*/ 249122 h 293238"/>
              <a:gd name="connsiteX45" fmla="*/ 183853 w 312156"/>
              <a:gd name="connsiteY45" fmla="*/ 246757 h 293238"/>
              <a:gd name="connsiteX46" fmla="*/ 187163 w 312156"/>
              <a:gd name="connsiteY46" fmla="*/ 236352 h 293238"/>
              <a:gd name="connsiteX47" fmla="*/ 202771 w 312156"/>
              <a:gd name="connsiteY47" fmla="*/ 224528 h 293238"/>
              <a:gd name="connsiteX48" fmla="*/ 222635 w 312156"/>
              <a:gd name="connsiteY48" fmla="*/ 220271 h 293238"/>
              <a:gd name="connsiteX49" fmla="*/ 221216 w 312156"/>
              <a:gd name="connsiteY49" fmla="*/ 198987 h 293238"/>
              <a:gd name="connsiteX50" fmla="*/ 302094 w 312156"/>
              <a:gd name="connsiteY50" fmla="*/ 174393 h 293238"/>
              <a:gd name="connsiteX51" fmla="*/ 288378 w 312156"/>
              <a:gd name="connsiteY51" fmla="*/ 166353 h 293238"/>
              <a:gd name="connsiteX52" fmla="*/ 297364 w 312156"/>
              <a:gd name="connsiteY52" fmla="*/ 138448 h 293238"/>
              <a:gd name="connsiteX53" fmla="*/ 305877 w 312156"/>
              <a:gd name="connsiteY53" fmla="*/ 128043 h 293238"/>
              <a:gd name="connsiteX54" fmla="*/ 301620 w 312156"/>
              <a:gd name="connsiteY54" fmla="*/ 102976 h 293238"/>
              <a:gd name="connsiteX55" fmla="*/ 307296 w 312156"/>
              <a:gd name="connsiteY55" fmla="*/ 78855 h 293238"/>
              <a:gd name="connsiteX56" fmla="*/ 312026 w 312156"/>
              <a:gd name="connsiteY56" fmla="*/ 70341 h 293238"/>
              <a:gd name="connsiteX57" fmla="*/ 306350 w 312156"/>
              <a:gd name="connsiteY57" fmla="*/ 44801 h 293238"/>
              <a:gd name="connsiteX58" fmla="*/ 294053 w 312156"/>
              <a:gd name="connsiteY58" fmla="*/ 31558 h 293238"/>
              <a:gd name="connsiteX59" fmla="*/ 278918 w 312156"/>
              <a:gd name="connsiteY59" fmla="*/ 22572 h 293238"/>
              <a:gd name="connsiteX60" fmla="*/ 262365 w 312156"/>
              <a:gd name="connsiteY60" fmla="*/ 17369 h 293238"/>
              <a:gd name="connsiteX61" fmla="*/ 251959 w 312156"/>
              <a:gd name="connsiteY61" fmla="*/ 12166 h 293238"/>
              <a:gd name="connsiteX62" fmla="*/ 250540 w 312156"/>
              <a:gd name="connsiteY62" fmla="*/ 11220 h 293238"/>
              <a:gd name="connsiteX63" fmla="*/ 250540 w 312156"/>
              <a:gd name="connsiteY63" fmla="*/ 11220 h 293238"/>
              <a:gd name="connsiteX64" fmla="*/ 252905 w 312156"/>
              <a:gd name="connsiteY64" fmla="*/ 16423 h 293238"/>
              <a:gd name="connsiteX65" fmla="*/ 248176 w 312156"/>
              <a:gd name="connsiteY65" fmla="*/ 18315 h 293238"/>
              <a:gd name="connsiteX66" fmla="*/ 242500 w 312156"/>
              <a:gd name="connsiteY66" fmla="*/ 11694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12156" h="293238">
                <a:moveTo>
                  <a:pt x="242500" y="11694"/>
                </a:moveTo>
                <a:lnTo>
                  <a:pt x="233514" y="9329"/>
                </a:lnTo>
                <a:lnTo>
                  <a:pt x="235405" y="3180"/>
                </a:lnTo>
                <a:lnTo>
                  <a:pt x="230676" y="1761"/>
                </a:lnTo>
                <a:lnTo>
                  <a:pt x="195203" y="6964"/>
                </a:lnTo>
                <a:lnTo>
                  <a:pt x="187636" y="10275"/>
                </a:lnTo>
                <a:lnTo>
                  <a:pt x="180069" y="29666"/>
                </a:lnTo>
                <a:lnTo>
                  <a:pt x="185744" y="42909"/>
                </a:lnTo>
                <a:lnTo>
                  <a:pt x="180069" y="78382"/>
                </a:lnTo>
                <a:lnTo>
                  <a:pt x="176285" y="108651"/>
                </a:lnTo>
                <a:lnTo>
                  <a:pt x="182906" y="113854"/>
                </a:lnTo>
                <a:lnTo>
                  <a:pt x="201352" y="125678"/>
                </a:lnTo>
                <a:lnTo>
                  <a:pt x="208446" y="120002"/>
                </a:lnTo>
                <a:lnTo>
                  <a:pt x="209866" y="152637"/>
                </a:lnTo>
                <a:lnTo>
                  <a:pt x="189528" y="152637"/>
                </a:lnTo>
                <a:lnTo>
                  <a:pt x="179596" y="136083"/>
                </a:lnTo>
                <a:lnTo>
                  <a:pt x="170136" y="122840"/>
                </a:lnTo>
                <a:lnTo>
                  <a:pt x="149799" y="119057"/>
                </a:lnTo>
                <a:lnTo>
                  <a:pt x="144123" y="102976"/>
                </a:lnTo>
                <a:lnTo>
                  <a:pt x="128043" y="112435"/>
                </a:lnTo>
                <a:lnTo>
                  <a:pt x="106759" y="108178"/>
                </a:lnTo>
                <a:lnTo>
                  <a:pt x="98246" y="94935"/>
                </a:lnTo>
                <a:lnTo>
                  <a:pt x="81692" y="92098"/>
                </a:lnTo>
                <a:lnTo>
                  <a:pt x="69395" y="92570"/>
                </a:lnTo>
                <a:lnTo>
                  <a:pt x="67976" y="83111"/>
                </a:lnTo>
                <a:lnTo>
                  <a:pt x="58990" y="82638"/>
                </a:lnTo>
                <a:lnTo>
                  <a:pt x="61355" y="92098"/>
                </a:lnTo>
                <a:lnTo>
                  <a:pt x="58044" y="106287"/>
                </a:lnTo>
                <a:lnTo>
                  <a:pt x="62300" y="120475"/>
                </a:lnTo>
                <a:lnTo>
                  <a:pt x="58044" y="131826"/>
                </a:lnTo>
                <a:lnTo>
                  <a:pt x="60408" y="142232"/>
                </a:lnTo>
                <a:lnTo>
                  <a:pt x="5545" y="141759"/>
                </a:lnTo>
                <a:lnTo>
                  <a:pt x="1761" y="237771"/>
                </a:lnTo>
                <a:lnTo>
                  <a:pt x="18788" y="262365"/>
                </a:lnTo>
                <a:lnTo>
                  <a:pt x="35342" y="281283"/>
                </a:lnTo>
                <a:lnTo>
                  <a:pt x="57098" y="274189"/>
                </a:lnTo>
                <a:lnTo>
                  <a:pt x="74124" y="276081"/>
                </a:lnTo>
                <a:lnTo>
                  <a:pt x="84057" y="282702"/>
                </a:lnTo>
                <a:lnTo>
                  <a:pt x="84057" y="285067"/>
                </a:lnTo>
                <a:lnTo>
                  <a:pt x="88786" y="287432"/>
                </a:lnTo>
                <a:lnTo>
                  <a:pt x="118110" y="290743"/>
                </a:lnTo>
                <a:lnTo>
                  <a:pt x="126151" y="294054"/>
                </a:lnTo>
                <a:lnTo>
                  <a:pt x="135137" y="293580"/>
                </a:lnTo>
                <a:lnTo>
                  <a:pt x="150272" y="274189"/>
                </a:lnTo>
                <a:lnTo>
                  <a:pt x="174393" y="249122"/>
                </a:lnTo>
                <a:lnTo>
                  <a:pt x="183853" y="246757"/>
                </a:lnTo>
                <a:lnTo>
                  <a:pt x="187163" y="236352"/>
                </a:lnTo>
                <a:lnTo>
                  <a:pt x="202771" y="224528"/>
                </a:lnTo>
                <a:lnTo>
                  <a:pt x="222635" y="220271"/>
                </a:lnTo>
                <a:lnTo>
                  <a:pt x="221216" y="198987"/>
                </a:lnTo>
                <a:lnTo>
                  <a:pt x="302094" y="174393"/>
                </a:lnTo>
                <a:lnTo>
                  <a:pt x="288378" y="166353"/>
                </a:lnTo>
                <a:lnTo>
                  <a:pt x="297364" y="138448"/>
                </a:lnTo>
                <a:lnTo>
                  <a:pt x="305877" y="128043"/>
                </a:lnTo>
                <a:lnTo>
                  <a:pt x="301620" y="102976"/>
                </a:lnTo>
                <a:lnTo>
                  <a:pt x="307296" y="78855"/>
                </a:lnTo>
                <a:lnTo>
                  <a:pt x="312026" y="70341"/>
                </a:lnTo>
                <a:lnTo>
                  <a:pt x="306350" y="44801"/>
                </a:lnTo>
                <a:lnTo>
                  <a:pt x="294053" y="31558"/>
                </a:lnTo>
                <a:lnTo>
                  <a:pt x="278918" y="22572"/>
                </a:lnTo>
                <a:lnTo>
                  <a:pt x="262365" y="17369"/>
                </a:lnTo>
                <a:lnTo>
                  <a:pt x="251959" y="12166"/>
                </a:lnTo>
                <a:lnTo>
                  <a:pt x="250540" y="11220"/>
                </a:lnTo>
                <a:lnTo>
                  <a:pt x="250540" y="11220"/>
                </a:lnTo>
                <a:lnTo>
                  <a:pt x="252905" y="16423"/>
                </a:lnTo>
                <a:lnTo>
                  <a:pt x="248176" y="18315"/>
                </a:lnTo>
                <a:lnTo>
                  <a:pt x="242500" y="1169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CF3CAB9C-C137-4C9D-86D3-6708DAF01ED4}"/>
              </a:ext>
            </a:extLst>
          </p:cNvPr>
          <p:cNvSpPr/>
          <p:nvPr/>
        </p:nvSpPr>
        <p:spPr>
          <a:xfrm>
            <a:off x="4421032" y="4815551"/>
            <a:ext cx="461703" cy="389009"/>
          </a:xfrm>
          <a:custGeom>
            <a:avLst/>
            <a:gdLst>
              <a:gd name="connsiteX0" fmla="*/ 150745 w 203374"/>
              <a:gd name="connsiteY0" fmla="*/ 204663 h 203374"/>
              <a:gd name="connsiteX1" fmla="*/ 180069 w 203374"/>
              <a:gd name="connsiteY1" fmla="*/ 170610 h 203374"/>
              <a:gd name="connsiteX2" fmla="*/ 187637 w 203374"/>
              <a:gd name="connsiteY2" fmla="*/ 148853 h 203374"/>
              <a:gd name="connsiteX3" fmla="*/ 191893 w 203374"/>
              <a:gd name="connsiteY3" fmla="*/ 146015 h 203374"/>
              <a:gd name="connsiteX4" fmla="*/ 195677 w 203374"/>
              <a:gd name="connsiteY4" fmla="*/ 128516 h 203374"/>
              <a:gd name="connsiteX5" fmla="*/ 191893 w 203374"/>
              <a:gd name="connsiteY5" fmla="*/ 119529 h 203374"/>
              <a:gd name="connsiteX6" fmla="*/ 194258 w 203374"/>
              <a:gd name="connsiteY6" fmla="*/ 97300 h 203374"/>
              <a:gd name="connsiteX7" fmla="*/ 200406 w 203374"/>
              <a:gd name="connsiteY7" fmla="*/ 76490 h 203374"/>
              <a:gd name="connsiteX8" fmla="*/ 201825 w 203374"/>
              <a:gd name="connsiteY8" fmla="*/ 38180 h 203374"/>
              <a:gd name="connsiteX9" fmla="*/ 188582 w 203374"/>
              <a:gd name="connsiteY9" fmla="*/ 28720 h 203374"/>
              <a:gd name="connsiteX10" fmla="*/ 176285 w 203374"/>
              <a:gd name="connsiteY10" fmla="*/ 26355 h 203374"/>
              <a:gd name="connsiteX11" fmla="*/ 171083 w 203374"/>
              <a:gd name="connsiteY11" fmla="*/ 18788 h 203374"/>
              <a:gd name="connsiteX12" fmla="*/ 158786 w 203374"/>
              <a:gd name="connsiteY12" fmla="*/ 12639 h 203374"/>
              <a:gd name="connsiteX13" fmla="*/ 137030 w 203374"/>
              <a:gd name="connsiteY13" fmla="*/ 13112 h 203374"/>
              <a:gd name="connsiteX14" fmla="*/ 135610 w 203374"/>
              <a:gd name="connsiteY14" fmla="*/ 1761 h 203374"/>
              <a:gd name="connsiteX15" fmla="*/ 115746 w 203374"/>
              <a:gd name="connsiteY15" fmla="*/ 6018 h 203374"/>
              <a:gd name="connsiteX16" fmla="*/ 100138 w 203374"/>
              <a:gd name="connsiteY16" fmla="*/ 17842 h 203374"/>
              <a:gd name="connsiteX17" fmla="*/ 96828 w 203374"/>
              <a:gd name="connsiteY17" fmla="*/ 28247 h 203374"/>
              <a:gd name="connsiteX18" fmla="*/ 87368 w 203374"/>
              <a:gd name="connsiteY18" fmla="*/ 30612 h 203374"/>
              <a:gd name="connsiteX19" fmla="*/ 63247 w 203374"/>
              <a:gd name="connsiteY19" fmla="*/ 55679 h 203374"/>
              <a:gd name="connsiteX20" fmla="*/ 48112 w 203374"/>
              <a:gd name="connsiteY20" fmla="*/ 75071 h 203374"/>
              <a:gd name="connsiteX21" fmla="*/ 39126 w 203374"/>
              <a:gd name="connsiteY21" fmla="*/ 75544 h 203374"/>
              <a:gd name="connsiteX22" fmla="*/ 31085 w 203374"/>
              <a:gd name="connsiteY22" fmla="*/ 72233 h 203374"/>
              <a:gd name="connsiteX23" fmla="*/ 1761 w 203374"/>
              <a:gd name="connsiteY23" fmla="*/ 68922 h 203374"/>
              <a:gd name="connsiteX24" fmla="*/ 10748 w 203374"/>
              <a:gd name="connsiteY24" fmla="*/ 93043 h 203374"/>
              <a:gd name="connsiteX25" fmla="*/ 15950 w 203374"/>
              <a:gd name="connsiteY25" fmla="*/ 98246 h 203374"/>
              <a:gd name="connsiteX26" fmla="*/ 23518 w 203374"/>
              <a:gd name="connsiteY26" fmla="*/ 115746 h 203374"/>
              <a:gd name="connsiteX27" fmla="*/ 51896 w 203374"/>
              <a:gd name="connsiteY27" fmla="*/ 148853 h 203374"/>
              <a:gd name="connsiteX28" fmla="*/ 62774 w 203374"/>
              <a:gd name="connsiteY28" fmla="*/ 152164 h 203374"/>
              <a:gd name="connsiteX29" fmla="*/ 62301 w 203374"/>
              <a:gd name="connsiteY29" fmla="*/ 162569 h 203374"/>
              <a:gd name="connsiteX30" fmla="*/ 69395 w 203374"/>
              <a:gd name="connsiteY30" fmla="*/ 181961 h 203374"/>
              <a:gd name="connsiteX31" fmla="*/ 89260 w 203374"/>
              <a:gd name="connsiteY31" fmla="*/ 186217 h 203374"/>
              <a:gd name="connsiteX32" fmla="*/ 105341 w 203374"/>
              <a:gd name="connsiteY32" fmla="*/ 199933 h 203374"/>
              <a:gd name="connsiteX33" fmla="*/ 115746 w 203374"/>
              <a:gd name="connsiteY33" fmla="*/ 200406 h 203374"/>
              <a:gd name="connsiteX34" fmla="*/ 128043 w 203374"/>
              <a:gd name="connsiteY34" fmla="*/ 205609 h 203374"/>
              <a:gd name="connsiteX35" fmla="*/ 137030 w 203374"/>
              <a:gd name="connsiteY35" fmla="*/ 201825 h 203374"/>
              <a:gd name="connsiteX36" fmla="*/ 150745 w 203374"/>
              <a:gd name="connsiteY36" fmla="*/ 204663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3374" h="203374">
                <a:moveTo>
                  <a:pt x="150745" y="204663"/>
                </a:moveTo>
                <a:lnTo>
                  <a:pt x="180069" y="170610"/>
                </a:lnTo>
                <a:lnTo>
                  <a:pt x="187637" y="148853"/>
                </a:lnTo>
                <a:lnTo>
                  <a:pt x="191893" y="146015"/>
                </a:lnTo>
                <a:lnTo>
                  <a:pt x="195677" y="128516"/>
                </a:lnTo>
                <a:lnTo>
                  <a:pt x="191893" y="119529"/>
                </a:lnTo>
                <a:lnTo>
                  <a:pt x="194258" y="97300"/>
                </a:lnTo>
                <a:lnTo>
                  <a:pt x="200406" y="76490"/>
                </a:lnTo>
                <a:lnTo>
                  <a:pt x="201825" y="38180"/>
                </a:lnTo>
                <a:lnTo>
                  <a:pt x="188582" y="28720"/>
                </a:lnTo>
                <a:lnTo>
                  <a:pt x="176285" y="26355"/>
                </a:lnTo>
                <a:lnTo>
                  <a:pt x="171083" y="18788"/>
                </a:lnTo>
                <a:lnTo>
                  <a:pt x="158786" y="12639"/>
                </a:lnTo>
                <a:lnTo>
                  <a:pt x="137030" y="13112"/>
                </a:lnTo>
                <a:lnTo>
                  <a:pt x="135610" y="1761"/>
                </a:lnTo>
                <a:lnTo>
                  <a:pt x="115746" y="6018"/>
                </a:lnTo>
                <a:lnTo>
                  <a:pt x="100138" y="17842"/>
                </a:lnTo>
                <a:lnTo>
                  <a:pt x="96828" y="28247"/>
                </a:lnTo>
                <a:lnTo>
                  <a:pt x="87368" y="30612"/>
                </a:lnTo>
                <a:lnTo>
                  <a:pt x="63247" y="55679"/>
                </a:lnTo>
                <a:lnTo>
                  <a:pt x="48112" y="75071"/>
                </a:lnTo>
                <a:lnTo>
                  <a:pt x="39126" y="75544"/>
                </a:lnTo>
                <a:lnTo>
                  <a:pt x="31085" y="72233"/>
                </a:lnTo>
                <a:lnTo>
                  <a:pt x="1761" y="68922"/>
                </a:lnTo>
                <a:lnTo>
                  <a:pt x="10748" y="93043"/>
                </a:lnTo>
                <a:lnTo>
                  <a:pt x="15950" y="98246"/>
                </a:lnTo>
                <a:lnTo>
                  <a:pt x="23518" y="115746"/>
                </a:lnTo>
                <a:lnTo>
                  <a:pt x="51896" y="148853"/>
                </a:lnTo>
                <a:lnTo>
                  <a:pt x="62774" y="152164"/>
                </a:lnTo>
                <a:lnTo>
                  <a:pt x="62301" y="162569"/>
                </a:lnTo>
                <a:lnTo>
                  <a:pt x="69395" y="181961"/>
                </a:lnTo>
                <a:lnTo>
                  <a:pt x="89260" y="186217"/>
                </a:lnTo>
                <a:lnTo>
                  <a:pt x="105341" y="199933"/>
                </a:lnTo>
                <a:lnTo>
                  <a:pt x="115746" y="200406"/>
                </a:lnTo>
                <a:lnTo>
                  <a:pt x="128043" y="205609"/>
                </a:lnTo>
                <a:lnTo>
                  <a:pt x="137030" y="201825"/>
                </a:lnTo>
                <a:lnTo>
                  <a:pt x="150745" y="20466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5E15346-E1A0-45B2-BEEA-94CAB7B2FDC5}"/>
              </a:ext>
            </a:extLst>
          </p:cNvPr>
          <p:cNvSpPr/>
          <p:nvPr/>
        </p:nvSpPr>
        <p:spPr>
          <a:xfrm>
            <a:off x="5389532" y="3231476"/>
            <a:ext cx="601284" cy="787061"/>
          </a:xfrm>
          <a:custGeom>
            <a:avLst/>
            <a:gdLst>
              <a:gd name="connsiteX0" fmla="*/ 79800 w 264860"/>
              <a:gd name="connsiteY0" fmla="*/ 49058 h 411479"/>
              <a:gd name="connsiteX1" fmla="*/ 67503 w 264860"/>
              <a:gd name="connsiteY1" fmla="*/ 36288 h 411479"/>
              <a:gd name="connsiteX2" fmla="*/ 61827 w 264860"/>
              <a:gd name="connsiteY2" fmla="*/ 23990 h 411479"/>
              <a:gd name="connsiteX3" fmla="*/ 53314 w 264860"/>
              <a:gd name="connsiteY3" fmla="*/ 18315 h 411479"/>
              <a:gd name="connsiteX4" fmla="*/ 43855 w 264860"/>
              <a:gd name="connsiteY4" fmla="*/ 34396 h 411479"/>
              <a:gd name="connsiteX5" fmla="*/ 38652 w 264860"/>
              <a:gd name="connsiteY5" fmla="*/ 45274 h 411479"/>
              <a:gd name="connsiteX6" fmla="*/ 49058 w 264860"/>
              <a:gd name="connsiteY6" fmla="*/ 61828 h 411479"/>
              <a:gd name="connsiteX7" fmla="*/ 58990 w 264860"/>
              <a:gd name="connsiteY7" fmla="*/ 76490 h 411479"/>
              <a:gd name="connsiteX8" fmla="*/ 69395 w 264860"/>
              <a:gd name="connsiteY8" fmla="*/ 86895 h 411479"/>
              <a:gd name="connsiteX9" fmla="*/ 156893 w 264860"/>
              <a:gd name="connsiteY9" fmla="*/ 122840 h 411479"/>
              <a:gd name="connsiteX10" fmla="*/ 179596 w 264860"/>
              <a:gd name="connsiteY10" fmla="*/ 122367 h 411479"/>
              <a:gd name="connsiteX11" fmla="*/ 106759 w 264860"/>
              <a:gd name="connsiteY11" fmla="*/ 212703 h 411479"/>
              <a:gd name="connsiteX12" fmla="*/ 71760 w 264860"/>
              <a:gd name="connsiteY12" fmla="*/ 214122 h 411479"/>
              <a:gd name="connsiteX13" fmla="*/ 48585 w 264860"/>
              <a:gd name="connsiteY13" fmla="*/ 235406 h 411479"/>
              <a:gd name="connsiteX14" fmla="*/ 31558 w 264860"/>
              <a:gd name="connsiteY14" fmla="*/ 235879 h 411479"/>
              <a:gd name="connsiteX15" fmla="*/ 24463 w 264860"/>
              <a:gd name="connsiteY15" fmla="*/ 245338 h 411479"/>
              <a:gd name="connsiteX16" fmla="*/ 1761 w 264860"/>
              <a:gd name="connsiteY16" fmla="*/ 279391 h 411479"/>
              <a:gd name="connsiteX17" fmla="*/ 2707 w 264860"/>
              <a:gd name="connsiteY17" fmla="*/ 389119 h 411479"/>
              <a:gd name="connsiteX18" fmla="*/ 18315 w 264860"/>
              <a:gd name="connsiteY18" fmla="*/ 414186 h 411479"/>
              <a:gd name="connsiteX19" fmla="*/ 24463 w 264860"/>
              <a:gd name="connsiteY19" fmla="*/ 407092 h 411479"/>
              <a:gd name="connsiteX20" fmla="*/ 30612 w 264860"/>
              <a:gd name="connsiteY20" fmla="*/ 391011 h 411479"/>
              <a:gd name="connsiteX21" fmla="*/ 59463 w 264860"/>
              <a:gd name="connsiteY21" fmla="*/ 354593 h 411479"/>
              <a:gd name="connsiteX22" fmla="*/ 84530 w 264860"/>
              <a:gd name="connsiteY22" fmla="*/ 331890 h 411479"/>
              <a:gd name="connsiteX23" fmla="*/ 123786 w 264860"/>
              <a:gd name="connsiteY23" fmla="*/ 301621 h 411479"/>
              <a:gd name="connsiteX24" fmla="*/ 150272 w 264860"/>
              <a:gd name="connsiteY24" fmla="*/ 277499 h 411479"/>
              <a:gd name="connsiteX25" fmla="*/ 180541 w 264860"/>
              <a:gd name="connsiteY25" fmla="*/ 236352 h 411479"/>
              <a:gd name="connsiteX26" fmla="*/ 202771 w 264860"/>
              <a:gd name="connsiteY26" fmla="*/ 202771 h 411479"/>
              <a:gd name="connsiteX27" fmla="*/ 224527 w 264860"/>
              <a:gd name="connsiteY27" fmla="*/ 158785 h 411479"/>
              <a:gd name="connsiteX28" fmla="*/ 239662 w 264860"/>
              <a:gd name="connsiteY28" fmla="*/ 120002 h 411479"/>
              <a:gd name="connsiteX29" fmla="*/ 251486 w 264860"/>
              <a:gd name="connsiteY29" fmla="*/ 86422 h 411479"/>
              <a:gd name="connsiteX30" fmla="*/ 257635 w 264860"/>
              <a:gd name="connsiteY30" fmla="*/ 54260 h 411479"/>
              <a:gd name="connsiteX31" fmla="*/ 262837 w 264860"/>
              <a:gd name="connsiteY31" fmla="*/ 43382 h 411479"/>
              <a:gd name="connsiteX32" fmla="*/ 261892 w 264860"/>
              <a:gd name="connsiteY32" fmla="*/ 27301 h 411479"/>
              <a:gd name="connsiteX33" fmla="*/ 263784 w 264860"/>
              <a:gd name="connsiteY33" fmla="*/ 9802 h 411479"/>
              <a:gd name="connsiteX34" fmla="*/ 262837 w 264860"/>
              <a:gd name="connsiteY34" fmla="*/ 1761 h 411479"/>
              <a:gd name="connsiteX35" fmla="*/ 252905 w 264860"/>
              <a:gd name="connsiteY35" fmla="*/ 1761 h 411479"/>
              <a:gd name="connsiteX36" fmla="*/ 240608 w 264860"/>
              <a:gd name="connsiteY36" fmla="*/ 12166 h 411479"/>
              <a:gd name="connsiteX37" fmla="*/ 226892 w 264860"/>
              <a:gd name="connsiteY37" fmla="*/ 15004 h 411479"/>
              <a:gd name="connsiteX38" fmla="*/ 215068 w 264860"/>
              <a:gd name="connsiteY38" fmla="*/ 19261 h 411479"/>
              <a:gd name="connsiteX39" fmla="*/ 206555 w 264860"/>
              <a:gd name="connsiteY39" fmla="*/ 20207 h 411479"/>
              <a:gd name="connsiteX40" fmla="*/ 206555 w 264860"/>
              <a:gd name="connsiteY40" fmla="*/ 20207 h 411479"/>
              <a:gd name="connsiteX41" fmla="*/ 191420 w 264860"/>
              <a:gd name="connsiteY41" fmla="*/ 21153 h 411479"/>
              <a:gd name="connsiteX42" fmla="*/ 182433 w 264860"/>
              <a:gd name="connsiteY42" fmla="*/ 26355 h 411479"/>
              <a:gd name="connsiteX43" fmla="*/ 169191 w 264860"/>
              <a:gd name="connsiteY43" fmla="*/ 28720 h 411479"/>
              <a:gd name="connsiteX44" fmla="*/ 146488 w 264860"/>
              <a:gd name="connsiteY44" fmla="*/ 37706 h 411479"/>
              <a:gd name="connsiteX45" fmla="*/ 117638 w 264860"/>
              <a:gd name="connsiteY45" fmla="*/ 41490 h 411479"/>
              <a:gd name="connsiteX46" fmla="*/ 93043 w 264860"/>
              <a:gd name="connsiteY46" fmla="*/ 49058 h 411479"/>
              <a:gd name="connsiteX47" fmla="*/ 79800 w 264860"/>
              <a:gd name="connsiteY47" fmla="*/ 49058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4860" h="411479">
                <a:moveTo>
                  <a:pt x="79800" y="49058"/>
                </a:moveTo>
                <a:lnTo>
                  <a:pt x="67503" y="36288"/>
                </a:lnTo>
                <a:lnTo>
                  <a:pt x="61827" y="23990"/>
                </a:lnTo>
                <a:lnTo>
                  <a:pt x="53314" y="18315"/>
                </a:lnTo>
                <a:lnTo>
                  <a:pt x="43855" y="34396"/>
                </a:lnTo>
                <a:lnTo>
                  <a:pt x="38652" y="45274"/>
                </a:lnTo>
                <a:lnTo>
                  <a:pt x="49058" y="61828"/>
                </a:lnTo>
                <a:lnTo>
                  <a:pt x="58990" y="76490"/>
                </a:lnTo>
                <a:lnTo>
                  <a:pt x="69395" y="86895"/>
                </a:lnTo>
                <a:lnTo>
                  <a:pt x="156893" y="122840"/>
                </a:lnTo>
                <a:lnTo>
                  <a:pt x="179596" y="122367"/>
                </a:lnTo>
                <a:lnTo>
                  <a:pt x="106759" y="212703"/>
                </a:lnTo>
                <a:lnTo>
                  <a:pt x="71760" y="214122"/>
                </a:lnTo>
                <a:lnTo>
                  <a:pt x="48585" y="235406"/>
                </a:lnTo>
                <a:lnTo>
                  <a:pt x="31558" y="235879"/>
                </a:lnTo>
                <a:lnTo>
                  <a:pt x="24463" y="245338"/>
                </a:lnTo>
                <a:lnTo>
                  <a:pt x="1761" y="279391"/>
                </a:lnTo>
                <a:lnTo>
                  <a:pt x="2707" y="389119"/>
                </a:lnTo>
                <a:lnTo>
                  <a:pt x="18315" y="414186"/>
                </a:lnTo>
                <a:lnTo>
                  <a:pt x="24463" y="407092"/>
                </a:lnTo>
                <a:lnTo>
                  <a:pt x="30612" y="391011"/>
                </a:lnTo>
                <a:lnTo>
                  <a:pt x="59463" y="354593"/>
                </a:lnTo>
                <a:lnTo>
                  <a:pt x="84530" y="331890"/>
                </a:lnTo>
                <a:lnTo>
                  <a:pt x="123786" y="301621"/>
                </a:lnTo>
                <a:lnTo>
                  <a:pt x="150272" y="277499"/>
                </a:lnTo>
                <a:lnTo>
                  <a:pt x="180541" y="236352"/>
                </a:lnTo>
                <a:lnTo>
                  <a:pt x="202771" y="202771"/>
                </a:lnTo>
                <a:lnTo>
                  <a:pt x="224527" y="158785"/>
                </a:lnTo>
                <a:lnTo>
                  <a:pt x="239662" y="120002"/>
                </a:lnTo>
                <a:lnTo>
                  <a:pt x="251486" y="86422"/>
                </a:lnTo>
                <a:lnTo>
                  <a:pt x="257635" y="54260"/>
                </a:lnTo>
                <a:lnTo>
                  <a:pt x="262837" y="43382"/>
                </a:lnTo>
                <a:lnTo>
                  <a:pt x="261892" y="27301"/>
                </a:lnTo>
                <a:lnTo>
                  <a:pt x="263784" y="9802"/>
                </a:lnTo>
                <a:lnTo>
                  <a:pt x="262837" y="1761"/>
                </a:lnTo>
                <a:lnTo>
                  <a:pt x="252905" y="1761"/>
                </a:lnTo>
                <a:lnTo>
                  <a:pt x="240608" y="12166"/>
                </a:lnTo>
                <a:lnTo>
                  <a:pt x="226892" y="15004"/>
                </a:lnTo>
                <a:lnTo>
                  <a:pt x="215068" y="19261"/>
                </a:lnTo>
                <a:lnTo>
                  <a:pt x="206555" y="20207"/>
                </a:lnTo>
                <a:lnTo>
                  <a:pt x="206555" y="20207"/>
                </a:lnTo>
                <a:lnTo>
                  <a:pt x="191420" y="21153"/>
                </a:lnTo>
                <a:lnTo>
                  <a:pt x="182433" y="26355"/>
                </a:lnTo>
                <a:lnTo>
                  <a:pt x="169191" y="28720"/>
                </a:lnTo>
                <a:lnTo>
                  <a:pt x="146488" y="37706"/>
                </a:lnTo>
                <a:lnTo>
                  <a:pt x="117638" y="41490"/>
                </a:lnTo>
                <a:lnTo>
                  <a:pt x="93043" y="49058"/>
                </a:lnTo>
                <a:lnTo>
                  <a:pt x="79800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DBDB58C7-62FA-4301-B83B-F3D1EB3F9D46}"/>
              </a:ext>
            </a:extLst>
          </p:cNvPr>
          <p:cNvSpPr/>
          <p:nvPr/>
        </p:nvSpPr>
        <p:spPr>
          <a:xfrm>
            <a:off x="2732065" y="991969"/>
            <a:ext cx="773081" cy="551847"/>
          </a:xfrm>
          <a:custGeom>
            <a:avLst/>
            <a:gdLst>
              <a:gd name="connsiteX0" fmla="*/ 340404 w 340534"/>
              <a:gd name="connsiteY0" fmla="*/ 264729 h 288508"/>
              <a:gd name="connsiteX1" fmla="*/ 335201 w 340534"/>
              <a:gd name="connsiteY1" fmla="*/ 240135 h 288508"/>
              <a:gd name="connsiteX2" fmla="*/ 320067 w 340534"/>
              <a:gd name="connsiteY2" fmla="*/ 251014 h 288508"/>
              <a:gd name="connsiteX3" fmla="*/ 315337 w 340534"/>
              <a:gd name="connsiteY3" fmla="*/ 261892 h 288508"/>
              <a:gd name="connsiteX4" fmla="*/ 321958 w 340534"/>
              <a:gd name="connsiteY4" fmla="*/ 281756 h 288508"/>
              <a:gd name="connsiteX5" fmla="*/ 333309 w 340534"/>
              <a:gd name="connsiteY5" fmla="*/ 287432 h 288508"/>
              <a:gd name="connsiteX6" fmla="*/ 340404 w 340534"/>
              <a:gd name="connsiteY6" fmla="*/ 264729 h 288508"/>
              <a:gd name="connsiteX7" fmla="*/ 191420 w 340534"/>
              <a:gd name="connsiteY7" fmla="*/ 23991 h 288508"/>
              <a:gd name="connsiteX8" fmla="*/ 180069 w 340534"/>
              <a:gd name="connsiteY8" fmla="*/ 12639 h 288508"/>
              <a:gd name="connsiteX9" fmla="*/ 169664 w 340534"/>
              <a:gd name="connsiteY9" fmla="*/ 12166 h 288508"/>
              <a:gd name="connsiteX10" fmla="*/ 166353 w 340534"/>
              <a:gd name="connsiteY10" fmla="*/ 1761 h 288508"/>
              <a:gd name="connsiteX11" fmla="*/ 146015 w 340534"/>
              <a:gd name="connsiteY11" fmla="*/ 7437 h 288508"/>
              <a:gd name="connsiteX12" fmla="*/ 139394 w 340534"/>
              <a:gd name="connsiteY12" fmla="*/ 31558 h 288508"/>
              <a:gd name="connsiteX13" fmla="*/ 85949 w 340534"/>
              <a:gd name="connsiteY13" fmla="*/ 54260 h 288508"/>
              <a:gd name="connsiteX14" fmla="*/ 64193 w 340534"/>
              <a:gd name="connsiteY14" fmla="*/ 41963 h 288508"/>
              <a:gd name="connsiteX15" fmla="*/ 70814 w 340534"/>
              <a:gd name="connsiteY15" fmla="*/ 75071 h 288508"/>
              <a:gd name="connsiteX16" fmla="*/ 32031 w 340534"/>
              <a:gd name="connsiteY16" fmla="*/ 67503 h 288508"/>
              <a:gd name="connsiteX17" fmla="*/ 1761 w 340534"/>
              <a:gd name="connsiteY17" fmla="*/ 73652 h 288508"/>
              <a:gd name="connsiteX18" fmla="*/ 3653 w 340534"/>
              <a:gd name="connsiteY18" fmla="*/ 95408 h 288508"/>
              <a:gd name="connsiteX19" fmla="*/ 39126 w 340534"/>
              <a:gd name="connsiteY19" fmla="*/ 106759 h 288508"/>
              <a:gd name="connsiteX20" fmla="*/ 56152 w 340534"/>
              <a:gd name="connsiteY20" fmla="*/ 121421 h 288508"/>
              <a:gd name="connsiteX21" fmla="*/ 80273 w 340534"/>
              <a:gd name="connsiteY21" fmla="*/ 152164 h 288508"/>
              <a:gd name="connsiteX22" fmla="*/ 75544 w 340534"/>
              <a:gd name="connsiteY22" fmla="*/ 210339 h 288508"/>
              <a:gd name="connsiteX23" fmla="*/ 62774 w 340534"/>
              <a:gd name="connsiteY23" fmla="*/ 227838 h 288508"/>
              <a:gd name="connsiteX24" fmla="*/ 72233 w 340534"/>
              <a:gd name="connsiteY24" fmla="*/ 239189 h 288508"/>
              <a:gd name="connsiteX25" fmla="*/ 116692 w 340534"/>
              <a:gd name="connsiteY25" fmla="*/ 252432 h 288508"/>
              <a:gd name="connsiteX26" fmla="*/ 125678 w 340534"/>
              <a:gd name="connsiteY26" fmla="*/ 246284 h 288508"/>
              <a:gd name="connsiteX27" fmla="*/ 152637 w 340534"/>
              <a:gd name="connsiteY27" fmla="*/ 259527 h 288508"/>
              <a:gd name="connsiteX28" fmla="*/ 181015 w 340534"/>
              <a:gd name="connsiteY28" fmla="*/ 255743 h 288508"/>
              <a:gd name="connsiteX29" fmla="*/ 183380 w 340534"/>
              <a:gd name="connsiteY29" fmla="*/ 238244 h 288508"/>
              <a:gd name="connsiteX30" fmla="*/ 218379 w 340534"/>
              <a:gd name="connsiteY30" fmla="*/ 228784 h 288508"/>
              <a:gd name="connsiteX31" fmla="*/ 265676 w 340534"/>
              <a:gd name="connsiteY31" fmla="*/ 236352 h 288508"/>
              <a:gd name="connsiteX32" fmla="*/ 286959 w 340534"/>
              <a:gd name="connsiteY32" fmla="*/ 220271 h 288508"/>
              <a:gd name="connsiteX33" fmla="*/ 289324 w 340534"/>
              <a:gd name="connsiteY33" fmla="*/ 207501 h 288508"/>
              <a:gd name="connsiteX34" fmla="*/ 276554 w 340534"/>
              <a:gd name="connsiteY34" fmla="*/ 203717 h 288508"/>
              <a:gd name="connsiteX35" fmla="*/ 269459 w 340534"/>
              <a:gd name="connsiteY35" fmla="*/ 181015 h 288508"/>
              <a:gd name="connsiteX36" fmla="*/ 277500 w 340534"/>
              <a:gd name="connsiteY36" fmla="*/ 172501 h 288508"/>
              <a:gd name="connsiteX37" fmla="*/ 269932 w 340534"/>
              <a:gd name="connsiteY37" fmla="*/ 161150 h 288508"/>
              <a:gd name="connsiteX38" fmla="*/ 270878 w 340534"/>
              <a:gd name="connsiteY38" fmla="*/ 153110 h 288508"/>
              <a:gd name="connsiteX39" fmla="*/ 262365 w 340534"/>
              <a:gd name="connsiteY39" fmla="*/ 140340 h 288508"/>
              <a:gd name="connsiteX40" fmla="*/ 251014 w 340534"/>
              <a:gd name="connsiteY40" fmla="*/ 144596 h 288508"/>
              <a:gd name="connsiteX41" fmla="*/ 251014 w 340534"/>
              <a:gd name="connsiteY41" fmla="*/ 131354 h 288508"/>
              <a:gd name="connsiteX42" fmla="*/ 267567 w 340534"/>
              <a:gd name="connsiteY42" fmla="*/ 114800 h 288508"/>
              <a:gd name="connsiteX43" fmla="*/ 266621 w 340534"/>
              <a:gd name="connsiteY43" fmla="*/ 107232 h 288508"/>
              <a:gd name="connsiteX44" fmla="*/ 277500 w 340534"/>
              <a:gd name="connsiteY44" fmla="*/ 110070 h 288508"/>
              <a:gd name="connsiteX45" fmla="*/ 283648 w 340534"/>
              <a:gd name="connsiteY45" fmla="*/ 105340 h 288508"/>
              <a:gd name="connsiteX46" fmla="*/ 286013 w 340534"/>
              <a:gd name="connsiteY46" fmla="*/ 84057 h 288508"/>
              <a:gd name="connsiteX47" fmla="*/ 296891 w 340534"/>
              <a:gd name="connsiteY47" fmla="*/ 64193 h 288508"/>
              <a:gd name="connsiteX48" fmla="*/ 263311 w 340534"/>
              <a:gd name="connsiteY48" fmla="*/ 58517 h 288508"/>
              <a:gd name="connsiteX49" fmla="*/ 251960 w 340534"/>
              <a:gd name="connsiteY49" fmla="*/ 50950 h 288508"/>
              <a:gd name="connsiteX50" fmla="*/ 245338 w 340534"/>
              <a:gd name="connsiteY50" fmla="*/ 51423 h 288508"/>
              <a:gd name="connsiteX51" fmla="*/ 240135 w 340534"/>
              <a:gd name="connsiteY51" fmla="*/ 49058 h 288508"/>
              <a:gd name="connsiteX52" fmla="*/ 219325 w 340534"/>
              <a:gd name="connsiteY52" fmla="*/ 35815 h 288508"/>
              <a:gd name="connsiteX53" fmla="*/ 207501 w 340534"/>
              <a:gd name="connsiteY53" fmla="*/ 37707 h 288508"/>
              <a:gd name="connsiteX54" fmla="*/ 191420 w 340534"/>
              <a:gd name="connsiteY54" fmla="*/ 23991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0534" h="288508">
                <a:moveTo>
                  <a:pt x="340404" y="264729"/>
                </a:moveTo>
                <a:lnTo>
                  <a:pt x="335201" y="240135"/>
                </a:lnTo>
                <a:lnTo>
                  <a:pt x="320067" y="251014"/>
                </a:lnTo>
                <a:lnTo>
                  <a:pt x="315337" y="261892"/>
                </a:lnTo>
                <a:lnTo>
                  <a:pt x="321958" y="281756"/>
                </a:lnTo>
                <a:lnTo>
                  <a:pt x="333309" y="287432"/>
                </a:lnTo>
                <a:lnTo>
                  <a:pt x="340404" y="264729"/>
                </a:lnTo>
                <a:close/>
                <a:moveTo>
                  <a:pt x="191420" y="23991"/>
                </a:moveTo>
                <a:lnTo>
                  <a:pt x="180069" y="12639"/>
                </a:lnTo>
                <a:lnTo>
                  <a:pt x="169664" y="12166"/>
                </a:lnTo>
                <a:lnTo>
                  <a:pt x="166353" y="1761"/>
                </a:lnTo>
                <a:lnTo>
                  <a:pt x="146015" y="7437"/>
                </a:lnTo>
                <a:lnTo>
                  <a:pt x="139394" y="31558"/>
                </a:lnTo>
                <a:lnTo>
                  <a:pt x="85949" y="54260"/>
                </a:lnTo>
                <a:lnTo>
                  <a:pt x="64193" y="41963"/>
                </a:lnTo>
                <a:lnTo>
                  <a:pt x="70814" y="75071"/>
                </a:lnTo>
                <a:lnTo>
                  <a:pt x="32031" y="67503"/>
                </a:lnTo>
                <a:lnTo>
                  <a:pt x="1761" y="73652"/>
                </a:lnTo>
                <a:lnTo>
                  <a:pt x="3653" y="95408"/>
                </a:lnTo>
                <a:lnTo>
                  <a:pt x="39126" y="106759"/>
                </a:lnTo>
                <a:lnTo>
                  <a:pt x="56152" y="121421"/>
                </a:lnTo>
                <a:lnTo>
                  <a:pt x="80273" y="152164"/>
                </a:lnTo>
                <a:lnTo>
                  <a:pt x="75544" y="210339"/>
                </a:lnTo>
                <a:lnTo>
                  <a:pt x="62774" y="227838"/>
                </a:lnTo>
                <a:lnTo>
                  <a:pt x="72233" y="239189"/>
                </a:lnTo>
                <a:lnTo>
                  <a:pt x="116692" y="252432"/>
                </a:lnTo>
                <a:lnTo>
                  <a:pt x="125678" y="246284"/>
                </a:lnTo>
                <a:lnTo>
                  <a:pt x="152637" y="259527"/>
                </a:lnTo>
                <a:lnTo>
                  <a:pt x="181015" y="255743"/>
                </a:lnTo>
                <a:lnTo>
                  <a:pt x="183380" y="238244"/>
                </a:lnTo>
                <a:lnTo>
                  <a:pt x="218379" y="228784"/>
                </a:lnTo>
                <a:lnTo>
                  <a:pt x="265676" y="236352"/>
                </a:lnTo>
                <a:lnTo>
                  <a:pt x="286959" y="220271"/>
                </a:lnTo>
                <a:lnTo>
                  <a:pt x="289324" y="207501"/>
                </a:lnTo>
                <a:lnTo>
                  <a:pt x="276554" y="203717"/>
                </a:lnTo>
                <a:lnTo>
                  <a:pt x="269459" y="181015"/>
                </a:lnTo>
                <a:lnTo>
                  <a:pt x="277500" y="172501"/>
                </a:lnTo>
                <a:lnTo>
                  <a:pt x="269932" y="161150"/>
                </a:lnTo>
                <a:lnTo>
                  <a:pt x="270878" y="153110"/>
                </a:lnTo>
                <a:lnTo>
                  <a:pt x="262365" y="140340"/>
                </a:lnTo>
                <a:lnTo>
                  <a:pt x="251014" y="144596"/>
                </a:lnTo>
                <a:lnTo>
                  <a:pt x="251014" y="131354"/>
                </a:lnTo>
                <a:lnTo>
                  <a:pt x="267567" y="114800"/>
                </a:lnTo>
                <a:lnTo>
                  <a:pt x="266621" y="107232"/>
                </a:lnTo>
                <a:lnTo>
                  <a:pt x="277500" y="110070"/>
                </a:lnTo>
                <a:lnTo>
                  <a:pt x="283648" y="105340"/>
                </a:lnTo>
                <a:lnTo>
                  <a:pt x="286013" y="84057"/>
                </a:lnTo>
                <a:lnTo>
                  <a:pt x="296891" y="64193"/>
                </a:lnTo>
                <a:lnTo>
                  <a:pt x="263311" y="58517"/>
                </a:lnTo>
                <a:lnTo>
                  <a:pt x="251960" y="50950"/>
                </a:lnTo>
                <a:lnTo>
                  <a:pt x="245338" y="51423"/>
                </a:lnTo>
                <a:lnTo>
                  <a:pt x="240135" y="49058"/>
                </a:lnTo>
                <a:lnTo>
                  <a:pt x="219325" y="35815"/>
                </a:lnTo>
                <a:lnTo>
                  <a:pt x="207501" y="37707"/>
                </a:lnTo>
                <a:lnTo>
                  <a:pt x="191420" y="239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B178B236-1CEE-40A1-B959-D7F22E9FE338}"/>
              </a:ext>
            </a:extLst>
          </p:cNvPr>
          <p:cNvSpPr/>
          <p:nvPr/>
        </p:nvSpPr>
        <p:spPr>
          <a:xfrm>
            <a:off x="2403504" y="1406759"/>
            <a:ext cx="762344" cy="452334"/>
          </a:xfrm>
          <a:custGeom>
            <a:avLst/>
            <a:gdLst>
              <a:gd name="connsiteX0" fmla="*/ 267567 w 335804"/>
              <a:gd name="connsiteY0" fmla="*/ 151691 h 236482"/>
              <a:gd name="connsiteX1" fmla="*/ 267567 w 335804"/>
              <a:gd name="connsiteY1" fmla="*/ 150745 h 236482"/>
              <a:gd name="connsiteX2" fmla="*/ 265203 w 335804"/>
              <a:gd name="connsiteY2" fmla="*/ 150745 h 236482"/>
              <a:gd name="connsiteX3" fmla="*/ 263784 w 335804"/>
              <a:gd name="connsiteY3" fmla="*/ 148853 h 236482"/>
              <a:gd name="connsiteX4" fmla="*/ 263311 w 335804"/>
              <a:gd name="connsiteY4" fmla="*/ 149799 h 236482"/>
              <a:gd name="connsiteX5" fmla="*/ 262838 w 335804"/>
              <a:gd name="connsiteY5" fmla="*/ 150745 h 236482"/>
              <a:gd name="connsiteX6" fmla="*/ 262838 w 335804"/>
              <a:gd name="connsiteY6" fmla="*/ 151691 h 236482"/>
              <a:gd name="connsiteX7" fmla="*/ 265203 w 335804"/>
              <a:gd name="connsiteY7" fmla="*/ 151691 h 236482"/>
              <a:gd name="connsiteX8" fmla="*/ 267095 w 335804"/>
              <a:gd name="connsiteY8" fmla="*/ 152164 h 236482"/>
              <a:gd name="connsiteX9" fmla="*/ 267567 w 335804"/>
              <a:gd name="connsiteY9" fmla="*/ 151691 h 236482"/>
              <a:gd name="connsiteX10" fmla="*/ 263784 w 335804"/>
              <a:gd name="connsiteY10" fmla="*/ 144124 h 236482"/>
              <a:gd name="connsiteX11" fmla="*/ 265203 w 335804"/>
              <a:gd name="connsiteY11" fmla="*/ 144124 h 236482"/>
              <a:gd name="connsiteX12" fmla="*/ 268040 w 335804"/>
              <a:gd name="connsiteY12" fmla="*/ 140813 h 236482"/>
              <a:gd name="connsiteX13" fmla="*/ 268040 w 335804"/>
              <a:gd name="connsiteY13" fmla="*/ 139394 h 236482"/>
              <a:gd name="connsiteX14" fmla="*/ 266621 w 335804"/>
              <a:gd name="connsiteY14" fmla="*/ 138448 h 236482"/>
              <a:gd name="connsiteX15" fmla="*/ 261419 w 335804"/>
              <a:gd name="connsiteY15" fmla="*/ 139394 h 236482"/>
              <a:gd name="connsiteX16" fmla="*/ 260473 w 335804"/>
              <a:gd name="connsiteY16" fmla="*/ 140813 h 236482"/>
              <a:gd name="connsiteX17" fmla="*/ 260473 w 335804"/>
              <a:gd name="connsiteY17" fmla="*/ 142232 h 236482"/>
              <a:gd name="connsiteX18" fmla="*/ 259054 w 335804"/>
              <a:gd name="connsiteY18" fmla="*/ 142705 h 236482"/>
              <a:gd name="connsiteX19" fmla="*/ 258581 w 335804"/>
              <a:gd name="connsiteY19" fmla="*/ 144597 h 236482"/>
              <a:gd name="connsiteX20" fmla="*/ 259054 w 335804"/>
              <a:gd name="connsiteY20" fmla="*/ 145542 h 236482"/>
              <a:gd name="connsiteX21" fmla="*/ 262838 w 335804"/>
              <a:gd name="connsiteY21" fmla="*/ 146015 h 236482"/>
              <a:gd name="connsiteX22" fmla="*/ 263784 w 335804"/>
              <a:gd name="connsiteY22" fmla="*/ 144124 h 236482"/>
              <a:gd name="connsiteX23" fmla="*/ 182434 w 335804"/>
              <a:gd name="connsiteY23" fmla="*/ 11220 h 236482"/>
              <a:gd name="connsiteX24" fmla="*/ 143651 w 335804"/>
              <a:gd name="connsiteY24" fmla="*/ 10275 h 236482"/>
              <a:gd name="connsiteX25" fmla="*/ 123786 w 335804"/>
              <a:gd name="connsiteY25" fmla="*/ 11693 h 236482"/>
              <a:gd name="connsiteX26" fmla="*/ 98246 w 335804"/>
              <a:gd name="connsiteY26" fmla="*/ 6964 h 236482"/>
              <a:gd name="connsiteX27" fmla="*/ 66085 w 335804"/>
              <a:gd name="connsiteY27" fmla="*/ 6964 h 236482"/>
              <a:gd name="connsiteX28" fmla="*/ 36761 w 335804"/>
              <a:gd name="connsiteY28" fmla="*/ 1761 h 236482"/>
              <a:gd name="connsiteX29" fmla="*/ 1761 w 335804"/>
              <a:gd name="connsiteY29" fmla="*/ 23045 h 236482"/>
              <a:gd name="connsiteX30" fmla="*/ 11220 w 335804"/>
              <a:gd name="connsiteY30" fmla="*/ 35342 h 236482"/>
              <a:gd name="connsiteX31" fmla="*/ 9329 w 335804"/>
              <a:gd name="connsiteY31" fmla="*/ 56152 h 236482"/>
              <a:gd name="connsiteX32" fmla="*/ 18315 w 335804"/>
              <a:gd name="connsiteY32" fmla="*/ 48585 h 236482"/>
              <a:gd name="connsiteX33" fmla="*/ 28247 w 335804"/>
              <a:gd name="connsiteY33" fmla="*/ 44328 h 236482"/>
              <a:gd name="connsiteX34" fmla="*/ 33923 w 335804"/>
              <a:gd name="connsiteY34" fmla="*/ 58990 h 236482"/>
              <a:gd name="connsiteX35" fmla="*/ 48112 w 335804"/>
              <a:gd name="connsiteY35" fmla="*/ 58990 h 236482"/>
              <a:gd name="connsiteX36" fmla="*/ 52368 w 335804"/>
              <a:gd name="connsiteY36" fmla="*/ 55206 h 236482"/>
              <a:gd name="connsiteX37" fmla="*/ 66557 w 335804"/>
              <a:gd name="connsiteY37" fmla="*/ 56152 h 236482"/>
              <a:gd name="connsiteX38" fmla="*/ 72706 w 335804"/>
              <a:gd name="connsiteY38" fmla="*/ 70814 h 236482"/>
              <a:gd name="connsiteX39" fmla="*/ 61355 w 335804"/>
              <a:gd name="connsiteY39" fmla="*/ 78854 h 236482"/>
              <a:gd name="connsiteX40" fmla="*/ 60409 w 335804"/>
              <a:gd name="connsiteY40" fmla="*/ 102030 h 236482"/>
              <a:gd name="connsiteX41" fmla="*/ 56152 w 335804"/>
              <a:gd name="connsiteY41" fmla="*/ 106286 h 236482"/>
              <a:gd name="connsiteX42" fmla="*/ 54733 w 335804"/>
              <a:gd name="connsiteY42" fmla="*/ 120475 h 236482"/>
              <a:gd name="connsiteX43" fmla="*/ 44328 w 335804"/>
              <a:gd name="connsiteY43" fmla="*/ 122840 h 236482"/>
              <a:gd name="connsiteX44" fmla="*/ 53787 w 335804"/>
              <a:gd name="connsiteY44" fmla="*/ 140813 h 236482"/>
              <a:gd name="connsiteX45" fmla="*/ 46220 w 335804"/>
              <a:gd name="connsiteY45" fmla="*/ 161150 h 236482"/>
              <a:gd name="connsiteX46" fmla="*/ 54733 w 335804"/>
              <a:gd name="connsiteY46" fmla="*/ 170137 h 236482"/>
              <a:gd name="connsiteX47" fmla="*/ 50950 w 335804"/>
              <a:gd name="connsiteY47" fmla="*/ 178177 h 236482"/>
              <a:gd name="connsiteX48" fmla="*/ 41490 w 335804"/>
              <a:gd name="connsiteY48" fmla="*/ 190001 h 236482"/>
              <a:gd name="connsiteX49" fmla="*/ 43382 w 335804"/>
              <a:gd name="connsiteY49" fmla="*/ 199933 h 236482"/>
              <a:gd name="connsiteX50" fmla="*/ 66085 w 335804"/>
              <a:gd name="connsiteY50" fmla="*/ 204663 h 236482"/>
              <a:gd name="connsiteX51" fmla="*/ 72706 w 335804"/>
              <a:gd name="connsiteY51" fmla="*/ 222163 h 236482"/>
              <a:gd name="connsiteX52" fmla="*/ 82165 w 335804"/>
              <a:gd name="connsiteY52" fmla="*/ 232568 h 236482"/>
              <a:gd name="connsiteX53" fmla="*/ 93989 w 335804"/>
              <a:gd name="connsiteY53" fmla="*/ 235406 h 236482"/>
              <a:gd name="connsiteX54" fmla="*/ 103922 w 335804"/>
              <a:gd name="connsiteY54" fmla="*/ 223582 h 236482"/>
              <a:gd name="connsiteX55" fmla="*/ 119529 w 335804"/>
              <a:gd name="connsiteY55" fmla="*/ 212703 h 236482"/>
              <a:gd name="connsiteX56" fmla="*/ 143178 w 335804"/>
              <a:gd name="connsiteY56" fmla="*/ 213176 h 236482"/>
              <a:gd name="connsiteX57" fmla="*/ 174866 w 335804"/>
              <a:gd name="connsiteY57" fmla="*/ 213176 h 236482"/>
              <a:gd name="connsiteX58" fmla="*/ 192839 w 335804"/>
              <a:gd name="connsiteY58" fmla="*/ 189528 h 236482"/>
              <a:gd name="connsiteX59" fmla="*/ 211284 w 335804"/>
              <a:gd name="connsiteY59" fmla="*/ 183380 h 236482"/>
              <a:gd name="connsiteX60" fmla="*/ 216960 w 335804"/>
              <a:gd name="connsiteY60" fmla="*/ 163515 h 236482"/>
              <a:gd name="connsiteX61" fmla="*/ 231149 w 335804"/>
              <a:gd name="connsiteY61" fmla="*/ 149799 h 236482"/>
              <a:gd name="connsiteX62" fmla="*/ 221690 w 335804"/>
              <a:gd name="connsiteY62" fmla="*/ 132299 h 236482"/>
              <a:gd name="connsiteX63" fmla="*/ 231149 w 335804"/>
              <a:gd name="connsiteY63" fmla="*/ 108178 h 236482"/>
              <a:gd name="connsiteX64" fmla="*/ 245811 w 335804"/>
              <a:gd name="connsiteY64" fmla="*/ 91624 h 236482"/>
              <a:gd name="connsiteX65" fmla="*/ 248176 w 335804"/>
              <a:gd name="connsiteY65" fmla="*/ 81692 h 236482"/>
              <a:gd name="connsiteX66" fmla="*/ 279391 w 335804"/>
              <a:gd name="connsiteY66" fmla="*/ 75544 h 236482"/>
              <a:gd name="connsiteX67" fmla="*/ 302094 w 335804"/>
              <a:gd name="connsiteY67" fmla="*/ 55679 h 236482"/>
              <a:gd name="connsiteX68" fmla="*/ 300675 w 335804"/>
              <a:gd name="connsiteY68" fmla="*/ 39125 h 236482"/>
              <a:gd name="connsiteX69" fmla="*/ 272297 w 335804"/>
              <a:gd name="connsiteY69" fmla="*/ 42909 h 236482"/>
              <a:gd name="connsiteX70" fmla="*/ 245338 w 335804"/>
              <a:gd name="connsiteY70" fmla="*/ 29666 h 236482"/>
              <a:gd name="connsiteX71" fmla="*/ 236352 w 335804"/>
              <a:gd name="connsiteY71" fmla="*/ 35815 h 236482"/>
              <a:gd name="connsiteX72" fmla="*/ 191893 w 335804"/>
              <a:gd name="connsiteY72" fmla="*/ 22572 h 236482"/>
              <a:gd name="connsiteX73" fmla="*/ 182434 w 335804"/>
              <a:gd name="connsiteY73" fmla="*/ 11220 h 236482"/>
              <a:gd name="connsiteX74" fmla="*/ 305405 w 335804"/>
              <a:gd name="connsiteY74" fmla="*/ 118111 h 236482"/>
              <a:gd name="connsiteX75" fmla="*/ 305877 w 335804"/>
              <a:gd name="connsiteY75" fmla="*/ 116692 h 236482"/>
              <a:gd name="connsiteX76" fmla="*/ 306351 w 335804"/>
              <a:gd name="connsiteY76" fmla="*/ 115746 h 236482"/>
              <a:gd name="connsiteX77" fmla="*/ 306823 w 335804"/>
              <a:gd name="connsiteY77" fmla="*/ 115273 h 236482"/>
              <a:gd name="connsiteX78" fmla="*/ 305877 w 335804"/>
              <a:gd name="connsiteY78" fmla="*/ 114327 h 236482"/>
              <a:gd name="connsiteX79" fmla="*/ 305877 w 335804"/>
              <a:gd name="connsiteY79" fmla="*/ 113854 h 236482"/>
              <a:gd name="connsiteX80" fmla="*/ 306823 w 335804"/>
              <a:gd name="connsiteY80" fmla="*/ 112908 h 236482"/>
              <a:gd name="connsiteX81" fmla="*/ 305877 w 335804"/>
              <a:gd name="connsiteY81" fmla="*/ 112435 h 236482"/>
              <a:gd name="connsiteX82" fmla="*/ 299729 w 335804"/>
              <a:gd name="connsiteY82" fmla="*/ 114327 h 236482"/>
              <a:gd name="connsiteX83" fmla="*/ 296418 w 335804"/>
              <a:gd name="connsiteY83" fmla="*/ 116219 h 236482"/>
              <a:gd name="connsiteX84" fmla="*/ 286486 w 335804"/>
              <a:gd name="connsiteY84" fmla="*/ 123313 h 236482"/>
              <a:gd name="connsiteX85" fmla="*/ 286486 w 335804"/>
              <a:gd name="connsiteY85" fmla="*/ 124732 h 236482"/>
              <a:gd name="connsiteX86" fmla="*/ 286959 w 335804"/>
              <a:gd name="connsiteY86" fmla="*/ 125678 h 236482"/>
              <a:gd name="connsiteX87" fmla="*/ 288851 w 335804"/>
              <a:gd name="connsiteY87" fmla="*/ 125678 h 236482"/>
              <a:gd name="connsiteX88" fmla="*/ 289797 w 335804"/>
              <a:gd name="connsiteY88" fmla="*/ 127570 h 236482"/>
              <a:gd name="connsiteX89" fmla="*/ 291688 w 335804"/>
              <a:gd name="connsiteY89" fmla="*/ 125678 h 236482"/>
              <a:gd name="connsiteX90" fmla="*/ 293108 w 335804"/>
              <a:gd name="connsiteY90" fmla="*/ 125205 h 236482"/>
              <a:gd name="connsiteX91" fmla="*/ 294526 w 335804"/>
              <a:gd name="connsiteY91" fmla="*/ 125678 h 236482"/>
              <a:gd name="connsiteX92" fmla="*/ 295945 w 335804"/>
              <a:gd name="connsiteY92" fmla="*/ 126624 h 236482"/>
              <a:gd name="connsiteX93" fmla="*/ 296418 w 335804"/>
              <a:gd name="connsiteY93" fmla="*/ 129462 h 236482"/>
              <a:gd name="connsiteX94" fmla="*/ 296891 w 335804"/>
              <a:gd name="connsiteY94" fmla="*/ 130408 h 236482"/>
              <a:gd name="connsiteX95" fmla="*/ 299729 w 335804"/>
              <a:gd name="connsiteY95" fmla="*/ 130880 h 236482"/>
              <a:gd name="connsiteX96" fmla="*/ 303986 w 335804"/>
              <a:gd name="connsiteY96" fmla="*/ 132772 h 236482"/>
              <a:gd name="connsiteX97" fmla="*/ 305877 w 335804"/>
              <a:gd name="connsiteY97" fmla="*/ 131826 h 236482"/>
              <a:gd name="connsiteX98" fmla="*/ 308242 w 335804"/>
              <a:gd name="connsiteY98" fmla="*/ 130408 h 236482"/>
              <a:gd name="connsiteX99" fmla="*/ 309188 w 335804"/>
              <a:gd name="connsiteY99" fmla="*/ 127570 h 236482"/>
              <a:gd name="connsiteX100" fmla="*/ 310607 w 335804"/>
              <a:gd name="connsiteY100" fmla="*/ 125205 h 236482"/>
              <a:gd name="connsiteX101" fmla="*/ 312026 w 335804"/>
              <a:gd name="connsiteY101" fmla="*/ 122840 h 236482"/>
              <a:gd name="connsiteX102" fmla="*/ 313445 w 335804"/>
              <a:gd name="connsiteY102" fmla="*/ 120948 h 236482"/>
              <a:gd name="connsiteX103" fmla="*/ 312972 w 335804"/>
              <a:gd name="connsiteY103" fmla="*/ 119056 h 236482"/>
              <a:gd name="connsiteX104" fmla="*/ 311553 w 335804"/>
              <a:gd name="connsiteY104" fmla="*/ 118584 h 236482"/>
              <a:gd name="connsiteX105" fmla="*/ 310134 w 335804"/>
              <a:gd name="connsiteY105" fmla="*/ 118111 h 236482"/>
              <a:gd name="connsiteX106" fmla="*/ 307769 w 335804"/>
              <a:gd name="connsiteY106" fmla="*/ 119056 h 236482"/>
              <a:gd name="connsiteX107" fmla="*/ 305405 w 335804"/>
              <a:gd name="connsiteY107" fmla="*/ 118111 h 236482"/>
              <a:gd name="connsiteX108" fmla="*/ 333782 w 335804"/>
              <a:gd name="connsiteY108" fmla="*/ 116692 h 236482"/>
              <a:gd name="connsiteX109" fmla="*/ 334255 w 335804"/>
              <a:gd name="connsiteY109" fmla="*/ 114800 h 236482"/>
              <a:gd name="connsiteX110" fmla="*/ 334255 w 335804"/>
              <a:gd name="connsiteY110" fmla="*/ 114327 h 236482"/>
              <a:gd name="connsiteX111" fmla="*/ 331890 w 335804"/>
              <a:gd name="connsiteY111" fmla="*/ 111016 h 236482"/>
              <a:gd name="connsiteX112" fmla="*/ 327634 w 335804"/>
              <a:gd name="connsiteY112" fmla="*/ 109597 h 236482"/>
              <a:gd name="connsiteX113" fmla="*/ 322904 w 335804"/>
              <a:gd name="connsiteY113" fmla="*/ 110070 h 236482"/>
              <a:gd name="connsiteX114" fmla="*/ 322431 w 335804"/>
              <a:gd name="connsiteY114" fmla="*/ 110543 h 236482"/>
              <a:gd name="connsiteX115" fmla="*/ 322431 w 335804"/>
              <a:gd name="connsiteY115" fmla="*/ 112435 h 236482"/>
              <a:gd name="connsiteX116" fmla="*/ 322904 w 335804"/>
              <a:gd name="connsiteY116" fmla="*/ 112908 h 236482"/>
              <a:gd name="connsiteX117" fmla="*/ 325742 w 335804"/>
              <a:gd name="connsiteY117" fmla="*/ 113381 h 236482"/>
              <a:gd name="connsiteX118" fmla="*/ 333310 w 335804"/>
              <a:gd name="connsiteY118" fmla="*/ 116692 h 236482"/>
              <a:gd name="connsiteX119" fmla="*/ 333782 w 335804"/>
              <a:gd name="connsiteY119" fmla="*/ 11669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35804" h="236482">
                <a:moveTo>
                  <a:pt x="267567" y="151691"/>
                </a:moveTo>
                <a:lnTo>
                  <a:pt x="267567" y="150745"/>
                </a:lnTo>
                <a:lnTo>
                  <a:pt x="265203" y="150745"/>
                </a:lnTo>
                <a:lnTo>
                  <a:pt x="263784" y="148853"/>
                </a:lnTo>
                <a:lnTo>
                  <a:pt x="263311" y="149799"/>
                </a:lnTo>
                <a:lnTo>
                  <a:pt x="262838" y="150745"/>
                </a:lnTo>
                <a:lnTo>
                  <a:pt x="262838" y="151691"/>
                </a:lnTo>
                <a:lnTo>
                  <a:pt x="265203" y="151691"/>
                </a:lnTo>
                <a:lnTo>
                  <a:pt x="267095" y="152164"/>
                </a:lnTo>
                <a:lnTo>
                  <a:pt x="267567" y="151691"/>
                </a:lnTo>
                <a:close/>
                <a:moveTo>
                  <a:pt x="263784" y="144124"/>
                </a:moveTo>
                <a:lnTo>
                  <a:pt x="265203" y="144124"/>
                </a:lnTo>
                <a:lnTo>
                  <a:pt x="268040" y="140813"/>
                </a:lnTo>
                <a:lnTo>
                  <a:pt x="268040" y="139394"/>
                </a:lnTo>
                <a:lnTo>
                  <a:pt x="266621" y="138448"/>
                </a:lnTo>
                <a:lnTo>
                  <a:pt x="261419" y="139394"/>
                </a:lnTo>
                <a:lnTo>
                  <a:pt x="260473" y="140813"/>
                </a:lnTo>
                <a:lnTo>
                  <a:pt x="260473" y="142232"/>
                </a:lnTo>
                <a:lnTo>
                  <a:pt x="259054" y="142705"/>
                </a:lnTo>
                <a:lnTo>
                  <a:pt x="258581" y="144597"/>
                </a:lnTo>
                <a:lnTo>
                  <a:pt x="259054" y="145542"/>
                </a:lnTo>
                <a:lnTo>
                  <a:pt x="262838" y="146015"/>
                </a:lnTo>
                <a:lnTo>
                  <a:pt x="263784" y="144124"/>
                </a:lnTo>
                <a:close/>
                <a:moveTo>
                  <a:pt x="182434" y="11220"/>
                </a:moveTo>
                <a:lnTo>
                  <a:pt x="143651" y="10275"/>
                </a:lnTo>
                <a:lnTo>
                  <a:pt x="123786" y="11693"/>
                </a:lnTo>
                <a:lnTo>
                  <a:pt x="98246" y="6964"/>
                </a:lnTo>
                <a:lnTo>
                  <a:pt x="66085" y="6964"/>
                </a:lnTo>
                <a:lnTo>
                  <a:pt x="36761" y="1761"/>
                </a:lnTo>
                <a:lnTo>
                  <a:pt x="1761" y="23045"/>
                </a:lnTo>
                <a:lnTo>
                  <a:pt x="11220" y="35342"/>
                </a:lnTo>
                <a:lnTo>
                  <a:pt x="9329" y="56152"/>
                </a:lnTo>
                <a:lnTo>
                  <a:pt x="18315" y="48585"/>
                </a:lnTo>
                <a:lnTo>
                  <a:pt x="28247" y="44328"/>
                </a:lnTo>
                <a:lnTo>
                  <a:pt x="33923" y="58990"/>
                </a:lnTo>
                <a:lnTo>
                  <a:pt x="48112" y="58990"/>
                </a:lnTo>
                <a:lnTo>
                  <a:pt x="52368" y="55206"/>
                </a:lnTo>
                <a:lnTo>
                  <a:pt x="66557" y="56152"/>
                </a:lnTo>
                <a:lnTo>
                  <a:pt x="72706" y="70814"/>
                </a:lnTo>
                <a:lnTo>
                  <a:pt x="61355" y="78854"/>
                </a:lnTo>
                <a:lnTo>
                  <a:pt x="60409" y="102030"/>
                </a:lnTo>
                <a:lnTo>
                  <a:pt x="56152" y="106286"/>
                </a:lnTo>
                <a:lnTo>
                  <a:pt x="54733" y="120475"/>
                </a:lnTo>
                <a:lnTo>
                  <a:pt x="44328" y="122840"/>
                </a:lnTo>
                <a:lnTo>
                  <a:pt x="53787" y="140813"/>
                </a:lnTo>
                <a:lnTo>
                  <a:pt x="46220" y="161150"/>
                </a:lnTo>
                <a:lnTo>
                  <a:pt x="54733" y="170137"/>
                </a:lnTo>
                <a:lnTo>
                  <a:pt x="50950" y="178177"/>
                </a:lnTo>
                <a:lnTo>
                  <a:pt x="41490" y="190001"/>
                </a:lnTo>
                <a:lnTo>
                  <a:pt x="43382" y="199933"/>
                </a:lnTo>
                <a:lnTo>
                  <a:pt x="66085" y="204663"/>
                </a:lnTo>
                <a:lnTo>
                  <a:pt x="72706" y="222163"/>
                </a:lnTo>
                <a:lnTo>
                  <a:pt x="82165" y="232568"/>
                </a:lnTo>
                <a:lnTo>
                  <a:pt x="93989" y="235406"/>
                </a:lnTo>
                <a:lnTo>
                  <a:pt x="103922" y="223582"/>
                </a:lnTo>
                <a:lnTo>
                  <a:pt x="119529" y="212703"/>
                </a:lnTo>
                <a:lnTo>
                  <a:pt x="143178" y="213176"/>
                </a:lnTo>
                <a:lnTo>
                  <a:pt x="174866" y="213176"/>
                </a:lnTo>
                <a:lnTo>
                  <a:pt x="192839" y="189528"/>
                </a:lnTo>
                <a:lnTo>
                  <a:pt x="211284" y="183380"/>
                </a:lnTo>
                <a:lnTo>
                  <a:pt x="216960" y="163515"/>
                </a:lnTo>
                <a:lnTo>
                  <a:pt x="231149" y="149799"/>
                </a:lnTo>
                <a:lnTo>
                  <a:pt x="221690" y="132299"/>
                </a:lnTo>
                <a:lnTo>
                  <a:pt x="231149" y="108178"/>
                </a:lnTo>
                <a:lnTo>
                  <a:pt x="245811" y="91624"/>
                </a:lnTo>
                <a:lnTo>
                  <a:pt x="248176" y="81692"/>
                </a:lnTo>
                <a:lnTo>
                  <a:pt x="279391" y="75544"/>
                </a:lnTo>
                <a:lnTo>
                  <a:pt x="302094" y="55679"/>
                </a:lnTo>
                <a:lnTo>
                  <a:pt x="300675" y="39125"/>
                </a:lnTo>
                <a:lnTo>
                  <a:pt x="272297" y="42909"/>
                </a:lnTo>
                <a:lnTo>
                  <a:pt x="245338" y="29666"/>
                </a:lnTo>
                <a:lnTo>
                  <a:pt x="236352" y="35815"/>
                </a:lnTo>
                <a:lnTo>
                  <a:pt x="191893" y="22572"/>
                </a:lnTo>
                <a:lnTo>
                  <a:pt x="182434" y="11220"/>
                </a:lnTo>
                <a:close/>
                <a:moveTo>
                  <a:pt x="305405" y="118111"/>
                </a:moveTo>
                <a:lnTo>
                  <a:pt x="305877" y="116692"/>
                </a:lnTo>
                <a:lnTo>
                  <a:pt x="306351" y="115746"/>
                </a:lnTo>
                <a:lnTo>
                  <a:pt x="306823" y="115273"/>
                </a:lnTo>
                <a:lnTo>
                  <a:pt x="305877" y="114327"/>
                </a:lnTo>
                <a:lnTo>
                  <a:pt x="305877" y="113854"/>
                </a:lnTo>
                <a:lnTo>
                  <a:pt x="306823" y="112908"/>
                </a:lnTo>
                <a:lnTo>
                  <a:pt x="305877" y="112435"/>
                </a:lnTo>
                <a:lnTo>
                  <a:pt x="299729" y="114327"/>
                </a:lnTo>
                <a:lnTo>
                  <a:pt x="296418" y="116219"/>
                </a:lnTo>
                <a:lnTo>
                  <a:pt x="286486" y="123313"/>
                </a:lnTo>
                <a:lnTo>
                  <a:pt x="286486" y="124732"/>
                </a:lnTo>
                <a:lnTo>
                  <a:pt x="286959" y="125678"/>
                </a:lnTo>
                <a:lnTo>
                  <a:pt x="288851" y="125678"/>
                </a:lnTo>
                <a:lnTo>
                  <a:pt x="289797" y="127570"/>
                </a:lnTo>
                <a:lnTo>
                  <a:pt x="291688" y="125678"/>
                </a:lnTo>
                <a:lnTo>
                  <a:pt x="293108" y="125205"/>
                </a:lnTo>
                <a:lnTo>
                  <a:pt x="294526" y="125678"/>
                </a:lnTo>
                <a:lnTo>
                  <a:pt x="295945" y="126624"/>
                </a:lnTo>
                <a:lnTo>
                  <a:pt x="296418" y="129462"/>
                </a:lnTo>
                <a:lnTo>
                  <a:pt x="296891" y="130408"/>
                </a:lnTo>
                <a:lnTo>
                  <a:pt x="299729" y="130880"/>
                </a:lnTo>
                <a:lnTo>
                  <a:pt x="303986" y="132772"/>
                </a:lnTo>
                <a:lnTo>
                  <a:pt x="305877" y="131826"/>
                </a:lnTo>
                <a:lnTo>
                  <a:pt x="308242" y="130408"/>
                </a:lnTo>
                <a:lnTo>
                  <a:pt x="309188" y="127570"/>
                </a:lnTo>
                <a:lnTo>
                  <a:pt x="310607" y="125205"/>
                </a:lnTo>
                <a:lnTo>
                  <a:pt x="312026" y="122840"/>
                </a:lnTo>
                <a:lnTo>
                  <a:pt x="313445" y="120948"/>
                </a:lnTo>
                <a:lnTo>
                  <a:pt x="312972" y="119056"/>
                </a:lnTo>
                <a:lnTo>
                  <a:pt x="311553" y="118584"/>
                </a:lnTo>
                <a:lnTo>
                  <a:pt x="310134" y="118111"/>
                </a:lnTo>
                <a:lnTo>
                  <a:pt x="307769" y="119056"/>
                </a:lnTo>
                <a:lnTo>
                  <a:pt x="305405" y="118111"/>
                </a:lnTo>
                <a:close/>
                <a:moveTo>
                  <a:pt x="333782" y="116692"/>
                </a:moveTo>
                <a:lnTo>
                  <a:pt x="334255" y="114800"/>
                </a:lnTo>
                <a:lnTo>
                  <a:pt x="334255" y="114327"/>
                </a:lnTo>
                <a:lnTo>
                  <a:pt x="331890" y="111016"/>
                </a:lnTo>
                <a:lnTo>
                  <a:pt x="327634" y="109597"/>
                </a:lnTo>
                <a:lnTo>
                  <a:pt x="322904" y="110070"/>
                </a:lnTo>
                <a:lnTo>
                  <a:pt x="322431" y="110543"/>
                </a:lnTo>
                <a:lnTo>
                  <a:pt x="322431" y="112435"/>
                </a:lnTo>
                <a:lnTo>
                  <a:pt x="322904" y="112908"/>
                </a:lnTo>
                <a:lnTo>
                  <a:pt x="325742" y="113381"/>
                </a:lnTo>
                <a:lnTo>
                  <a:pt x="333310" y="116692"/>
                </a:lnTo>
                <a:lnTo>
                  <a:pt x="333782" y="11669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6EDA9566-0944-48CD-875B-A201F1BFB1F8}"/>
              </a:ext>
            </a:extLst>
          </p:cNvPr>
          <p:cNvSpPr/>
          <p:nvPr/>
        </p:nvSpPr>
        <p:spPr>
          <a:xfrm>
            <a:off x="2995127" y="1468276"/>
            <a:ext cx="21473" cy="18093"/>
          </a:xfrm>
          <a:custGeom>
            <a:avLst/>
            <a:gdLst>
              <a:gd name="connsiteX0" fmla="*/ 8856 w 9459"/>
              <a:gd name="connsiteY0" fmla="*/ 6018 h 9459"/>
              <a:gd name="connsiteX1" fmla="*/ 9329 w 9459"/>
              <a:gd name="connsiteY1" fmla="*/ 5072 h 9459"/>
              <a:gd name="connsiteX2" fmla="*/ 9801 w 9459"/>
              <a:gd name="connsiteY2" fmla="*/ 4126 h 9459"/>
              <a:gd name="connsiteX3" fmla="*/ 9801 w 9459"/>
              <a:gd name="connsiteY3" fmla="*/ 3653 h 9459"/>
              <a:gd name="connsiteX4" fmla="*/ 8856 w 9459"/>
              <a:gd name="connsiteY4" fmla="*/ 3180 h 9459"/>
              <a:gd name="connsiteX5" fmla="*/ 5545 w 9459"/>
              <a:gd name="connsiteY5" fmla="*/ 2234 h 9459"/>
              <a:gd name="connsiteX6" fmla="*/ 4126 w 9459"/>
              <a:gd name="connsiteY6" fmla="*/ 1761 h 9459"/>
              <a:gd name="connsiteX7" fmla="*/ 3180 w 9459"/>
              <a:gd name="connsiteY7" fmla="*/ 2234 h 9459"/>
              <a:gd name="connsiteX8" fmla="*/ 2234 w 9459"/>
              <a:gd name="connsiteY8" fmla="*/ 3180 h 9459"/>
              <a:gd name="connsiteX9" fmla="*/ 1761 w 9459"/>
              <a:gd name="connsiteY9" fmla="*/ 4599 h 9459"/>
              <a:gd name="connsiteX10" fmla="*/ 2234 w 9459"/>
              <a:gd name="connsiteY10" fmla="*/ 5072 h 9459"/>
              <a:gd name="connsiteX11" fmla="*/ 2234 w 9459"/>
              <a:gd name="connsiteY11" fmla="*/ 6018 h 9459"/>
              <a:gd name="connsiteX12" fmla="*/ 2234 w 9459"/>
              <a:gd name="connsiteY12" fmla="*/ 6964 h 9459"/>
              <a:gd name="connsiteX13" fmla="*/ 2707 w 9459"/>
              <a:gd name="connsiteY13" fmla="*/ 7910 h 9459"/>
              <a:gd name="connsiteX14" fmla="*/ 3653 w 9459"/>
              <a:gd name="connsiteY14" fmla="*/ 7910 h 9459"/>
              <a:gd name="connsiteX15" fmla="*/ 4599 w 9459"/>
              <a:gd name="connsiteY15" fmla="*/ 7910 h 9459"/>
              <a:gd name="connsiteX16" fmla="*/ 6018 w 9459"/>
              <a:gd name="connsiteY16" fmla="*/ 7437 h 9459"/>
              <a:gd name="connsiteX17" fmla="*/ 8383 w 9459"/>
              <a:gd name="connsiteY17" fmla="*/ 6018 h 9459"/>
              <a:gd name="connsiteX18" fmla="*/ 8856 w 9459"/>
              <a:gd name="connsiteY18" fmla="*/ 6018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59" h="9459">
                <a:moveTo>
                  <a:pt x="8856" y="6018"/>
                </a:moveTo>
                <a:lnTo>
                  <a:pt x="9329" y="5072"/>
                </a:lnTo>
                <a:lnTo>
                  <a:pt x="9801" y="4126"/>
                </a:lnTo>
                <a:lnTo>
                  <a:pt x="9801" y="3653"/>
                </a:lnTo>
                <a:lnTo>
                  <a:pt x="8856" y="3180"/>
                </a:lnTo>
                <a:lnTo>
                  <a:pt x="5545" y="2234"/>
                </a:lnTo>
                <a:lnTo>
                  <a:pt x="4126" y="1761"/>
                </a:lnTo>
                <a:lnTo>
                  <a:pt x="3180" y="2234"/>
                </a:lnTo>
                <a:lnTo>
                  <a:pt x="2234" y="3180"/>
                </a:lnTo>
                <a:lnTo>
                  <a:pt x="1761" y="4599"/>
                </a:lnTo>
                <a:lnTo>
                  <a:pt x="2234" y="5072"/>
                </a:lnTo>
                <a:lnTo>
                  <a:pt x="2234" y="6018"/>
                </a:lnTo>
                <a:lnTo>
                  <a:pt x="2234" y="6964"/>
                </a:lnTo>
                <a:lnTo>
                  <a:pt x="2707" y="7910"/>
                </a:lnTo>
                <a:lnTo>
                  <a:pt x="3653" y="7910"/>
                </a:lnTo>
                <a:lnTo>
                  <a:pt x="4599" y="7910"/>
                </a:lnTo>
                <a:lnTo>
                  <a:pt x="6018" y="7437"/>
                </a:lnTo>
                <a:lnTo>
                  <a:pt x="8383" y="6018"/>
                </a:lnTo>
                <a:lnTo>
                  <a:pt x="8856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26EA456-3573-46AF-9143-0959D8B53F16}"/>
              </a:ext>
            </a:extLst>
          </p:cNvPr>
          <p:cNvSpPr/>
          <p:nvPr/>
        </p:nvSpPr>
        <p:spPr>
          <a:xfrm>
            <a:off x="5509789" y="4577622"/>
            <a:ext cx="75161" cy="63327"/>
          </a:xfrm>
          <a:custGeom>
            <a:avLst/>
            <a:gdLst>
              <a:gd name="connsiteX0" fmla="*/ 15950 w 33107"/>
              <a:gd name="connsiteY0" fmla="*/ 30139 h 33107"/>
              <a:gd name="connsiteX1" fmla="*/ 14058 w 33107"/>
              <a:gd name="connsiteY1" fmla="*/ 28247 h 33107"/>
              <a:gd name="connsiteX2" fmla="*/ 12167 w 33107"/>
              <a:gd name="connsiteY2" fmla="*/ 28247 h 33107"/>
              <a:gd name="connsiteX3" fmla="*/ 12167 w 33107"/>
              <a:gd name="connsiteY3" fmla="*/ 29193 h 33107"/>
              <a:gd name="connsiteX4" fmla="*/ 12640 w 33107"/>
              <a:gd name="connsiteY4" fmla="*/ 31085 h 33107"/>
              <a:gd name="connsiteX5" fmla="*/ 17842 w 33107"/>
              <a:gd name="connsiteY5" fmla="*/ 32031 h 33107"/>
              <a:gd name="connsiteX6" fmla="*/ 15950 w 33107"/>
              <a:gd name="connsiteY6" fmla="*/ 30139 h 33107"/>
              <a:gd name="connsiteX7" fmla="*/ 34396 w 33107"/>
              <a:gd name="connsiteY7" fmla="*/ 23045 h 33107"/>
              <a:gd name="connsiteX8" fmla="*/ 33923 w 33107"/>
              <a:gd name="connsiteY8" fmla="*/ 23045 h 33107"/>
              <a:gd name="connsiteX9" fmla="*/ 32977 w 33107"/>
              <a:gd name="connsiteY9" fmla="*/ 23517 h 33107"/>
              <a:gd name="connsiteX10" fmla="*/ 32504 w 33107"/>
              <a:gd name="connsiteY10" fmla="*/ 24463 h 33107"/>
              <a:gd name="connsiteX11" fmla="*/ 32031 w 33107"/>
              <a:gd name="connsiteY11" fmla="*/ 25882 h 33107"/>
              <a:gd name="connsiteX12" fmla="*/ 30612 w 33107"/>
              <a:gd name="connsiteY12" fmla="*/ 25882 h 33107"/>
              <a:gd name="connsiteX13" fmla="*/ 29666 w 33107"/>
              <a:gd name="connsiteY13" fmla="*/ 25882 h 33107"/>
              <a:gd name="connsiteX14" fmla="*/ 27774 w 33107"/>
              <a:gd name="connsiteY14" fmla="*/ 25882 h 33107"/>
              <a:gd name="connsiteX15" fmla="*/ 31558 w 33107"/>
              <a:gd name="connsiteY15" fmla="*/ 28247 h 33107"/>
              <a:gd name="connsiteX16" fmla="*/ 33923 w 33107"/>
              <a:gd name="connsiteY16" fmla="*/ 30612 h 33107"/>
              <a:gd name="connsiteX17" fmla="*/ 34869 w 33107"/>
              <a:gd name="connsiteY17" fmla="*/ 31558 h 33107"/>
              <a:gd name="connsiteX18" fmla="*/ 35342 w 33107"/>
              <a:gd name="connsiteY18" fmla="*/ 30612 h 33107"/>
              <a:gd name="connsiteX19" fmla="*/ 35815 w 33107"/>
              <a:gd name="connsiteY19" fmla="*/ 27301 h 33107"/>
              <a:gd name="connsiteX20" fmla="*/ 34396 w 33107"/>
              <a:gd name="connsiteY20" fmla="*/ 23045 h 33107"/>
              <a:gd name="connsiteX21" fmla="*/ 7910 w 33107"/>
              <a:gd name="connsiteY21" fmla="*/ 17842 h 33107"/>
              <a:gd name="connsiteX22" fmla="*/ 8856 w 33107"/>
              <a:gd name="connsiteY22" fmla="*/ 16423 h 33107"/>
              <a:gd name="connsiteX23" fmla="*/ 7910 w 33107"/>
              <a:gd name="connsiteY23" fmla="*/ 13112 h 33107"/>
              <a:gd name="connsiteX24" fmla="*/ 6018 w 33107"/>
              <a:gd name="connsiteY24" fmla="*/ 9329 h 33107"/>
              <a:gd name="connsiteX25" fmla="*/ 6491 w 33107"/>
              <a:gd name="connsiteY25" fmla="*/ 2707 h 33107"/>
              <a:gd name="connsiteX26" fmla="*/ 5545 w 33107"/>
              <a:gd name="connsiteY26" fmla="*/ 1761 h 33107"/>
              <a:gd name="connsiteX27" fmla="*/ 4126 w 33107"/>
              <a:gd name="connsiteY27" fmla="*/ 1761 h 33107"/>
              <a:gd name="connsiteX28" fmla="*/ 3653 w 33107"/>
              <a:gd name="connsiteY28" fmla="*/ 2234 h 33107"/>
              <a:gd name="connsiteX29" fmla="*/ 3180 w 33107"/>
              <a:gd name="connsiteY29" fmla="*/ 3653 h 33107"/>
              <a:gd name="connsiteX30" fmla="*/ 1761 w 33107"/>
              <a:gd name="connsiteY30" fmla="*/ 13112 h 33107"/>
              <a:gd name="connsiteX31" fmla="*/ 3653 w 33107"/>
              <a:gd name="connsiteY31" fmla="*/ 15950 h 33107"/>
              <a:gd name="connsiteX32" fmla="*/ 5072 w 33107"/>
              <a:gd name="connsiteY32" fmla="*/ 16423 h 33107"/>
              <a:gd name="connsiteX33" fmla="*/ 7437 w 33107"/>
              <a:gd name="connsiteY33" fmla="*/ 18315 h 33107"/>
              <a:gd name="connsiteX34" fmla="*/ 7910 w 33107"/>
              <a:gd name="connsiteY34" fmla="*/ 17842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107" h="33107">
                <a:moveTo>
                  <a:pt x="15950" y="30139"/>
                </a:moveTo>
                <a:lnTo>
                  <a:pt x="14058" y="28247"/>
                </a:lnTo>
                <a:lnTo>
                  <a:pt x="12167" y="28247"/>
                </a:lnTo>
                <a:lnTo>
                  <a:pt x="12167" y="29193"/>
                </a:lnTo>
                <a:lnTo>
                  <a:pt x="12640" y="31085"/>
                </a:lnTo>
                <a:lnTo>
                  <a:pt x="17842" y="32031"/>
                </a:lnTo>
                <a:lnTo>
                  <a:pt x="15950" y="30139"/>
                </a:lnTo>
                <a:close/>
                <a:moveTo>
                  <a:pt x="34396" y="23045"/>
                </a:moveTo>
                <a:lnTo>
                  <a:pt x="33923" y="23045"/>
                </a:lnTo>
                <a:lnTo>
                  <a:pt x="32977" y="23517"/>
                </a:lnTo>
                <a:lnTo>
                  <a:pt x="32504" y="24463"/>
                </a:lnTo>
                <a:lnTo>
                  <a:pt x="32031" y="25882"/>
                </a:lnTo>
                <a:lnTo>
                  <a:pt x="30612" y="25882"/>
                </a:lnTo>
                <a:lnTo>
                  <a:pt x="29666" y="25882"/>
                </a:lnTo>
                <a:lnTo>
                  <a:pt x="27774" y="25882"/>
                </a:lnTo>
                <a:lnTo>
                  <a:pt x="31558" y="28247"/>
                </a:lnTo>
                <a:lnTo>
                  <a:pt x="33923" y="30612"/>
                </a:lnTo>
                <a:lnTo>
                  <a:pt x="34869" y="31558"/>
                </a:lnTo>
                <a:lnTo>
                  <a:pt x="35342" y="30612"/>
                </a:lnTo>
                <a:lnTo>
                  <a:pt x="35815" y="27301"/>
                </a:lnTo>
                <a:lnTo>
                  <a:pt x="34396" y="23045"/>
                </a:lnTo>
                <a:close/>
                <a:moveTo>
                  <a:pt x="7910" y="17842"/>
                </a:moveTo>
                <a:lnTo>
                  <a:pt x="8856" y="16423"/>
                </a:lnTo>
                <a:lnTo>
                  <a:pt x="7910" y="13112"/>
                </a:lnTo>
                <a:lnTo>
                  <a:pt x="6018" y="9329"/>
                </a:lnTo>
                <a:lnTo>
                  <a:pt x="6491" y="2707"/>
                </a:lnTo>
                <a:lnTo>
                  <a:pt x="5545" y="1761"/>
                </a:lnTo>
                <a:lnTo>
                  <a:pt x="4126" y="1761"/>
                </a:lnTo>
                <a:lnTo>
                  <a:pt x="3653" y="2234"/>
                </a:lnTo>
                <a:lnTo>
                  <a:pt x="3180" y="3653"/>
                </a:lnTo>
                <a:lnTo>
                  <a:pt x="1761" y="13112"/>
                </a:lnTo>
                <a:lnTo>
                  <a:pt x="3653" y="15950"/>
                </a:lnTo>
                <a:lnTo>
                  <a:pt x="5072" y="16423"/>
                </a:lnTo>
                <a:lnTo>
                  <a:pt x="7437" y="18315"/>
                </a:lnTo>
                <a:lnTo>
                  <a:pt x="7910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AD57768F-0F49-4416-AE59-4F7CB80B3F27}"/>
              </a:ext>
            </a:extLst>
          </p:cNvPr>
          <p:cNvSpPr/>
          <p:nvPr/>
        </p:nvSpPr>
        <p:spPr>
          <a:xfrm>
            <a:off x="2567784" y="389911"/>
            <a:ext cx="53685" cy="54280"/>
          </a:xfrm>
          <a:custGeom>
            <a:avLst/>
            <a:gdLst>
              <a:gd name="connsiteX0" fmla="*/ 15477 w 23648"/>
              <a:gd name="connsiteY0" fmla="*/ 26828 h 28377"/>
              <a:gd name="connsiteX1" fmla="*/ 15477 w 23648"/>
              <a:gd name="connsiteY1" fmla="*/ 25409 h 28377"/>
              <a:gd name="connsiteX2" fmla="*/ 15004 w 23648"/>
              <a:gd name="connsiteY2" fmla="*/ 23991 h 28377"/>
              <a:gd name="connsiteX3" fmla="*/ 15004 w 23648"/>
              <a:gd name="connsiteY3" fmla="*/ 23045 h 28377"/>
              <a:gd name="connsiteX4" fmla="*/ 14531 w 23648"/>
              <a:gd name="connsiteY4" fmla="*/ 23045 h 28377"/>
              <a:gd name="connsiteX5" fmla="*/ 12166 w 23648"/>
              <a:gd name="connsiteY5" fmla="*/ 22572 h 28377"/>
              <a:gd name="connsiteX6" fmla="*/ 11694 w 23648"/>
              <a:gd name="connsiteY6" fmla="*/ 21626 h 28377"/>
              <a:gd name="connsiteX7" fmla="*/ 11220 w 23648"/>
              <a:gd name="connsiteY7" fmla="*/ 21626 h 28377"/>
              <a:gd name="connsiteX8" fmla="*/ 11220 w 23648"/>
              <a:gd name="connsiteY8" fmla="*/ 22572 h 28377"/>
              <a:gd name="connsiteX9" fmla="*/ 11694 w 23648"/>
              <a:gd name="connsiteY9" fmla="*/ 24463 h 28377"/>
              <a:gd name="connsiteX10" fmla="*/ 14058 w 23648"/>
              <a:gd name="connsiteY10" fmla="*/ 26355 h 28377"/>
              <a:gd name="connsiteX11" fmla="*/ 15477 w 23648"/>
              <a:gd name="connsiteY11" fmla="*/ 27301 h 28377"/>
              <a:gd name="connsiteX12" fmla="*/ 15950 w 23648"/>
              <a:gd name="connsiteY12" fmla="*/ 27301 h 28377"/>
              <a:gd name="connsiteX13" fmla="*/ 15477 w 23648"/>
              <a:gd name="connsiteY13" fmla="*/ 26828 h 28377"/>
              <a:gd name="connsiteX14" fmla="*/ 17842 w 23648"/>
              <a:gd name="connsiteY14" fmla="*/ 16896 h 28377"/>
              <a:gd name="connsiteX15" fmla="*/ 17842 w 23648"/>
              <a:gd name="connsiteY15" fmla="*/ 16423 h 28377"/>
              <a:gd name="connsiteX16" fmla="*/ 16896 w 23648"/>
              <a:gd name="connsiteY16" fmla="*/ 15477 h 28377"/>
              <a:gd name="connsiteX17" fmla="*/ 14531 w 23648"/>
              <a:gd name="connsiteY17" fmla="*/ 14531 h 28377"/>
              <a:gd name="connsiteX18" fmla="*/ 13585 w 23648"/>
              <a:gd name="connsiteY18" fmla="*/ 14058 h 28377"/>
              <a:gd name="connsiteX19" fmla="*/ 12640 w 23648"/>
              <a:gd name="connsiteY19" fmla="*/ 14531 h 28377"/>
              <a:gd name="connsiteX20" fmla="*/ 12640 w 23648"/>
              <a:gd name="connsiteY20" fmla="*/ 15477 h 28377"/>
              <a:gd name="connsiteX21" fmla="*/ 13112 w 23648"/>
              <a:gd name="connsiteY21" fmla="*/ 15950 h 28377"/>
              <a:gd name="connsiteX22" fmla="*/ 15004 w 23648"/>
              <a:gd name="connsiteY22" fmla="*/ 16423 h 28377"/>
              <a:gd name="connsiteX23" fmla="*/ 16896 w 23648"/>
              <a:gd name="connsiteY23" fmla="*/ 17842 h 28377"/>
              <a:gd name="connsiteX24" fmla="*/ 17369 w 23648"/>
              <a:gd name="connsiteY24" fmla="*/ 17842 h 28377"/>
              <a:gd name="connsiteX25" fmla="*/ 17842 w 23648"/>
              <a:gd name="connsiteY25" fmla="*/ 16896 h 28377"/>
              <a:gd name="connsiteX26" fmla="*/ 6491 w 23648"/>
              <a:gd name="connsiteY26" fmla="*/ 7910 h 28377"/>
              <a:gd name="connsiteX27" fmla="*/ 5545 w 23648"/>
              <a:gd name="connsiteY27" fmla="*/ 7437 h 28377"/>
              <a:gd name="connsiteX28" fmla="*/ 3180 w 23648"/>
              <a:gd name="connsiteY28" fmla="*/ 7910 h 28377"/>
              <a:gd name="connsiteX29" fmla="*/ 1761 w 23648"/>
              <a:gd name="connsiteY29" fmla="*/ 7910 h 28377"/>
              <a:gd name="connsiteX30" fmla="*/ 2234 w 23648"/>
              <a:gd name="connsiteY30" fmla="*/ 9329 h 28377"/>
              <a:gd name="connsiteX31" fmla="*/ 5072 w 23648"/>
              <a:gd name="connsiteY31" fmla="*/ 10275 h 28377"/>
              <a:gd name="connsiteX32" fmla="*/ 6491 w 23648"/>
              <a:gd name="connsiteY32" fmla="*/ 10275 h 28377"/>
              <a:gd name="connsiteX33" fmla="*/ 7910 w 23648"/>
              <a:gd name="connsiteY33" fmla="*/ 10275 h 28377"/>
              <a:gd name="connsiteX34" fmla="*/ 8856 w 23648"/>
              <a:gd name="connsiteY34" fmla="*/ 9802 h 28377"/>
              <a:gd name="connsiteX35" fmla="*/ 8383 w 23648"/>
              <a:gd name="connsiteY35" fmla="*/ 8856 h 28377"/>
              <a:gd name="connsiteX36" fmla="*/ 6491 w 23648"/>
              <a:gd name="connsiteY36" fmla="*/ 7910 h 28377"/>
              <a:gd name="connsiteX37" fmla="*/ 18315 w 23648"/>
              <a:gd name="connsiteY37" fmla="*/ 5545 h 28377"/>
              <a:gd name="connsiteX38" fmla="*/ 14531 w 23648"/>
              <a:gd name="connsiteY38" fmla="*/ 4599 h 28377"/>
              <a:gd name="connsiteX39" fmla="*/ 11694 w 23648"/>
              <a:gd name="connsiteY39" fmla="*/ 3180 h 28377"/>
              <a:gd name="connsiteX40" fmla="*/ 6964 w 23648"/>
              <a:gd name="connsiteY40" fmla="*/ 3653 h 28377"/>
              <a:gd name="connsiteX41" fmla="*/ 10275 w 23648"/>
              <a:gd name="connsiteY41" fmla="*/ 8856 h 28377"/>
              <a:gd name="connsiteX42" fmla="*/ 14058 w 23648"/>
              <a:gd name="connsiteY42" fmla="*/ 12166 h 28377"/>
              <a:gd name="connsiteX43" fmla="*/ 15950 w 23648"/>
              <a:gd name="connsiteY43" fmla="*/ 13112 h 28377"/>
              <a:gd name="connsiteX44" fmla="*/ 15950 w 23648"/>
              <a:gd name="connsiteY44" fmla="*/ 12639 h 28377"/>
              <a:gd name="connsiteX45" fmla="*/ 15950 w 23648"/>
              <a:gd name="connsiteY45" fmla="*/ 11693 h 28377"/>
              <a:gd name="connsiteX46" fmla="*/ 14058 w 23648"/>
              <a:gd name="connsiteY46" fmla="*/ 9329 h 28377"/>
              <a:gd name="connsiteX47" fmla="*/ 13585 w 23648"/>
              <a:gd name="connsiteY47" fmla="*/ 8856 h 28377"/>
              <a:gd name="connsiteX48" fmla="*/ 13585 w 23648"/>
              <a:gd name="connsiteY48" fmla="*/ 8383 h 28377"/>
              <a:gd name="connsiteX49" fmla="*/ 14058 w 23648"/>
              <a:gd name="connsiteY49" fmla="*/ 7910 h 28377"/>
              <a:gd name="connsiteX50" fmla="*/ 15004 w 23648"/>
              <a:gd name="connsiteY50" fmla="*/ 7910 h 28377"/>
              <a:gd name="connsiteX51" fmla="*/ 16423 w 23648"/>
              <a:gd name="connsiteY51" fmla="*/ 8856 h 28377"/>
              <a:gd name="connsiteX52" fmla="*/ 17369 w 23648"/>
              <a:gd name="connsiteY52" fmla="*/ 8856 h 28377"/>
              <a:gd name="connsiteX53" fmla="*/ 18315 w 23648"/>
              <a:gd name="connsiteY53" fmla="*/ 5545 h 28377"/>
              <a:gd name="connsiteX54" fmla="*/ 23045 w 23648"/>
              <a:gd name="connsiteY54" fmla="*/ 4599 h 28377"/>
              <a:gd name="connsiteX55" fmla="*/ 21626 w 23648"/>
              <a:gd name="connsiteY55" fmla="*/ 3653 h 28377"/>
              <a:gd name="connsiteX56" fmla="*/ 19734 w 23648"/>
              <a:gd name="connsiteY56" fmla="*/ 1761 h 28377"/>
              <a:gd name="connsiteX57" fmla="*/ 19734 w 23648"/>
              <a:gd name="connsiteY57" fmla="*/ 4126 h 28377"/>
              <a:gd name="connsiteX58" fmla="*/ 19734 w 23648"/>
              <a:gd name="connsiteY58" fmla="*/ 5545 h 28377"/>
              <a:gd name="connsiteX59" fmla="*/ 19734 w 23648"/>
              <a:gd name="connsiteY59" fmla="*/ 6018 h 28377"/>
              <a:gd name="connsiteX60" fmla="*/ 20207 w 23648"/>
              <a:gd name="connsiteY60" fmla="*/ 6018 h 28377"/>
              <a:gd name="connsiteX61" fmla="*/ 21626 w 23648"/>
              <a:gd name="connsiteY61" fmla="*/ 6491 h 28377"/>
              <a:gd name="connsiteX62" fmla="*/ 23045 w 23648"/>
              <a:gd name="connsiteY62" fmla="*/ 4599 h 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3648" h="28377">
                <a:moveTo>
                  <a:pt x="15477" y="26828"/>
                </a:moveTo>
                <a:lnTo>
                  <a:pt x="15477" y="25409"/>
                </a:lnTo>
                <a:lnTo>
                  <a:pt x="15004" y="23991"/>
                </a:lnTo>
                <a:lnTo>
                  <a:pt x="15004" y="23045"/>
                </a:lnTo>
                <a:lnTo>
                  <a:pt x="14531" y="23045"/>
                </a:lnTo>
                <a:lnTo>
                  <a:pt x="12166" y="22572"/>
                </a:lnTo>
                <a:lnTo>
                  <a:pt x="11694" y="21626"/>
                </a:lnTo>
                <a:lnTo>
                  <a:pt x="11220" y="21626"/>
                </a:lnTo>
                <a:lnTo>
                  <a:pt x="11220" y="22572"/>
                </a:lnTo>
                <a:lnTo>
                  <a:pt x="11694" y="24463"/>
                </a:lnTo>
                <a:lnTo>
                  <a:pt x="14058" y="26355"/>
                </a:lnTo>
                <a:lnTo>
                  <a:pt x="15477" y="27301"/>
                </a:lnTo>
                <a:lnTo>
                  <a:pt x="15950" y="27301"/>
                </a:lnTo>
                <a:lnTo>
                  <a:pt x="15477" y="26828"/>
                </a:lnTo>
                <a:close/>
                <a:moveTo>
                  <a:pt x="17842" y="16896"/>
                </a:moveTo>
                <a:lnTo>
                  <a:pt x="17842" y="16423"/>
                </a:lnTo>
                <a:lnTo>
                  <a:pt x="16896" y="15477"/>
                </a:lnTo>
                <a:lnTo>
                  <a:pt x="14531" y="14531"/>
                </a:lnTo>
                <a:lnTo>
                  <a:pt x="13585" y="14058"/>
                </a:lnTo>
                <a:lnTo>
                  <a:pt x="12640" y="14531"/>
                </a:lnTo>
                <a:lnTo>
                  <a:pt x="12640" y="15477"/>
                </a:lnTo>
                <a:lnTo>
                  <a:pt x="13112" y="15950"/>
                </a:lnTo>
                <a:lnTo>
                  <a:pt x="15004" y="16423"/>
                </a:lnTo>
                <a:lnTo>
                  <a:pt x="16896" y="17842"/>
                </a:lnTo>
                <a:lnTo>
                  <a:pt x="17369" y="17842"/>
                </a:lnTo>
                <a:lnTo>
                  <a:pt x="17842" y="16896"/>
                </a:lnTo>
                <a:close/>
                <a:moveTo>
                  <a:pt x="6491" y="7910"/>
                </a:moveTo>
                <a:lnTo>
                  <a:pt x="5545" y="7437"/>
                </a:lnTo>
                <a:lnTo>
                  <a:pt x="3180" y="7910"/>
                </a:lnTo>
                <a:lnTo>
                  <a:pt x="1761" y="7910"/>
                </a:lnTo>
                <a:lnTo>
                  <a:pt x="2234" y="9329"/>
                </a:lnTo>
                <a:lnTo>
                  <a:pt x="5072" y="10275"/>
                </a:lnTo>
                <a:lnTo>
                  <a:pt x="6491" y="10275"/>
                </a:lnTo>
                <a:lnTo>
                  <a:pt x="7910" y="10275"/>
                </a:lnTo>
                <a:lnTo>
                  <a:pt x="8856" y="9802"/>
                </a:lnTo>
                <a:lnTo>
                  <a:pt x="8383" y="8856"/>
                </a:lnTo>
                <a:lnTo>
                  <a:pt x="6491" y="7910"/>
                </a:lnTo>
                <a:close/>
                <a:moveTo>
                  <a:pt x="18315" y="5545"/>
                </a:moveTo>
                <a:lnTo>
                  <a:pt x="14531" y="4599"/>
                </a:lnTo>
                <a:lnTo>
                  <a:pt x="11694" y="3180"/>
                </a:lnTo>
                <a:lnTo>
                  <a:pt x="6964" y="3653"/>
                </a:lnTo>
                <a:lnTo>
                  <a:pt x="10275" y="8856"/>
                </a:lnTo>
                <a:lnTo>
                  <a:pt x="14058" y="12166"/>
                </a:lnTo>
                <a:lnTo>
                  <a:pt x="15950" y="13112"/>
                </a:lnTo>
                <a:lnTo>
                  <a:pt x="15950" y="12639"/>
                </a:lnTo>
                <a:lnTo>
                  <a:pt x="15950" y="11693"/>
                </a:lnTo>
                <a:lnTo>
                  <a:pt x="14058" y="9329"/>
                </a:lnTo>
                <a:lnTo>
                  <a:pt x="13585" y="8856"/>
                </a:lnTo>
                <a:lnTo>
                  <a:pt x="13585" y="8383"/>
                </a:lnTo>
                <a:lnTo>
                  <a:pt x="14058" y="7910"/>
                </a:lnTo>
                <a:lnTo>
                  <a:pt x="15004" y="7910"/>
                </a:lnTo>
                <a:lnTo>
                  <a:pt x="16423" y="8856"/>
                </a:lnTo>
                <a:lnTo>
                  <a:pt x="17369" y="8856"/>
                </a:lnTo>
                <a:lnTo>
                  <a:pt x="18315" y="5545"/>
                </a:lnTo>
                <a:close/>
                <a:moveTo>
                  <a:pt x="23045" y="4599"/>
                </a:moveTo>
                <a:lnTo>
                  <a:pt x="21626" y="3653"/>
                </a:lnTo>
                <a:lnTo>
                  <a:pt x="19734" y="1761"/>
                </a:lnTo>
                <a:lnTo>
                  <a:pt x="19734" y="4126"/>
                </a:lnTo>
                <a:lnTo>
                  <a:pt x="19734" y="5545"/>
                </a:lnTo>
                <a:lnTo>
                  <a:pt x="19734" y="6018"/>
                </a:lnTo>
                <a:lnTo>
                  <a:pt x="20207" y="6018"/>
                </a:lnTo>
                <a:lnTo>
                  <a:pt x="21626" y="6491"/>
                </a:lnTo>
                <a:lnTo>
                  <a:pt x="23045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2EE69318-E3AC-4D21-9010-8D0D4D2448E9}"/>
              </a:ext>
            </a:extLst>
          </p:cNvPr>
          <p:cNvSpPr/>
          <p:nvPr/>
        </p:nvSpPr>
        <p:spPr>
          <a:xfrm>
            <a:off x="3423543" y="1209541"/>
            <a:ext cx="10738" cy="18093"/>
          </a:xfrm>
          <a:custGeom>
            <a:avLst/>
            <a:gdLst>
              <a:gd name="connsiteX0" fmla="*/ 4599 w 4729"/>
              <a:gd name="connsiteY0" fmla="*/ 8383 h 9459"/>
              <a:gd name="connsiteX1" fmla="*/ 4599 w 4729"/>
              <a:gd name="connsiteY1" fmla="*/ 7437 h 9459"/>
              <a:gd name="connsiteX2" fmla="*/ 5072 w 4729"/>
              <a:gd name="connsiteY2" fmla="*/ 6491 h 9459"/>
              <a:gd name="connsiteX3" fmla="*/ 4599 w 4729"/>
              <a:gd name="connsiteY3" fmla="*/ 6018 h 9459"/>
              <a:gd name="connsiteX4" fmla="*/ 4126 w 4729"/>
              <a:gd name="connsiteY4" fmla="*/ 5072 h 9459"/>
              <a:gd name="connsiteX5" fmla="*/ 3653 w 4729"/>
              <a:gd name="connsiteY5" fmla="*/ 4599 h 9459"/>
              <a:gd name="connsiteX6" fmla="*/ 3653 w 4729"/>
              <a:gd name="connsiteY6" fmla="*/ 3653 h 9459"/>
              <a:gd name="connsiteX7" fmla="*/ 3180 w 4729"/>
              <a:gd name="connsiteY7" fmla="*/ 3180 h 9459"/>
              <a:gd name="connsiteX8" fmla="*/ 3180 w 4729"/>
              <a:gd name="connsiteY8" fmla="*/ 2234 h 9459"/>
              <a:gd name="connsiteX9" fmla="*/ 2707 w 4729"/>
              <a:gd name="connsiteY9" fmla="*/ 1761 h 9459"/>
              <a:gd name="connsiteX10" fmla="*/ 1761 w 4729"/>
              <a:gd name="connsiteY10" fmla="*/ 4599 h 9459"/>
              <a:gd name="connsiteX11" fmla="*/ 1761 w 4729"/>
              <a:gd name="connsiteY11" fmla="*/ 6964 h 9459"/>
              <a:gd name="connsiteX12" fmla="*/ 2234 w 4729"/>
              <a:gd name="connsiteY12" fmla="*/ 7910 h 9459"/>
              <a:gd name="connsiteX13" fmla="*/ 2707 w 4729"/>
              <a:gd name="connsiteY13" fmla="*/ 7910 h 9459"/>
              <a:gd name="connsiteX14" fmla="*/ 4599 w 4729"/>
              <a:gd name="connsiteY14" fmla="*/ 8383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4599" y="8383"/>
                </a:moveTo>
                <a:lnTo>
                  <a:pt x="4599" y="7437"/>
                </a:lnTo>
                <a:lnTo>
                  <a:pt x="5072" y="6491"/>
                </a:lnTo>
                <a:lnTo>
                  <a:pt x="4599" y="6018"/>
                </a:lnTo>
                <a:lnTo>
                  <a:pt x="4126" y="5072"/>
                </a:lnTo>
                <a:lnTo>
                  <a:pt x="3653" y="4599"/>
                </a:lnTo>
                <a:lnTo>
                  <a:pt x="3653" y="3653"/>
                </a:lnTo>
                <a:lnTo>
                  <a:pt x="3180" y="3180"/>
                </a:lnTo>
                <a:lnTo>
                  <a:pt x="3180" y="2234"/>
                </a:lnTo>
                <a:lnTo>
                  <a:pt x="2707" y="1761"/>
                </a:lnTo>
                <a:lnTo>
                  <a:pt x="1761" y="4599"/>
                </a:lnTo>
                <a:lnTo>
                  <a:pt x="1761" y="6964"/>
                </a:lnTo>
                <a:lnTo>
                  <a:pt x="2234" y="7910"/>
                </a:lnTo>
                <a:lnTo>
                  <a:pt x="2707" y="7910"/>
                </a:lnTo>
                <a:lnTo>
                  <a:pt x="4599" y="838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73C6E3C-1B81-465C-A984-BC648923BE7B}"/>
              </a:ext>
            </a:extLst>
          </p:cNvPr>
          <p:cNvSpPr/>
          <p:nvPr/>
        </p:nvSpPr>
        <p:spPr>
          <a:xfrm>
            <a:off x="7343710" y="3678381"/>
            <a:ext cx="10738" cy="63327"/>
          </a:xfrm>
          <a:custGeom>
            <a:avLst/>
            <a:gdLst>
              <a:gd name="connsiteX0" fmla="*/ 2707 w 4729"/>
              <a:gd name="connsiteY0" fmla="*/ 32504 h 33107"/>
              <a:gd name="connsiteX1" fmla="*/ 3180 w 4729"/>
              <a:gd name="connsiteY1" fmla="*/ 32031 h 33107"/>
              <a:gd name="connsiteX2" fmla="*/ 3180 w 4729"/>
              <a:gd name="connsiteY2" fmla="*/ 31085 h 33107"/>
              <a:gd name="connsiteX3" fmla="*/ 2707 w 4729"/>
              <a:gd name="connsiteY3" fmla="*/ 30612 h 33107"/>
              <a:gd name="connsiteX4" fmla="*/ 2234 w 4729"/>
              <a:gd name="connsiteY4" fmla="*/ 30612 h 33107"/>
              <a:gd name="connsiteX5" fmla="*/ 1761 w 4729"/>
              <a:gd name="connsiteY5" fmla="*/ 31558 h 33107"/>
              <a:gd name="connsiteX6" fmla="*/ 1761 w 4729"/>
              <a:gd name="connsiteY6" fmla="*/ 32031 h 33107"/>
              <a:gd name="connsiteX7" fmla="*/ 1761 w 4729"/>
              <a:gd name="connsiteY7" fmla="*/ 32504 h 33107"/>
              <a:gd name="connsiteX8" fmla="*/ 2707 w 4729"/>
              <a:gd name="connsiteY8" fmla="*/ 32504 h 33107"/>
              <a:gd name="connsiteX9" fmla="*/ 4126 w 4729"/>
              <a:gd name="connsiteY9" fmla="*/ 4599 h 33107"/>
              <a:gd name="connsiteX10" fmla="*/ 4599 w 4729"/>
              <a:gd name="connsiteY10" fmla="*/ 3653 h 33107"/>
              <a:gd name="connsiteX11" fmla="*/ 4599 w 4729"/>
              <a:gd name="connsiteY11" fmla="*/ 3180 h 33107"/>
              <a:gd name="connsiteX12" fmla="*/ 4599 w 4729"/>
              <a:gd name="connsiteY12" fmla="*/ 2707 h 33107"/>
              <a:gd name="connsiteX13" fmla="*/ 4599 w 4729"/>
              <a:gd name="connsiteY13" fmla="*/ 2234 h 33107"/>
              <a:gd name="connsiteX14" fmla="*/ 4599 w 4729"/>
              <a:gd name="connsiteY14" fmla="*/ 1761 h 33107"/>
              <a:gd name="connsiteX15" fmla="*/ 4126 w 4729"/>
              <a:gd name="connsiteY15" fmla="*/ 2234 h 33107"/>
              <a:gd name="connsiteX16" fmla="*/ 3653 w 4729"/>
              <a:gd name="connsiteY16" fmla="*/ 3180 h 33107"/>
              <a:gd name="connsiteX17" fmla="*/ 3653 w 4729"/>
              <a:gd name="connsiteY17" fmla="*/ 3653 h 33107"/>
              <a:gd name="connsiteX18" fmla="*/ 3180 w 4729"/>
              <a:gd name="connsiteY18" fmla="*/ 4126 h 33107"/>
              <a:gd name="connsiteX19" fmla="*/ 3180 w 4729"/>
              <a:gd name="connsiteY19" fmla="*/ 4599 h 33107"/>
              <a:gd name="connsiteX20" fmla="*/ 3653 w 4729"/>
              <a:gd name="connsiteY20" fmla="*/ 4599 h 33107"/>
              <a:gd name="connsiteX21" fmla="*/ 4126 w 4729"/>
              <a:gd name="connsiteY21" fmla="*/ 4599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29" h="33107">
                <a:moveTo>
                  <a:pt x="2707" y="32504"/>
                </a:moveTo>
                <a:lnTo>
                  <a:pt x="3180" y="32031"/>
                </a:lnTo>
                <a:lnTo>
                  <a:pt x="3180" y="31085"/>
                </a:lnTo>
                <a:lnTo>
                  <a:pt x="2707" y="30612"/>
                </a:lnTo>
                <a:lnTo>
                  <a:pt x="2234" y="30612"/>
                </a:lnTo>
                <a:lnTo>
                  <a:pt x="1761" y="31558"/>
                </a:lnTo>
                <a:lnTo>
                  <a:pt x="1761" y="32031"/>
                </a:lnTo>
                <a:lnTo>
                  <a:pt x="1761" y="32504"/>
                </a:lnTo>
                <a:lnTo>
                  <a:pt x="2707" y="32504"/>
                </a:lnTo>
                <a:close/>
                <a:moveTo>
                  <a:pt x="4126" y="4599"/>
                </a:moveTo>
                <a:lnTo>
                  <a:pt x="4599" y="3653"/>
                </a:lnTo>
                <a:lnTo>
                  <a:pt x="4599" y="3180"/>
                </a:lnTo>
                <a:lnTo>
                  <a:pt x="4599" y="2707"/>
                </a:lnTo>
                <a:lnTo>
                  <a:pt x="4599" y="2234"/>
                </a:lnTo>
                <a:lnTo>
                  <a:pt x="4599" y="1761"/>
                </a:lnTo>
                <a:lnTo>
                  <a:pt x="4126" y="2234"/>
                </a:lnTo>
                <a:lnTo>
                  <a:pt x="3653" y="3180"/>
                </a:lnTo>
                <a:lnTo>
                  <a:pt x="3653" y="3653"/>
                </a:lnTo>
                <a:lnTo>
                  <a:pt x="3180" y="4126"/>
                </a:lnTo>
                <a:lnTo>
                  <a:pt x="3180" y="4599"/>
                </a:lnTo>
                <a:lnTo>
                  <a:pt x="3653" y="4599"/>
                </a:lnTo>
                <a:lnTo>
                  <a:pt x="4126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FD6E03D8-858A-4D91-AF82-50ABC8CE4CA9}"/>
              </a:ext>
            </a:extLst>
          </p:cNvPr>
          <p:cNvSpPr/>
          <p:nvPr/>
        </p:nvSpPr>
        <p:spPr>
          <a:xfrm>
            <a:off x="3720964" y="1845522"/>
            <a:ext cx="21473" cy="18093"/>
          </a:xfrm>
          <a:custGeom>
            <a:avLst/>
            <a:gdLst>
              <a:gd name="connsiteX0" fmla="*/ 11693 w 9459"/>
              <a:gd name="connsiteY0" fmla="*/ 8856 h 9459"/>
              <a:gd name="connsiteX1" fmla="*/ 10748 w 9459"/>
              <a:gd name="connsiteY1" fmla="*/ 7910 h 9459"/>
              <a:gd name="connsiteX2" fmla="*/ 8383 w 9459"/>
              <a:gd name="connsiteY2" fmla="*/ 5545 h 9459"/>
              <a:gd name="connsiteX3" fmla="*/ 6018 w 9459"/>
              <a:gd name="connsiteY3" fmla="*/ 5072 h 9459"/>
              <a:gd name="connsiteX4" fmla="*/ 6491 w 9459"/>
              <a:gd name="connsiteY4" fmla="*/ 7910 h 9459"/>
              <a:gd name="connsiteX5" fmla="*/ 8383 w 9459"/>
              <a:gd name="connsiteY5" fmla="*/ 9802 h 9459"/>
              <a:gd name="connsiteX6" fmla="*/ 10748 w 9459"/>
              <a:gd name="connsiteY6" fmla="*/ 9802 h 9459"/>
              <a:gd name="connsiteX7" fmla="*/ 11693 w 9459"/>
              <a:gd name="connsiteY7" fmla="*/ 8856 h 9459"/>
              <a:gd name="connsiteX8" fmla="*/ 5072 w 9459"/>
              <a:gd name="connsiteY8" fmla="*/ 3180 h 9459"/>
              <a:gd name="connsiteX9" fmla="*/ 5072 w 9459"/>
              <a:gd name="connsiteY9" fmla="*/ 3180 h 9459"/>
              <a:gd name="connsiteX10" fmla="*/ 5072 w 9459"/>
              <a:gd name="connsiteY10" fmla="*/ 2234 h 9459"/>
              <a:gd name="connsiteX11" fmla="*/ 3653 w 9459"/>
              <a:gd name="connsiteY11" fmla="*/ 1761 h 9459"/>
              <a:gd name="connsiteX12" fmla="*/ 1761 w 9459"/>
              <a:gd name="connsiteY12" fmla="*/ 2234 h 9459"/>
              <a:gd name="connsiteX13" fmla="*/ 2234 w 9459"/>
              <a:gd name="connsiteY13" fmla="*/ 2707 h 9459"/>
              <a:gd name="connsiteX14" fmla="*/ 3653 w 9459"/>
              <a:gd name="connsiteY14" fmla="*/ 3653 h 9459"/>
              <a:gd name="connsiteX15" fmla="*/ 5072 w 9459"/>
              <a:gd name="connsiteY15" fmla="*/ 318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59" h="9459">
                <a:moveTo>
                  <a:pt x="11693" y="8856"/>
                </a:moveTo>
                <a:lnTo>
                  <a:pt x="10748" y="7910"/>
                </a:lnTo>
                <a:lnTo>
                  <a:pt x="8383" y="5545"/>
                </a:lnTo>
                <a:lnTo>
                  <a:pt x="6018" y="5072"/>
                </a:lnTo>
                <a:lnTo>
                  <a:pt x="6491" y="7910"/>
                </a:lnTo>
                <a:lnTo>
                  <a:pt x="8383" y="9802"/>
                </a:lnTo>
                <a:lnTo>
                  <a:pt x="10748" y="9802"/>
                </a:lnTo>
                <a:lnTo>
                  <a:pt x="11693" y="8856"/>
                </a:lnTo>
                <a:close/>
                <a:moveTo>
                  <a:pt x="5072" y="3180"/>
                </a:moveTo>
                <a:lnTo>
                  <a:pt x="5072" y="3180"/>
                </a:lnTo>
                <a:lnTo>
                  <a:pt x="5072" y="2234"/>
                </a:lnTo>
                <a:lnTo>
                  <a:pt x="3653" y="1761"/>
                </a:lnTo>
                <a:lnTo>
                  <a:pt x="1761" y="2234"/>
                </a:lnTo>
                <a:lnTo>
                  <a:pt x="2234" y="2707"/>
                </a:lnTo>
                <a:lnTo>
                  <a:pt x="3653" y="3653"/>
                </a:lnTo>
                <a:lnTo>
                  <a:pt x="5072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CE358501-42F0-4013-A051-BA9844925E24}"/>
              </a:ext>
            </a:extLst>
          </p:cNvPr>
          <p:cNvSpPr/>
          <p:nvPr/>
        </p:nvSpPr>
        <p:spPr>
          <a:xfrm>
            <a:off x="6312936" y="5073382"/>
            <a:ext cx="32212" cy="36187"/>
          </a:xfrm>
          <a:custGeom>
            <a:avLst/>
            <a:gdLst>
              <a:gd name="connsiteX0" fmla="*/ 10274 w 14188"/>
              <a:gd name="connsiteY0" fmla="*/ 16896 h 18918"/>
              <a:gd name="connsiteX1" fmla="*/ 11693 w 14188"/>
              <a:gd name="connsiteY1" fmla="*/ 15477 h 18918"/>
              <a:gd name="connsiteX2" fmla="*/ 12639 w 14188"/>
              <a:gd name="connsiteY2" fmla="*/ 13585 h 18918"/>
              <a:gd name="connsiteX3" fmla="*/ 14058 w 14188"/>
              <a:gd name="connsiteY3" fmla="*/ 12166 h 18918"/>
              <a:gd name="connsiteX4" fmla="*/ 14531 w 14188"/>
              <a:gd name="connsiteY4" fmla="*/ 8856 h 18918"/>
              <a:gd name="connsiteX5" fmla="*/ 13585 w 14188"/>
              <a:gd name="connsiteY5" fmla="*/ 5072 h 18918"/>
              <a:gd name="connsiteX6" fmla="*/ 11693 w 14188"/>
              <a:gd name="connsiteY6" fmla="*/ 1761 h 18918"/>
              <a:gd name="connsiteX7" fmla="*/ 9329 w 14188"/>
              <a:gd name="connsiteY7" fmla="*/ 2234 h 18918"/>
              <a:gd name="connsiteX8" fmla="*/ 7909 w 14188"/>
              <a:gd name="connsiteY8" fmla="*/ 4126 h 18918"/>
              <a:gd name="connsiteX9" fmla="*/ 6964 w 14188"/>
              <a:gd name="connsiteY9" fmla="*/ 6491 h 18918"/>
              <a:gd name="connsiteX10" fmla="*/ 4599 w 14188"/>
              <a:gd name="connsiteY10" fmla="*/ 7910 h 18918"/>
              <a:gd name="connsiteX11" fmla="*/ 4126 w 14188"/>
              <a:gd name="connsiteY11" fmla="*/ 9329 h 18918"/>
              <a:gd name="connsiteX12" fmla="*/ 3180 w 14188"/>
              <a:gd name="connsiteY12" fmla="*/ 12639 h 18918"/>
              <a:gd name="connsiteX13" fmla="*/ 2707 w 14188"/>
              <a:gd name="connsiteY13" fmla="*/ 14531 h 18918"/>
              <a:gd name="connsiteX14" fmla="*/ 1761 w 14188"/>
              <a:gd name="connsiteY14" fmla="*/ 15004 h 18918"/>
              <a:gd name="connsiteX15" fmla="*/ 1761 w 14188"/>
              <a:gd name="connsiteY15" fmla="*/ 15950 h 18918"/>
              <a:gd name="connsiteX16" fmla="*/ 3180 w 14188"/>
              <a:gd name="connsiteY16" fmla="*/ 17369 h 18918"/>
              <a:gd name="connsiteX17" fmla="*/ 6964 w 14188"/>
              <a:gd name="connsiteY17" fmla="*/ 17842 h 18918"/>
              <a:gd name="connsiteX18" fmla="*/ 10274 w 14188"/>
              <a:gd name="connsiteY18" fmla="*/ 16896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188" h="18918">
                <a:moveTo>
                  <a:pt x="10274" y="16896"/>
                </a:moveTo>
                <a:lnTo>
                  <a:pt x="11693" y="15477"/>
                </a:lnTo>
                <a:lnTo>
                  <a:pt x="12639" y="13585"/>
                </a:lnTo>
                <a:lnTo>
                  <a:pt x="14058" y="12166"/>
                </a:lnTo>
                <a:lnTo>
                  <a:pt x="14531" y="8856"/>
                </a:lnTo>
                <a:lnTo>
                  <a:pt x="13585" y="5072"/>
                </a:lnTo>
                <a:lnTo>
                  <a:pt x="11693" y="1761"/>
                </a:lnTo>
                <a:lnTo>
                  <a:pt x="9329" y="2234"/>
                </a:lnTo>
                <a:lnTo>
                  <a:pt x="7909" y="4126"/>
                </a:lnTo>
                <a:lnTo>
                  <a:pt x="6964" y="6491"/>
                </a:lnTo>
                <a:lnTo>
                  <a:pt x="4599" y="7910"/>
                </a:lnTo>
                <a:lnTo>
                  <a:pt x="4126" y="9329"/>
                </a:lnTo>
                <a:lnTo>
                  <a:pt x="3180" y="12639"/>
                </a:lnTo>
                <a:lnTo>
                  <a:pt x="2707" y="14531"/>
                </a:lnTo>
                <a:lnTo>
                  <a:pt x="1761" y="15004"/>
                </a:lnTo>
                <a:lnTo>
                  <a:pt x="1761" y="15950"/>
                </a:lnTo>
                <a:lnTo>
                  <a:pt x="3180" y="17369"/>
                </a:lnTo>
                <a:lnTo>
                  <a:pt x="6964" y="17842"/>
                </a:lnTo>
                <a:lnTo>
                  <a:pt x="10274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C281858D-E790-44EB-AEC2-34518588956B}"/>
              </a:ext>
            </a:extLst>
          </p:cNvPr>
          <p:cNvSpPr/>
          <p:nvPr/>
        </p:nvSpPr>
        <p:spPr>
          <a:xfrm>
            <a:off x="3308655" y="3825844"/>
            <a:ext cx="64423" cy="99514"/>
          </a:xfrm>
          <a:custGeom>
            <a:avLst/>
            <a:gdLst>
              <a:gd name="connsiteX0" fmla="*/ 6491 w 28377"/>
              <a:gd name="connsiteY0" fmla="*/ 49058 h 52026"/>
              <a:gd name="connsiteX1" fmla="*/ 8856 w 28377"/>
              <a:gd name="connsiteY1" fmla="*/ 45274 h 52026"/>
              <a:gd name="connsiteX2" fmla="*/ 8856 w 28377"/>
              <a:gd name="connsiteY2" fmla="*/ 42909 h 52026"/>
              <a:gd name="connsiteX3" fmla="*/ 7437 w 28377"/>
              <a:gd name="connsiteY3" fmla="*/ 40544 h 52026"/>
              <a:gd name="connsiteX4" fmla="*/ 5545 w 28377"/>
              <a:gd name="connsiteY4" fmla="*/ 40544 h 52026"/>
              <a:gd name="connsiteX5" fmla="*/ 3180 w 28377"/>
              <a:gd name="connsiteY5" fmla="*/ 42436 h 52026"/>
              <a:gd name="connsiteX6" fmla="*/ 1761 w 28377"/>
              <a:gd name="connsiteY6" fmla="*/ 44328 h 52026"/>
              <a:gd name="connsiteX7" fmla="*/ 1761 w 28377"/>
              <a:gd name="connsiteY7" fmla="*/ 45747 h 52026"/>
              <a:gd name="connsiteX8" fmla="*/ 2234 w 28377"/>
              <a:gd name="connsiteY8" fmla="*/ 49058 h 52026"/>
              <a:gd name="connsiteX9" fmla="*/ 2707 w 28377"/>
              <a:gd name="connsiteY9" fmla="*/ 50476 h 52026"/>
              <a:gd name="connsiteX10" fmla="*/ 4126 w 28377"/>
              <a:gd name="connsiteY10" fmla="*/ 51422 h 52026"/>
              <a:gd name="connsiteX11" fmla="*/ 6491 w 28377"/>
              <a:gd name="connsiteY11" fmla="*/ 49058 h 52026"/>
              <a:gd name="connsiteX12" fmla="*/ 26829 w 28377"/>
              <a:gd name="connsiteY12" fmla="*/ 5545 h 52026"/>
              <a:gd name="connsiteX13" fmla="*/ 27774 w 28377"/>
              <a:gd name="connsiteY13" fmla="*/ 3653 h 52026"/>
              <a:gd name="connsiteX14" fmla="*/ 27774 w 28377"/>
              <a:gd name="connsiteY14" fmla="*/ 2707 h 52026"/>
              <a:gd name="connsiteX15" fmla="*/ 27301 w 28377"/>
              <a:gd name="connsiteY15" fmla="*/ 2234 h 52026"/>
              <a:gd name="connsiteX16" fmla="*/ 26829 w 28377"/>
              <a:gd name="connsiteY16" fmla="*/ 1761 h 52026"/>
              <a:gd name="connsiteX17" fmla="*/ 25883 w 28377"/>
              <a:gd name="connsiteY17" fmla="*/ 2234 h 52026"/>
              <a:gd name="connsiteX18" fmla="*/ 24464 w 28377"/>
              <a:gd name="connsiteY18" fmla="*/ 4599 h 52026"/>
              <a:gd name="connsiteX19" fmla="*/ 24937 w 28377"/>
              <a:gd name="connsiteY19" fmla="*/ 5545 h 52026"/>
              <a:gd name="connsiteX20" fmla="*/ 25883 w 28377"/>
              <a:gd name="connsiteY20" fmla="*/ 6491 h 52026"/>
              <a:gd name="connsiteX21" fmla="*/ 26829 w 28377"/>
              <a:gd name="connsiteY21" fmla="*/ 5545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" h="52026">
                <a:moveTo>
                  <a:pt x="6491" y="49058"/>
                </a:moveTo>
                <a:lnTo>
                  <a:pt x="8856" y="45274"/>
                </a:lnTo>
                <a:lnTo>
                  <a:pt x="8856" y="42909"/>
                </a:lnTo>
                <a:lnTo>
                  <a:pt x="7437" y="40544"/>
                </a:lnTo>
                <a:lnTo>
                  <a:pt x="5545" y="40544"/>
                </a:lnTo>
                <a:lnTo>
                  <a:pt x="3180" y="42436"/>
                </a:lnTo>
                <a:lnTo>
                  <a:pt x="1761" y="44328"/>
                </a:lnTo>
                <a:lnTo>
                  <a:pt x="1761" y="45747"/>
                </a:lnTo>
                <a:lnTo>
                  <a:pt x="2234" y="49058"/>
                </a:lnTo>
                <a:lnTo>
                  <a:pt x="2707" y="50476"/>
                </a:lnTo>
                <a:lnTo>
                  <a:pt x="4126" y="51422"/>
                </a:lnTo>
                <a:lnTo>
                  <a:pt x="6491" y="49058"/>
                </a:lnTo>
                <a:close/>
                <a:moveTo>
                  <a:pt x="26829" y="5545"/>
                </a:moveTo>
                <a:lnTo>
                  <a:pt x="27774" y="3653"/>
                </a:lnTo>
                <a:lnTo>
                  <a:pt x="27774" y="2707"/>
                </a:lnTo>
                <a:lnTo>
                  <a:pt x="27301" y="2234"/>
                </a:lnTo>
                <a:lnTo>
                  <a:pt x="26829" y="1761"/>
                </a:lnTo>
                <a:lnTo>
                  <a:pt x="25883" y="2234"/>
                </a:lnTo>
                <a:lnTo>
                  <a:pt x="24464" y="4599"/>
                </a:lnTo>
                <a:lnTo>
                  <a:pt x="24937" y="5545"/>
                </a:lnTo>
                <a:lnTo>
                  <a:pt x="25883" y="6491"/>
                </a:lnTo>
                <a:lnTo>
                  <a:pt x="26829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2E7D44DF-E2C8-4961-90E0-DB4AEBFF7799}"/>
              </a:ext>
            </a:extLst>
          </p:cNvPr>
          <p:cNvSpPr/>
          <p:nvPr/>
        </p:nvSpPr>
        <p:spPr>
          <a:xfrm>
            <a:off x="6256026" y="4185903"/>
            <a:ext cx="10738" cy="18093"/>
          </a:xfrm>
          <a:custGeom>
            <a:avLst/>
            <a:gdLst>
              <a:gd name="connsiteX0" fmla="*/ 6018 w 4729"/>
              <a:gd name="connsiteY0" fmla="*/ 5545 h 9459"/>
              <a:gd name="connsiteX1" fmla="*/ 3653 w 4729"/>
              <a:gd name="connsiteY1" fmla="*/ 1761 h 9459"/>
              <a:gd name="connsiteX2" fmla="*/ 1761 w 4729"/>
              <a:gd name="connsiteY2" fmla="*/ 3180 h 9459"/>
              <a:gd name="connsiteX3" fmla="*/ 2707 w 4729"/>
              <a:gd name="connsiteY3" fmla="*/ 4599 h 9459"/>
              <a:gd name="connsiteX4" fmla="*/ 4126 w 4729"/>
              <a:gd name="connsiteY4" fmla="*/ 5545 h 9459"/>
              <a:gd name="connsiteX5" fmla="*/ 4599 w 4729"/>
              <a:gd name="connsiteY5" fmla="*/ 7437 h 9459"/>
              <a:gd name="connsiteX6" fmla="*/ 6018 w 4729"/>
              <a:gd name="connsiteY6" fmla="*/ 8383 h 9459"/>
              <a:gd name="connsiteX7" fmla="*/ 6018 w 4729"/>
              <a:gd name="connsiteY7" fmla="*/ 5545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9" h="9459">
                <a:moveTo>
                  <a:pt x="6018" y="5545"/>
                </a:moveTo>
                <a:lnTo>
                  <a:pt x="3653" y="1761"/>
                </a:lnTo>
                <a:lnTo>
                  <a:pt x="1761" y="3180"/>
                </a:lnTo>
                <a:lnTo>
                  <a:pt x="2707" y="4599"/>
                </a:lnTo>
                <a:lnTo>
                  <a:pt x="4126" y="5545"/>
                </a:lnTo>
                <a:lnTo>
                  <a:pt x="4599" y="7437"/>
                </a:lnTo>
                <a:lnTo>
                  <a:pt x="6018" y="8383"/>
                </a:lnTo>
                <a:lnTo>
                  <a:pt x="6018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93756BF3-84BB-40DA-BF0A-EFB02B42B815}"/>
              </a:ext>
            </a:extLst>
          </p:cNvPr>
          <p:cNvSpPr/>
          <p:nvPr/>
        </p:nvSpPr>
        <p:spPr>
          <a:xfrm>
            <a:off x="4754961" y="1869948"/>
            <a:ext cx="128848" cy="63327"/>
          </a:xfrm>
          <a:custGeom>
            <a:avLst/>
            <a:gdLst>
              <a:gd name="connsiteX0" fmla="*/ 11693 w 56755"/>
              <a:gd name="connsiteY0" fmla="*/ 16896 h 33107"/>
              <a:gd name="connsiteX1" fmla="*/ 10274 w 56755"/>
              <a:gd name="connsiteY1" fmla="*/ 16423 h 33107"/>
              <a:gd name="connsiteX2" fmla="*/ 7909 w 56755"/>
              <a:gd name="connsiteY2" fmla="*/ 17369 h 33107"/>
              <a:gd name="connsiteX3" fmla="*/ 6017 w 56755"/>
              <a:gd name="connsiteY3" fmla="*/ 19261 h 33107"/>
              <a:gd name="connsiteX4" fmla="*/ 4126 w 56755"/>
              <a:gd name="connsiteY4" fmla="*/ 20680 h 33107"/>
              <a:gd name="connsiteX5" fmla="*/ 1761 w 56755"/>
              <a:gd name="connsiteY5" fmla="*/ 19261 h 33107"/>
              <a:gd name="connsiteX6" fmla="*/ 2707 w 56755"/>
              <a:gd name="connsiteY6" fmla="*/ 23517 h 33107"/>
              <a:gd name="connsiteX7" fmla="*/ 5545 w 56755"/>
              <a:gd name="connsiteY7" fmla="*/ 28720 h 33107"/>
              <a:gd name="connsiteX8" fmla="*/ 6491 w 56755"/>
              <a:gd name="connsiteY8" fmla="*/ 30139 h 33107"/>
              <a:gd name="connsiteX9" fmla="*/ 7909 w 56755"/>
              <a:gd name="connsiteY9" fmla="*/ 31085 h 33107"/>
              <a:gd name="connsiteX10" fmla="*/ 13112 w 56755"/>
              <a:gd name="connsiteY10" fmla="*/ 32504 h 33107"/>
              <a:gd name="connsiteX11" fmla="*/ 14531 w 56755"/>
              <a:gd name="connsiteY11" fmla="*/ 32504 h 33107"/>
              <a:gd name="connsiteX12" fmla="*/ 17369 w 56755"/>
              <a:gd name="connsiteY12" fmla="*/ 32504 h 33107"/>
              <a:gd name="connsiteX13" fmla="*/ 18315 w 56755"/>
              <a:gd name="connsiteY13" fmla="*/ 32977 h 33107"/>
              <a:gd name="connsiteX14" fmla="*/ 19261 w 56755"/>
              <a:gd name="connsiteY14" fmla="*/ 34869 h 33107"/>
              <a:gd name="connsiteX15" fmla="*/ 21153 w 56755"/>
              <a:gd name="connsiteY15" fmla="*/ 34869 h 33107"/>
              <a:gd name="connsiteX16" fmla="*/ 21153 w 56755"/>
              <a:gd name="connsiteY16" fmla="*/ 34396 h 33107"/>
              <a:gd name="connsiteX17" fmla="*/ 21153 w 56755"/>
              <a:gd name="connsiteY17" fmla="*/ 32977 h 33107"/>
              <a:gd name="connsiteX18" fmla="*/ 22098 w 56755"/>
              <a:gd name="connsiteY18" fmla="*/ 32031 h 33107"/>
              <a:gd name="connsiteX19" fmla="*/ 23517 w 56755"/>
              <a:gd name="connsiteY19" fmla="*/ 31085 h 33107"/>
              <a:gd name="connsiteX20" fmla="*/ 24936 w 56755"/>
              <a:gd name="connsiteY20" fmla="*/ 31085 h 33107"/>
              <a:gd name="connsiteX21" fmla="*/ 27774 w 56755"/>
              <a:gd name="connsiteY21" fmla="*/ 30612 h 33107"/>
              <a:gd name="connsiteX22" fmla="*/ 30612 w 56755"/>
              <a:gd name="connsiteY22" fmla="*/ 29666 h 33107"/>
              <a:gd name="connsiteX23" fmla="*/ 32977 w 56755"/>
              <a:gd name="connsiteY23" fmla="*/ 27774 h 33107"/>
              <a:gd name="connsiteX24" fmla="*/ 37234 w 56755"/>
              <a:gd name="connsiteY24" fmla="*/ 23045 h 33107"/>
              <a:gd name="connsiteX25" fmla="*/ 38652 w 56755"/>
              <a:gd name="connsiteY25" fmla="*/ 23045 h 33107"/>
              <a:gd name="connsiteX26" fmla="*/ 40071 w 56755"/>
              <a:gd name="connsiteY26" fmla="*/ 23045 h 33107"/>
              <a:gd name="connsiteX27" fmla="*/ 42909 w 56755"/>
              <a:gd name="connsiteY27" fmla="*/ 23045 h 33107"/>
              <a:gd name="connsiteX28" fmla="*/ 45747 w 56755"/>
              <a:gd name="connsiteY28" fmla="*/ 22572 h 33107"/>
              <a:gd name="connsiteX29" fmla="*/ 44801 w 56755"/>
              <a:gd name="connsiteY29" fmla="*/ 20680 h 33107"/>
              <a:gd name="connsiteX30" fmla="*/ 44328 w 56755"/>
              <a:gd name="connsiteY30" fmla="*/ 20207 h 33107"/>
              <a:gd name="connsiteX31" fmla="*/ 42436 w 56755"/>
              <a:gd name="connsiteY31" fmla="*/ 17842 h 33107"/>
              <a:gd name="connsiteX32" fmla="*/ 41490 w 56755"/>
              <a:gd name="connsiteY32" fmla="*/ 15950 h 33107"/>
              <a:gd name="connsiteX33" fmla="*/ 41963 w 56755"/>
              <a:gd name="connsiteY33" fmla="*/ 13112 h 33107"/>
              <a:gd name="connsiteX34" fmla="*/ 53787 w 56755"/>
              <a:gd name="connsiteY34" fmla="*/ 4126 h 33107"/>
              <a:gd name="connsiteX35" fmla="*/ 56152 w 56755"/>
              <a:gd name="connsiteY35" fmla="*/ 1761 h 33107"/>
              <a:gd name="connsiteX36" fmla="*/ 52368 w 56755"/>
              <a:gd name="connsiteY36" fmla="*/ 2707 h 33107"/>
              <a:gd name="connsiteX37" fmla="*/ 49531 w 56755"/>
              <a:gd name="connsiteY37" fmla="*/ 4599 h 33107"/>
              <a:gd name="connsiteX38" fmla="*/ 47639 w 56755"/>
              <a:gd name="connsiteY38" fmla="*/ 5545 h 33107"/>
              <a:gd name="connsiteX39" fmla="*/ 44328 w 56755"/>
              <a:gd name="connsiteY39" fmla="*/ 7437 h 33107"/>
              <a:gd name="connsiteX40" fmla="*/ 33450 w 56755"/>
              <a:gd name="connsiteY40" fmla="*/ 11220 h 33107"/>
              <a:gd name="connsiteX41" fmla="*/ 29666 w 56755"/>
              <a:gd name="connsiteY41" fmla="*/ 11693 h 33107"/>
              <a:gd name="connsiteX42" fmla="*/ 25882 w 56755"/>
              <a:gd name="connsiteY42" fmla="*/ 11693 h 33107"/>
              <a:gd name="connsiteX43" fmla="*/ 21153 w 56755"/>
              <a:gd name="connsiteY43" fmla="*/ 11220 h 33107"/>
              <a:gd name="connsiteX44" fmla="*/ 16896 w 56755"/>
              <a:gd name="connsiteY44" fmla="*/ 10275 h 33107"/>
              <a:gd name="connsiteX45" fmla="*/ 16896 w 56755"/>
              <a:gd name="connsiteY45" fmla="*/ 13585 h 33107"/>
              <a:gd name="connsiteX46" fmla="*/ 15950 w 56755"/>
              <a:gd name="connsiteY46" fmla="*/ 16423 h 33107"/>
              <a:gd name="connsiteX47" fmla="*/ 13112 w 56755"/>
              <a:gd name="connsiteY47" fmla="*/ 17369 h 33107"/>
              <a:gd name="connsiteX48" fmla="*/ 11693 w 56755"/>
              <a:gd name="connsiteY48" fmla="*/ 16896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755" h="33107">
                <a:moveTo>
                  <a:pt x="11693" y="16896"/>
                </a:moveTo>
                <a:lnTo>
                  <a:pt x="10274" y="16423"/>
                </a:lnTo>
                <a:lnTo>
                  <a:pt x="7909" y="17369"/>
                </a:lnTo>
                <a:lnTo>
                  <a:pt x="6017" y="19261"/>
                </a:lnTo>
                <a:lnTo>
                  <a:pt x="4126" y="20680"/>
                </a:lnTo>
                <a:lnTo>
                  <a:pt x="1761" y="19261"/>
                </a:lnTo>
                <a:lnTo>
                  <a:pt x="2707" y="23517"/>
                </a:lnTo>
                <a:lnTo>
                  <a:pt x="5545" y="28720"/>
                </a:lnTo>
                <a:lnTo>
                  <a:pt x="6491" y="30139"/>
                </a:lnTo>
                <a:lnTo>
                  <a:pt x="7909" y="31085"/>
                </a:lnTo>
                <a:lnTo>
                  <a:pt x="13112" y="32504"/>
                </a:lnTo>
                <a:lnTo>
                  <a:pt x="14531" y="32504"/>
                </a:lnTo>
                <a:lnTo>
                  <a:pt x="17369" y="32504"/>
                </a:lnTo>
                <a:lnTo>
                  <a:pt x="18315" y="32977"/>
                </a:lnTo>
                <a:lnTo>
                  <a:pt x="19261" y="34869"/>
                </a:lnTo>
                <a:lnTo>
                  <a:pt x="21153" y="34869"/>
                </a:lnTo>
                <a:lnTo>
                  <a:pt x="21153" y="34396"/>
                </a:lnTo>
                <a:lnTo>
                  <a:pt x="21153" y="32977"/>
                </a:lnTo>
                <a:lnTo>
                  <a:pt x="22098" y="32031"/>
                </a:lnTo>
                <a:lnTo>
                  <a:pt x="23517" y="31085"/>
                </a:lnTo>
                <a:lnTo>
                  <a:pt x="24936" y="31085"/>
                </a:lnTo>
                <a:lnTo>
                  <a:pt x="27774" y="30612"/>
                </a:lnTo>
                <a:lnTo>
                  <a:pt x="30612" y="29666"/>
                </a:lnTo>
                <a:lnTo>
                  <a:pt x="32977" y="27774"/>
                </a:lnTo>
                <a:lnTo>
                  <a:pt x="37234" y="23045"/>
                </a:lnTo>
                <a:lnTo>
                  <a:pt x="38652" y="23045"/>
                </a:lnTo>
                <a:lnTo>
                  <a:pt x="40071" y="23045"/>
                </a:lnTo>
                <a:lnTo>
                  <a:pt x="42909" y="23045"/>
                </a:lnTo>
                <a:lnTo>
                  <a:pt x="45747" y="22572"/>
                </a:lnTo>
                <a:lnTo>
                  <a:pt x="44801" y="20680"/>
                </a:lnTo>
                <a:lnTo>
                  <a:pt x="44328" y="20207"/>
                </a:lnTo>
                <a:lnTo>
                  <a:pt x="42436" y="17842"/>
                </a:lnTo>
                <a:lnTo>
                  <a:pt x="41490" y="15950"/>
                </a:lnTo>
                <a:lnTo>
                  <a:pt x="41963" y="13112"/>
                </a:lnTo>
                <a:lnTo>
                  <a:pt x="53787" y="4126"/>
                </a:lnTo>
                <a:lnTo>
                  <a:pt x="56152" y="1761"/>
                </a:lnTo>
                <a:lnTo>
                  <a:pt x="52368" y="2707"/>
                </a:lnTo>
                <a:lnTo>
                  <a:pt x="49531" y="4599"/>
                </a:lnTo>
                <a:lnTo>
                  <a:pt x="47639" y="5545"/>
                </a:lnTo>
                <a:lnTo>
                  <a:pt x="44328" y="7437"/>
                </a:lnTo>
                <a:lnTo>
                  <a:pt x="33450" y="11220"/>
                </a:lnTo>
                <a:lnTo>
                  <a:pt x="29666" y="11693"/>
                </a:lnTo>
                <a:lnTo>
                  <a:pt x="25882" y="11693"/>
                </a:lnTo>
                <a:lnTo>
                  <a:pt x="21153" y="11220"/>
                </a:lnTo>
                <a:lnTo>
                  <a:pt x="16896" y="10275"/>
                </a:lnTo>
                <a:lnTo>
                  <a:pt x="16896" y="13585"/>
                </a:lnTo>
                <a:lnTo>
                  <a:pt x="15950" y="16423"/>
                </a:lnTo>
                <a:lnTo>
                  <a:pt x="13112" y="17369"/>
                </a:lnTo>
                <a:lnTo>
                  <a:pt x="11693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3D8884E7-C0F1-488C-B8C1-0746780E1540}"/>
              </a:ext>
            </a:extLst>
          </p:cNvPr>
          <p:cNvSpPr/>
          <p:nvPr/>
        </p:nvSpPr>
        <p:spPr>
          <a:xfrm>
            <a:off x="6185161" y="5124043"/>
            <a:ext cx="42950" cy="27140"/>
          </a:xfrm>
          <a:custGeom>
            <a:avLst/>
            <a:gdLst>
              <a:gd name="connsiteX0" fmla="*/ 15950 w 18918"/>
              <a:gd name="connsiteY0" fmla="*/ 15950 h 14188"/>
              <a:gd name="connsiteX1" fmla="*/ 16896 w 18918"/>
              <a:gd name="connsiteY1" fmla="*/ 14058 h 14188"/>
              <a:gd name="connsiteX2" fmla="*/ 17369 w 18918"/>
              <a:gd name="connsiteY2" fmla="*/ 10275 h 14188"/>
              <a:gd name="connsiteX3" fmla="*/ 15477 w 18918"/>
              <a:gd name="connsiteY3" fmla="*/ 6491 h 14188"/>
              <a:gd name="connsiteX4" fmla="*/ 13585 w 18918"/>
              <a:gd name="connsiteY4" fmla="*/ 3180 h 14188"/>
              <a:gd name="connsiteX5" fmla="*/ 11693 w 18918"/>
              <a:gd name="connsiteY5" fmla="*/ 2234 h 14188"/>
              <a:gd name="connsiteX6" fmla="*/ 7910 w 18918"/>
              <a:gd name="connsiteY6" fmla="*/ 1761 h 14188"/>
              <a:gd name="connsiteX7" fmla="*/ 4599 w 18918"/>
              <a:gd name="connsiteY7" fmla="*/ 3180 h 14188"/>
              <a:gd name="connsiteX8" fmla="*/ 2707 w 18918"/>
              <a:gd name="connsiteY8" fmla="*/ 6018 h 14188"/>
              <a:gd name="connsiteX9" fmla="*/ 1761 w 18918"/>
              <a:gd name="connsiteY9" fmla="*/ 7437 h 14188"/>
              <a:gd name="connsiteX10" fmla="*/ 3653 w 18918"/>
              <a:gd name="connsiteY10" fmla="*/ 12639 h 14188"/>
              <a:gd name="connsiteX11" fmla="*/ 4599 w 18918"/>
              <a:gd name="connsiteY11" fmla="*/ 14058 h 14188"/>
              <a:gd name="connsiteX12" fmla="*/ 9801 w 18918"/>
              <a:gd name="connsiteY12" fmla="*/ 16896 h 14188"/>
              <a:gd name="connsiteX13" fmla="*/ 12166 w 18918"/>
              <a:gd name="connsiteY13" fmla="*/ 16896 h 14188"/>
              <a:gd name="connsiteX14" fmla="*/ 15950 w 18918"/>
              <a:gd name="connsiteY14" fmla="*/ 15950 h 1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18" h="14188">
                <a:moveTo>
                  <a:pt x="15950" y="15950"/>
                </a:moveTo>
                <a:lnTo>
                  <a:pt x="16896" y="14058"/>
                </a:lnTo>
                <a:lnTo>
                  <a:pt x="17369" y="10275"/>
                </a:lnTo>
                <a:lnTo>
                  <a:pt x="15477" y="6491"/>
                </a:lnTo>
                <a:lnTo>
                  <a:pt x="13585" y="3180"/>
                </a:lnTo>
                <a:lnTo>
                  <a:pt x="11693" y="2234"/>
                </a:lnTo>
                <a:lnTo>
                  <a:pt x="7910" y="1761"/>
                </a:lnTo>
                <a:lnTo>
                  <a:pt x="4599" y="3180"/>
                </a:lnTo>
                <a:lnTo>
                  <a:pt x="2707" y="6018"/>
                </a:lnTo>
                <a:lnTo>
                  <a:pt x="1761" y="7437"/>
                </a:lnTo>
                <a:lnTo>
                  <a:pt x="3653" y="12639"/>
                </a:lnTo>
                <a:lnTo>
                  <a:pt x="4599" y="14058"/>
                </a:lnTo>
                <a:lnTo>
                  <a:pt x="9801" y="16896"/>
                </a:lnTo>
                <a:lnTo>
                  <a:pt x="12166" y="16896"/>
                </a:lnTo>
                <a:lnTo>
                  <a:pt x="15950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7C036DAA-4016-4E70-8469-A97D56B3DB3C}"/>
              </a:ext>
            </a:extLst>
          </p:cNvPr>
          <p:cNvSpPr/>
          <p:nvPr/>
        </p:nvSpPr>
        <p:spPr>
          <a:xfrm>
            <a:off x="5616086" y="4651804"/>
            <a:ext cx="10738" cy="18093"/>
          </a:xfrm>
          <a:custGeom>
            <a:avLst/>
            <a:gdLst>
              <a:gd name="connsiteX0" fmla="*/ 5072 w 4729"/>
              <a:gd name="connsiteY0" fmla="*/ 11220 h 9459"/>
              <a:gd name="connsiteX1" fmla="*/ 5072 w 4729"/>
              <a:gd name="connsiteY1" fmla="*/ 9802 h 9459"/>
              <a:gd name="connsiteX2" fmla="*/ 6018 w 4729"/>
              <a:gd name="connsiteY2" fmla="*/ 7437 h 9459"/>
              <a:gd name="connsiteX3" fmla="*/ 6018 w 4729"/>
              <a:gd name="connsiteY3" fmla="*/ 6964 h 9459"/>
              <a:gd name="connsiteX4" fmla="*/ 6491 w 4729"/>
              <a:gd name="connsiteY4" fmla="*/ 4599 h 9459"/>
              <a:gd name="connsiteX5" fmla="*/ 5072 w 4729"/>
              <a:gd name="connsiteY5" fmla="*/ 3180 h 9459"/>
              <a:gd name="connsiteX6" fmla="*/ 4126 w 4729"/>
              <a:gd name="connsiteY6" fmla="*/ 3180 h 9459"/>
              <a:gd name="connsiteX7" fmla="*/ 3180 w 4729"/>
              <a:gd name="connsiteY7" fmla="*/ 1761 h 9459"/>
              <a:gd name="connsiteX8" fmla="*/ 1761 w 4729"/>
              <a:gd name="connsiteY8" fmla="*/ 3180 h 9459"/>
              <a:gd name="connsiteX9" fmla="*/ 3180 w 4729"/>
              <a:gd name="connsiteY9" fmla="*/ 5545 h 9459"/>
              <a:gd name="connsiteX10" fmla="*/ 2707 w 4729"/>
              <a:gd name="connsiteY10" fmla="*/ 6964 h 9459"/>
              <a:gd name="connsiteX11" fmla="*/ 2234 w 4729"/>
              <a:gd name="connsiteY11" fmla="*/ 8856 h 9459"/>
              <a:gd name="connsiteX12" fmla="*/ 2707 w 4729"/>
              <a:gd name="connsiteY12" fmla="*/ 10747 h 9459"/>
              <a:gd name="connsiteX13" fmla="*/ 3653 w 4729"/>
              <a:gd name="connsiteY13" fmla="*/ 11693 h 9459"/>
              <a:gd name="connsiteX14" fmla="*/ 5072 w 4729"/>
              <a:gd name="connsiteY14" fmla="*/ 1122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5072" y="11220"/>
                </a:moveTo>
                <a:lnTo>
                  <a:pt x="5072" y="9802"/>
                </a:lnTo>
                <a:lnTo>
                  <a:pt x="6018" y="7437"/>
                </a:lnTo>
                <a:lnTo>
                  <a:pt x="6018" y="6964"/>
                </a:lnTo>
                <a:lnTo>
                  <a:pt x="6491" y="4599"/>
                </a:lnTo>
                <a:lnTo>
                  <a:pt x="5072" y="3180"/>
                </a:lnTo>
                <a:lnTo>
                  <a:pt x="4126" y="3180"/>
                </a:lnTo>
                <a:lnTo>
                  <a:pt x="3180" y="1761"/>
                </a:lnTo>
                <a:lnTo>
                  <a:pt x="1761" y="3180"/>
                </a:lnTo>
                <a:lnTo>
                  <a:pt x="3180" y="5545"/>
                </a:lnTo>
                <a:lnTo>
                  <a:pt x="2707" y="6964"/>
                </a:lnTo>
                <a:lnTo>
                  <a:pt x="2234" y="8856"/>
                </a:lnTo>
                <a:lnTo>
                  <a:pt x="2707" y="10747"/>
                </a:lnTo>
                <a:lnTo>
                  <a:pt x="3653" y="11693"/>
                </a:lnTo>
                <a:lnTo>
                  <a:pt x="5072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B44434FB-A6B9-48D3-B34D-006C2CE860C8}"/>
              </a:ext>
            </a:extLst>
          </p:cNvPr>
          <p:cNvSpPr/>
          <p:nvPr/>
        </p:nvSpPr>
        <p:spPr>
          <a:xfrm>
            <a:off x="1859125" y="2239959"/>
            <a:ext cx="279168" cy="90466"/>
          </a:xfrm>
          <a:custGeom>
            <a:avLst/>
            <a:gdLst>
              <a:gd name="connsiteX0" fmla="*/ 8856 w 122970"/>
              <a:gd name="connsiteY0" fmla="*/ 44801 h 47296"/>
              <a:gd name="connsiteX1" fmla="*/ 7910 w 122970"/>
              <a:gd name="connsiteY1" fmla="*/ 43855 h 47296"/>
              <a:gd name="connsiteX2" fmla="*/ 4599 w 122970"/>
              <a:gd name="connsiteY2" fmla="*/ 46220 h 47296"/>
              <a:gd name="connsiteX3" fmla="*/ 1761 w 122970"/>
              <a:gd name="connsiteY3" fmla="*/ 46220 h 47296"/>
              <a:gd name="connsiteX4" fmla="*/ 2234 w 122970"/>
              <a:gd name="connsiteY4" fmla="*/ 47166 h 47296"/>
              <a:gd name="connsiteX5" fmla="*/ 2707 w 122970"/>
              <a:gd name="connsiteY5" fmla="*/ 48112 h 47296"/>
              <a:gd name="connsiteX6" fmla="*/ 6018 w 122970"/>
              <a:gd name="connsiteY6" fmla="*/ 50003 h 47296"/>
              <a:gd name="connsiteX7" fmla="*/ 8856 w 122970"/>
              <a:gd name="connsiteY7" fmla="*/ 44801 h 47296"/>
              <a:gd name="connsiteX8" fmla="*/ 72706 w 122970"/>
              <a:gd name="connsiteY8" fmla="*/ 34869 h 47296"/>
              <a:gd name="connsiteX9" fmla="*/ 72706 w 122970"/>
              <a:gd name="connsiteY9" fmla="*/ 34396 h 47296"/>
              <a:gd name="connsiteX10" fmla="*/ 72233 w 122970"/>
              <a:gd name="connsiteY10" fmla="*/ 34396 h 47296"/>
              <a:gd name="connsiteX11" fmla="*/ 71760 w 122970"/>
              <a:gd name="connsiteY11" fmla="*/ 34869 h 47296"/>
              <a:gd name="connsiteX12" fmla="*/ 65611 w 122970"/>
              <a:gd name="connsiteY12" fmla="*/ 34396 h 47296"/>
              <a:gd name="connsiteX13" fmla="*/ 64666 w 122970"/>
              <a:gd name="connsiteY13" fmla="*/ 37234 h 47296"/>
              <a:gd name="connsiteX14" fmla="*/ 62301 w 122970"/>
              <a:gd name="connsiteY14" fmla="*/ 39125 h 47296"/>
              <a:gd name="connsiteX15" fmla="*/ 62301 w 122970"/>
              <a:gd name="connsiteY15" fmla="*/ 42436 h 47296"/>
              <a:gd name="connsiteX16" fmla="*/ 64666 w 122970"/>
              <a:gd name="connsiteY16" fmla="*/ 45747 h 47296"/>
              <a:gd name="connsiteX17" fmla="*/ 66085 w 122970"/>
              <a:gd name="connsiteY17" fmla="*/ 46220 h 47296"/>
              <a:gd name="connsiteX18" fmla="*/ 68449 w 122970"/>
              <a:gd name="connsiteY18" fmla="*/ 46693 h 47296"/>
              <a:gd name="connsiteX19" fmla="*/ 71760 w 122970"/>
              <a:gd name="connsiteY19" fmla="*/ 44801 h 47296"/>
              <a:gd name="connsiteX20" fmla="*/ 72706 w 122970"/>
              <a:gd name="connsiteY20" fmla="*/ 42909 h 47296"/>
              <a:gd name="connsiteX21" fmla="*/ 73179 w 122970"/>
              <a:gd name="connsiteY21" fmla="*/ 39125 h 47296"/>
              <a:gd name="connsiteX22" fmla="*/ 72706 w 122970"/>
              <a:gd name="connsiteY22" fmla="*/ 37234 h 47296"/>
              <a:gd name="connsiteX23" fmla="*/ 72706 w 122970"/>
              <a:gd name="connsiteY23" fmla="*/ 34869 h 47296"/>
              <a:gd name="connsiteX24" fmla="*/ 26829 w 122970"/>
              <a:gd name="connsiteY24" fmla="*/ 38652 h 47296"/>
              <a:gd name="connsiteX25" fmla="*/ 29193 w 122970"/>
              <a:gd name="connsiteY25" fmla="*/ 36761 h 47296"/>
              <a:gd name="connsiteX26" fmla="*/ 29193 w 122970"/>
              <a:gd name="connsiteY26" fmla="*/ 35815 h 47296"/>
              <a:gd name="connsiteX27" fmla="*/ 28720 w 122970"/>
              <a:gd name="connsiteY27" fmla="*/ 34396 h 47296"/>
              <a:gd name="connsiteX28" fmla="*/ 26355 w 122970"/>
              <a:gd name="connsiteY28" fmla="*/ 32977 h 47296"/>
              <a:gd name="connsiteX29" fmla="*/ 25409 w 122970"/>
              <a:gd name="connsiteY29" fmla="*/ 32977 h 47296"/>
              <a:gd name="connsiteX30" fmla="*/ 24464 w 122970"/>
              <a:gd name="connsiteY30" fmla="*/ 33923 h 47296"/>
              <a:gd name="connsiteX31" fmla="*/ 23518 w 122970"/>
              <a:gd name="connsiteY31" fmla="*/ 35815 h 47296"/>
              <a:gd name="connsiteX32" fmla="*/ 24937 w 122970"/>
              <a:gd name="connsiteY32" fmla="*/ 38179 h 47296"/>
              <a:gd name="connsiteX33" fmla="*/ 25883 w 122970"/>
              <a:gd name="connsiteY33" fmla="*/ 38652 h 47296"/>
              <a:gd name="connsiteX34" fmla="*/ 26829 w 122970"/>
              <a:gd name="connsiteY34" fmla="*/ 38652 h 47296"/>
              <a:gd name="connsiteX35" fmla="*/ 49058 w 122970"/>
              <a:gd name="connsiteY35" fmla="*/ 27774 h 47296"/>
              <a:gd name="connsiteX36" fmla="*/ 54733 w 122970"/>
              <a:gd name="connsiteY36" fmla="*/ 23045 h 47296"/>
              <a:gd name="connsiteX37" fmla="*/ 54733 w 122970"/>
              <a:gd name="connsiteY37" fmla="*/ 21626 h 47296"/>
              <a:gd name="connsiteX38" fmla="*/ 50004 w 122970"/>
              <a:gd name="connsiteY38" fmla="*/ 22099 h 47296"/>
              <a:gd name="connsiteX39" fmla="*/ 44801 w 122970"/>
              <a:gd name="connsiteY39" fmla="*/ 26828 h 47296"/>
              <a:gd name="connsiteX40" fmla="*/ 43382 w 122970"/>
              <a:gd name="connsiteY40" fmla="*/ 27301 h 47296"/>
              <a:gd name="connsiteX41" fmla="*/ 38653 w 122970"/>
              <a:gd name="connsiteY41" fmla="*/ 27774 h 47296"/>
              <a:gd name="connsiteX42" fmla="*/ 36288 w 122970"/>
              <a:gd name="connsiteY42" fmla="*/ 27774 h 47296"/>
              <a:gd name="connsiteX43" fmla="*/ 34396 w 122970"/>
              <a:gd name="connsiteY43" fmla="*/ 28720 h 47296"/>
              <a:gd name="connsiteX44" fmla="*/ 35342 w 122970"/>
              <a:gd name="connsiteY44" fmla="*/ 30139 h 47296"/>
              <a:gd name="connsiteX45" fmla="*/ 37234 w 122970"/>
              <a:gd name="connsiteY45" fmla="*/ 34869 h 47296"/>
              <a:gd name="connsiteX46" fmla="*/ 40544 w 122970"/>
              <a:gd name="connsiteY46" fmla="*/ 39125 h 47296"/>
              <a:gd name="connsiteX47" fmla="*/ 43382 w 122970"/>
              <a:gd name="connsiteY47" fmla="*/ 38179 h 47296"/>
              <a:gd name="connsiteX48" fmla="*/ 44801 w 122970"/>
              <a:gd name="connsiteY48" fmla="*/ 37234 h 47296"/>
              <a:gd name="connsiteX49" fmla="*/ 46693 w 122970"/>
              <a:gd name="connsiteY49" fmla="*/ 34396 h 47296"/>
              <a:gd name="connsiteX50" fmla="*/ 49058 w 122970"/>
              <a:gd name="connsiteY50" fmla="*/ 27774 h 47296"/>
              <a:gd name="connsiteX51" fmla="*/ 103922 w 122970"/>
              <a:gd name="connsiteY51" fmla="*/ 33923 h 47296"/>
              <a:gd name="connsiteX52" fmla="*/ 111016 w 122970"/>
              <a:gd name="connsiteY52" fmla="*/ 31558 h 47296"/>
              <a:gd name="connsiteX53" fmla="*/ 112435 w 122970"/>
              <a:gd name="connsiteY53" fmla="*/ 26828 h 47296"/>
              <a:gd name="connsiteX54" fmla="*/ 113854 w 122970"/>
              <a:gd name="connsiteY54" fmla="*/ 21626 h 47296"/>
              <a:gd name="connsiteX55" fmla="*/ 113854 w 122970"/>
              <a:gd name="connsiteY55" fmla="*/ 18315 h 47296"/>
              <a:gd name="connsiteX56" fmla="*/ 112908 w 122970"/>
              <a:gd name="connsiteY56" fmla="*/ 16896 h 47296"/>
              <a:gd name="connsiteX57" fmla="*/ 112435 w 122970"/>
              <a:gd name="connsiteY57" fmla="*/ 16896 h 47296"/>
              <a:gd name="connsiteX58" fmla="*/ 110543 w 122970"/>
              <a:gd name="connsiteY58" fmla="*/ 16896 h 47296"/>
              <a:gd name="connsiteX59" fmla="*/ 109124 w 122970"/>
              <a:gd name="connsiteY59" fmla="*/ 17842 h 47296"/>
              <a:gd name="connsiteX60" fmla="*/ 108651 w 122970"/>
              <a:gd name="connsiteY60" fmla="*/ 20680 h 47296"/>
              <a:gd name="connsiteX61" fmla="*/ 105341 w 122970"/>
              <a:gd name="connsiteY61" fmla="*/ 26828 h 47296"/>
              <a:gd name="connsiteX62" fmla="*/ 102976 w 122970"/>
              <a:gd name="connsiteY62" fmla="*/ 32504 h 47296"/>
              <a:gd name="connsiteX63" fmla="*/ 99665 w 122970"/>
              <a:gd name="connsiteY63" fmla="*/ 35342 h 47296"/>
              <a:gd name="connsiteX64" fmla="*/ 96354 w 122970"/>
              <a:gd name="connsiteY64" fmla="*/ 36288 h 47296"/>
              <a:gd name="connsiteX65" fmla="*/ 96827 w 122970"/>
              <a:gd name="connsiteY65" fmla="*/ 36761 h 47296"/>
              <a:gd name="connsiteX66" fmla="*/ 100138 w 122970"/>
              <a:gd name="connsiteY66" fmla="*/ 37234 h 47296"/>
              <a:gd name="connsiteX67" fmla="*/ 103922 w 122970"/>
              <a:gd name="connsiteY67" fmla="*/ 33923 h 47296"/>
              <a:gd name="connsiteX68" fmla="*/ 10748 w 122970"/>
              <a:gd name="connsiteY68" fmla="*/ 24463 h 47296"/>
              <a:gd name="connsiteX69" fmla="*/ 13112 w 122970"/>
              <a:gd name="connsiteY69" fmla="*/ 22099 h 47296"/>
              <a:gd name="connsiteX70" fmla="*/ 13585 w 122970"/>
              <a:gd name="connsiteY70" fmla="*/ 20680 h 47296"/>
              <a:gd name="connsiteX71" fmla="*/ 13112 w 122970"/>
              <a:gd name="connsiteY71" fmla="*/ 18315 h 47296"/>
              <a:gd name="connsiteX72" fmla="*/ 14058 w 122970"/>
              <a:gd name="connsiteY72" fmla="*/ 17369 h 47296"/>
              <a:gd name="connsiteX73" fmla="*/ 13585 w 122970"/>
              <a:gd name="connsiteY73" fmla="*/ 15477 h 47296"/>
              <a:gd name="connsiteX74" fmla="*/ 12166 w 122970"/>
              <a:gd name="connsiteY74" fmla="*/ 13585 h 47296"/>
              <a:gd name="connsiteX75" fmla="*/ 8856 w 122970"/>
              <a:gd name="connsiteY75" fmla="*/ 13585 h 47296"/>
              <a:gd name="connsiteX76" fmla="*/ 6964 w 122970"/>
              <a:gd name="connsiteY76" fmla="*/ 16423 h 47296"/>
              <a:gd name="connsiteX77" fmla="*/ 9802 w 122970"/>
              <a:gd name="connsiteY77" fmla="*/ 22099 h 47296"/>
              <a:gd name="connsiteX78" fmla="*/ 10275 w 122970"/>
              <a:gd name="connsiteY78" fmla="*/ 24463 h 47296"/>
              <a:gd name="connsiteX79" fmla="*/ 10748 w 122970"/>
              <a:gd name="connsiteY79" fmla="*/ 24463 h 47296"/>
              <a:gd name="connsiteX80" fmla="*/ 116692 w 122970"/>
              <a:gd name="connsiteY80" fmla="*/ 11693 h 47296"/>
              <a:gd name="connsiteX81" fmla="*/ 120948 w 122970"/>
              <a:gd name="connsiteY81" fmla="*/ 10275 h 47296"/>
              <a:gd name="connsiteX82" fmla="*/ 123313 w 122970"/>
              <a:gd name="connsiteY82" fmla="*/ 8856 h 47296"/>
              <a:gd name="connsiteX83" fmla="*/ 123786 w 122970"/>
              <a:gd name="connsiteY83" fmla="*/ 4599 h 47296"/>
              <a:gd name="connsiteX84" fmla="*/ 124732 w 122970"/>
              <a:gd name="connsiteY84" fmla="*/ 3180 h 47296"/>
              <a:gd name="connsiteX85" fmla="*/ 123786 w 122970"/>
              <a:gd name="connsiteY85" fmla="*/ 1761 h 47296"/>
              <a:gd name="connsiteX86" fmla="*/ 122840 w 122970"/>
              <a:gd name="connsiteY86" fmla="*/ 2707 h 47296"/>
              <a:gd name="connsiteX87" fmla="*/ 121894 w 122970"/>
              <a:gd name="connsiteY87" fmla="*/ 4599 h 47296"/>
              <a:gd name="connsiteX88" fmla="*/ 119057 w 122970"/>
              <a:gd name="connsiteY88" fmla="*/ 5545 h 47296"/>
              <a:gd name="connsiteX89" fmla="*/ 115273 w 122970"/>
              <a:gd name="connsiteY89" fmla="*/ 7437 h 47296"/>
              <a:gd name="connsiteX90" fmla="*/ 114327 w 122970"/>
              <a:gd name="connsiteY90" fmla="*/ 8856 h 47296"/>
              <a:gd name="connsiteX91" fmla="*/ 113381 w 122970"/>
              <a:gd name="connsiteY91" fmla="*/ 13112 h 47296"/>
              <a:gd name="connsiteX92" fmla="*/ 115273 w 122970"/>
              <a:gd name="connsiteY92" fmla="*/ 13585 h 47296"/>
              <a:gd name="connsiteX93" fmla="*/ 116692 w 122970"/>
              <a:gd name="connsiteY93" fmla="*/ 11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2970" h="47296">
                <a:moveTo>
                  <a:pt x="8856" y="44801"/>
                </a:moveTo>
                <a:lnTo>
                  <a:pt x="7910" y="43855"/>
                </a:lnTo>
                <a:lnTo>
                  <a:pt x="4599" y="46220"/>
                </a:lnTo>
                <a:lnTo>
                  <a:pt x="1761" y="46220"/>
                </a:lnTo>
                <a:lnTo>
                  <a:pt x="2234" y="47166"/>
                </a:lnTo>
                <a:lnTo>
                  <a:pt x="2707" y="48112"/>
                </a:lnTo>
                <a:lnTo>
                  <a:pt x="6018" y="50003"/>
                </a:lnTo>
                <a:lnTo>
                  <a:pt x="8856" y="44801"/>
                </a:lnTo>
                <a:close/>
                <a:moveTo>
                  <a:pt x="72706" y="34869"/>
                </a:moveTo>
                <a:lnTo>
                  <a:pt x="72706" y="34396"/>
                </a:lnTo>
                <a:lnTo>
                  <a:pt x="72233" y="34396"/>
                </a:lnTo>
                <a:lnTo>
                  <a:pt x="71760" y="34869"/>
                </a:lnTo>
                <a:lnTo>
                  <a:pt x="65611" y="34396"/>
                </a:lnTo>
                <a:lnTo>
                  <a:pt x="64666" y="37234"/>
                </a:lnTo>
                <a:lnTo>
                  <a:pt x="62301" y="39125"/>
                </a:lnTo>
                <a:lnTo>
                  <a:pt x="62301" y="42436"/>
                </a:lnTo>
                <a:lnTo>
                  <a:pt x="64666" y="45747"/>
                </a:lnTo>
                <a:lnTo>
                  <a:pt x="66085" y="46220"/>
                </a:lnTo>
                <a:lnTo>
                  <a:pt x="68449" y="46693"/>
                </a:lnTo>
                <a:lnTo>
                  <a:pt x="71760" y="44801"/>
                </a:lnTo>
                <a:lnTo>
                  <a:pt x="72706" y="42909"/>
                </a:lnTo>
                <a:lnTo>
                  <a:pt x="73179" y="39125"/>
                </a:lnTo>
                <a:lnTo>
                  <a:pt x="72706" y="37234"/>
                </a:lnTo>
                <a:lnTo>
                  <a:pt x="72706" y="34869"/>
                </a:lnTo>
                <a:close/>
                <a:moveTo>
                  <a:pt x="26829" y="38652"/>
                </a:moveTo>
                <a:lnTo>
                  <a:pt x="29193" y="36761"/>
                </a:lnTo>
                <a:lnTo>
                  <a:pt x="29193" y="35815"/>
                </a:lnTo>
                <a:lnTo>
                  <a:pt x="28720" y="34396"/>
                </a:lnTo>
                <a:lnTo>
                  <a:pt x="26355" y="32977"/>
                </a:lnTo>
                <a:lnTo>
                  <a:pt x="25409" y="32977"/>
                </a:lnTo>
                <a:lnTo>
                  <a:pt x="24464" y="33923"/>
                </a:lnTo>
                <a:lnTo>
                  <a:pt x="23518" y="35815"/>
                </a:lnTo>
                <a:lnTo>
                  <a:pt x="24937" y="38179"/>
                </a:lnTo>
                <a:lnTo>
                  <a:pt x="25883" y="38652"/>
                </a:lnTo>
                <a:lnTo>
                  <a:pt x="26829" y="38652"/>
                </a:lnTo>
                <a:close/>
                <a:moveTo>
                  <a:pt x="49058" y="27774"/>
                </a:moveTo>
                <a:lnTo>
                  <a:pt x="54733" y="23045"/>
                </a:lnTo>
                <a:lnTo>
                  <a:pt x="54733" y="21626"/>
                </a:lnTo>
                <a:lnTo>
                  <a:pt x="50004" y="22099"/>
                </a:lnTo>
                <a:lnTo>
                  <a:pt x="44801" y="26828"/>
                </a:lnTo>
                <a:lnTo>
                  <a:pt x="43382" y="27301"/>
                </a:lnTo>
                <a:lnTo>
                  <a:pt x="38653" y="27774"/>
                </a:lnTo>
                <a:lnTo>
                  <a:pt x="36288" y="27774"/>
                </a:lnTo>
                <a:lnTo>
                  <a:pt x="34396" y="28720"/>
                </a:lnTo>
                <a:lnTo>
                  <a:pt x="35342" y="30139"/>
                </a:lnTo>
                <a:lnTo>
                  <a:pt x="37234" y="34869"/>
                </a:lnTo>
                <a:lnTo>
                  <a:pt x="40544" y="39125"/>
                </a:lnTo>
                <a:lnTo>
                  <a:pt x="43382" y="38179"/>
                </a:lnTo>
                <a:lnTo>
                  <a:pt x="44801" y="37234"/>
                </a:lnTo>
                <a:lnTo>
                  <a:pt x="46693" y="34396"/>
                </a:lnTo>
                <a:lnTo>
                  <a:pt x="49058" y="27774"/>
                </a:lnTo>
                <a:close/>
                <a:moveTo>
                  <a:pt x="103922" y="33923"/>
                </a:moveTo>
                <a:lnTo>
                  <a:pt x="111016" y="31558"/>
                </a:lnTo>
                <a:lnTo>
                  <a:pt x="112435" y="26828"/>
                </a:lnTo>
                <a:lnTo>
                  <a:pt x="113854" y="21626"/>
                </a:lnTo>
                <a:lnTo>
                  <a:pt x="113854" y="18315"/>
                </a:lnTo>
                <a:lnTo>
                  <a:pt x="112908" y="16896"/>
                </a:lnTo>
                <a:lnTo>
                  <a:pt x="112435" y="16896"/>
                </a:lnTo>
                <a:lnTo>
                  <a:pt x="110543" y="16896"/>
                </a:lnTo>
                <a:lnTo>
                  <a:pt x="109124" y="17842"/>
                </a:lnTo>
                <a:lnTo>
                  <a:pt x="108651" y="20680"/>
                </a:lnTo>
                <a:lnTo>
                  <a:pt x="105341" y="26828"/>
                </a:lnTo>
                <a:lnTo>
                  <a:pt x="102976" y="32504"/>
                </a:lnTo>
                <a:lnTo>
                  <a:pt x="99665" y="35342"/>
                </a:lnTo>
                <a:lnTo>
                  <a:pt x="96354" y="36288"/>
                </a:lnTo>
                <a:lnTo>
                  <a:pt x="96827" y="36761"/>
                </a:lnTo>
                <a:lnTo>
                  <a:pt x="100138" y="37234"/>
                </a:lnTo>
                <a:lnTo>
                  <a:pt x="103922" y="33923"/>
                </a:lnTo>
                <a:close/>
                <a:moveTo>
                  <a:pt x="10748" y="24463"/>
                </a:moveTo>
                <a:lnTo>
                  <a:pt x="13112" y="22099"/>
                </a:lnTo>
                <a:lnTo>
                  <a:pt x="13585" y="20680"/>
                </a:lnTo>
                <a:lnTo>
                  <a:pt x="13112" y="18315"/>
                </a:lnTo>
                <a:lnTo>
                  <a:pt x="14058" y="17369"/>
                </a:lnTo>
                <a:lnTo>
                  <a:pt x="13585" y="15477"/>
                </a:lnTo>
                <a:lnTo>
                  <a:pt x="12166" y="13585"/>
                </a:lnTo>
                <a:lnTo>
                  <a:pt x="8856" y="13585"/>
                </a:lnTo>
                <a:lnTo>
                  <a:pt x="6964" y="16423"/>
                </a:lnTo>
                <a:lnTo>
                  <a:pt x="9802" y="22099"/>
                </a:lnTo>
                <a:lnTo>
                  <a:pt x="10275" y="24463"/>
                </a:lnTo>
                <a:lnTo>
                  <a:pt x="10748" y="24463"/>
                </a:lnTo>
                <a:close/>
                <a:moveTo>
                  <a:pt x="116692" y="11693"/>
                </a:moveTo>
                <a:lnTo>
                  <a:pt x="120948" y="10275"/>
                </a:lnTo>
                <a:lnTo>
                  <a:pt x="123313" y="8856"/>
                </a:lnTo>
                <a:lnTo>
                  <a:pt x="123786" y="4599"/>
                </a:lnTo>
                <a:lnTo>
                  <a:pt x="124732" y="3180"/>
                </a:lnTo>
                <a:lnTo>
                  <a:pt x="123786" y="1761"/>
                </a:lnTo>
                <a:lnTo>
                  <a:pt x="122840" y="2707"/>
                </a:lnTo>
                <a:lnTo>
                  <a:pt x="121894" y="4599"/>
                </a:lnTo>
                <a:lnTo>
                  <a:pt x="119057" y="5545"/>
                </a:lnTo>
                <a:lnTo>
                  <a:pt x="115273" y="7437"/>
                </a:lnTo>
                <a:lnTo>
                  <a:pt x="114327" y="8856"/>
                </a:lnTo>
                <a:lnTo>
                  <a:pt x="113381" y="13112"/>
                </a:lnTo>
                <a:lnTo>
                  <a:pt x="115273" y="13585"/>
                </a:lnTo>
                <a:lnTo>
                  <a:pt x="116692" y="11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BC59AC3-E0DE-D260-198E-1296A906AF05}"/>
              </a:ext>
            </a:extLst>
          </p:cNvPr>
          <p:cNvSpPr txBox="1"/>
          <p:nvPr/>
        </p:nvSpPr>
        <p:spPr>
          <a:xfrm>
            <a:off x="7506307" y="2533889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FF0000"/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مصر</a:t>
            </a:r>
            <a:endParaRPr lang="en-US" sz="2400" dirty="0">
              <a:solidFill>
                <a:srgbClr val="FF0000"/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64DA126-BA6B-C359-7B96-A20B3347301F}"/>
              </a:ext>
            </a:extLst>
          </p:cNvPr>
          <p:cNvSpPr txBox="1"/>
          <p:nvPr/>
        </p:nvSpPr>
        <p:spPr>
          <a:xfrm>
            <a:off x="7523018" y="3175388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الجزائر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7449B1F-5D8B-2FF8-72EE-803A82EA73FD}"/>
              </a:ext>
            </a:extLst>
          </p:cNvPr>
          <p:cNvSpPr txBox="1"/>
          <p:nvPr/>
        </p:nvSpPr>
        <p:spPr>
          <a:xfrm>
            <a:off x="7523018" y="3800014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اليمن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82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D8201-24B8-46AF-8E0B-B86E176E2A9F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الدول المستهدفة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A2C11-130D-4041-9122-3F4D135CBA1D}"/>
              </a:ext>
            </a:extLst>
          </p:cNvPr>
          <p:cNvSpPr txBox="1"/>
          <p:nvPr/>
        </p:nvSpPr>
        <p:spPr>
          <a:xfrm>
            <a:off x="7585214" y="1974903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سوريا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B86304AB-8556-4488-873E-3F6D65A6C5A9}"/>
              </a:ext>
            </a:extLst>
          </p:cNvPr>
          <p:cNvSpPr/>
          <p:nvPr/>
        </p:nvSpPr>
        <p:spPr>
          <a:xfrm>
            <a:off x="155965" y="4160887"/>
            <a:ext cx="18919" cy="89863"/>
          </a:xfrm>
          <a:custGeom>
            <a:avLst/>
            <a:gdLst>
              <a:gd name="connsiteX0" fmla="*/ 15004 w 18918"/>
              <a:gd name="connsiteY0" fmla="*/ 84057 h 89863"/>
              <a:gd name="connsiteX1" fmla="*/ 15004 w 18918"/>
              <a:gd name="connsiteY1" fmla="*/ 84057 h 89863"/>
              <a:gd name="connsiteX2" fmla="*/ 14058 w 18918"/>
              <a:gd name="connsiteY2" fmla="*/ 85476 h 89863"/>
              <a:gd name="connsiteX3" fmla="*/ 14058 w 18918"/>
              <a:gd name="connsiteY3" fmla="*/ 86422 h 89863"/>
              <a:gd name="connsiteX4" fmla="*/ 15950 w 18918"/>
              <a:gd name="connsiteY4" fmla="*/ 88314 h 89863"/>
              <a:gd name="connsiteX5" fmla="*/ 15004 w 18918"/>
              <a:gd name="connsiteY5" fmla="*/ 84057 h 89863"/>
              <a:gd name="connsiteX6" fmla="*/ 7437 w 18918"/>
              <a:gd name="connsiteY6" fmla="*/ 79800 h 89863"/>
              <a:gd name="connsiteX7" fmla="*/ 6491 w 18918"/>
              <a:gd name="connsiteY7" fmla="*/ 79800 h 89863"/>
              <a:gd name="connsiteX8" fmla="*/ 7437 w 18918"/>
              <a:gd name="connsiteY8" fmla="*/ 79328 h 89863"/>
              <a:gd name="connsiteX9" fmla="*/ 5545 w 18918"/>
              <a:gd name="connsiteY9" fmla="*/ 78382 h 89863"/>
              <a:gd name="connsiteX10" fmla="*/ 3653 w 18918"/>
              <a:gd name="connsiteY10" fmla="*/ 78382 h 89863"/>
              <a:gd name="connsiteX11" fmla="*/ 2707 w 18918"/>
              <a:gd name="connsiteY11" fmla="*/ 77909 h 89863"/>
              <a:gd name="connsiteX12" fmla="*/ 2707 w 18918"/>
              <a:gd name="connsiteY12" fmla="*/ 76963 h 89863"/>
              <a:gd name="connsiteX13" fmla="*/ 1761 w 18918"/>
              <a:gd name="connsiteY13" fmla="*/ 78382 h 89863"/>
              <a:gd name="connsiteX14" fmla="*/ 2707 w 18918"/>
              <a:gd name="connsiteY14" fmla="*/ 79800 h 89863"/>
              <a:gd name="connsiteX15" fmla="*/ 6964 w 18918"/>
              <a:gd name="connsiteY15" fmla="*/ 81692 h 89863"/>
              <a:gd name="connsiteX16" fmla="*/ 8383 w 18918"/>
              <a:gd name="connsiteY16" fmla="*/ 82638 h 89863"/>
              <a:gd name="connsiteX17" fmla="*/ 9329 w 18918"/>
              <a:gd name="connsiteY17" fmla="*/ 79800 h 89863"/>
              <a:gd name="connsiteX18" fmla="*/ 9329 w 18918"/>
              <a:gd name="connsiteY18" fmla="*/ 78854 h 89863"/>
              <a:gd name="connsiteX19" fmla="*/ 7910 w 18918"/>
              <a:gd name="connsiteY19" fmla="*/ 79328 h 89863"/>
              <a:gd name="connsiteX20" fmla="*/ 7910 w 18918"/>
              <a:gd name="connsiteY20" fmla="*/ 79800 h 89863"/>
              <a:gd name="connsiteX21" fmla="*/ 7437 w 18918"/>
              <a:gd name="connsiteY21" fmla="*/ 79800 h 89863"/>
              <a:gd name="connsiteX22" fmla="*/ 19261 w 18918"/>
              <a:gd name="connsiteY22" fmla="*/ 4126 h 89863"/>
              <a:gd name="connsiteX23" fmla="*/ 19734 w 18918"/>
              <a:gd name="connsiteY23" fmla="*/ 3180 h 89863"/>
              <a:gd name="connsiteX24" fmla="*/ 19734 w 18918"/>
              <a:gd name="connsiteY24" fmla="*/ 2234 h 89863"/>
              <a:gd name="connsiteX25" fmla="*/ 18315 w 18918"/>
              <a:gd name="connsiteY25" fmla="*/ 1761 h 89863"/>
              <a:gd name="connsiteX26" fmla="*/ 17842 w 18918"/>
              <a:gd name="connsiteY26" fmla="*/ 1761 h 89863"/>
              <a:gd name="connsiteX27" fmla="*/ 16423 w 18918"/>
              <a:gd name="connsiteY27" fmla="*/ 4126 h 89863"/>
              <a:gd name="connsiteX28" fmla="*/ 16896 w 18918"/>
              <a:gd name="connsiteY28" fmla="*/ 4599 h 89863"/>
              <a:gd name="connsiteX29" fmla="*/ 18315 w 18918"/>
              <a:gd name="connsiteY29" fmla="*/ 5545 h 89863"/>
              <a:gd name="connsiteX30" fmla="*/ 18788 w 18918"/>
              <a:gd name="connsiteY30" fmla="*/ 5545 h 89863"/>
              <a:gd name="connsiteX31" fmla="*/ 19261 w 18918"/>
              <a:gd name="connsiteY31" fmla="*/ 4126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918" h="89863">
                <a:moveTo>
                  <a:pt x="15004" y="84057"/>
                </a:moveTo>
                <a:lnTo>
                  <a:pt x="15004" y="84057"/>
                </a:lnTo>
                <a:lnTo>
                  <a:pt x="14058" y="85476"/>
                </a:lnTo>
                <a:lnTo>
                  <a:pt x="14058" y="86422"/>
                </a:lnTo>
                <a:lnTo>
                  <a:pt x="15950" y="88314"/>
                </a:lnTo>
                <a:lnTo>
                  <a:pt x="15004" y="84057"/>
                </a:lnTo>
                <a:close/>
                <a:moveTo>
                  <a:pt x="7437" y="79800"/>
                </a:moveTo>
                <a:lnTo>
                  <a:pt x="6491" y="79800"/>
                </a:lnTo>
                <a:lnTo>
                  <a:pt x="7437" y="79328"/>
                </a:lnTo>
                <a:lnTo>
                  <a:pt x="5545" y="78382"/>
                </a:lnTo>
                <a:lnTo>
                  <a:pt x="3653" y="78382"/>
                </a:lnTo>
                <a:lnTo>
                  <a:pt x="2707" y="77909"/>
                </a:lnTo>
                <a:lnTo>
                  <a:pt x="2707" y="76963"/>
                </a:lnTo>
                <a:lnTo>
                  <a:pt x="1761" y="78382"/>
                </a:lnTo>
                <a:lnTo>
                  <a:pt x="2707" y="79800"/>
                </a:lnTo>
                <a:lnTo>
                  <a:pt x="6964" y="81692"/>
                </a:lnTo>
                <a:lnTo>
                  <a:pt x="8383" y="82638"/>
                </a:lnTo>
                <a:lnTo>
                  <a:pt x="9329" y="79800"/>
                </a:lnTo>
                <a:lnTo>
                  <a:pt x="9329" y="78854"/>
                </a:lnTo>
                <a:lnTo>
                  <a:pt x="7910" y="79328"/>
                </a:lnTo>
                <a:lnTo>
                  <a:pt x="7910" y="79800"/>
                </a:lnTo>
                <a:lnTo>
                  <a:pt x="7437" y="79800"/>
                </a:lnTo>
                <a:close/>
                <a:moveTo>
                  <a:pt x="19261" y="4126"/>
                </a:moveTo>
                <a:lnTo>
                  <a:pt x="19734" y="3180"/>
                </a:lnTo>
                <a:lnTo>
                  <a:pt x="19734" y="2234"/>
                </a:lnTo>
                <a:lnTo>
                  <a:pt x="18315" y="1761"/>
                </a:lnTo>
                <a:lnTo>
                  <a:pt x="17842" y="1761"/>
                </a:lnTo>
                <a:lnTo>
                  <a:pt x="16423" y="4126"/>
                </a:lnTo>
                <a:lnTo>
                  <a:pt x="16896" y="4599"/>
                </a:lnTo>
                <a:lnTo>
                  <a:pt x="18315" y="5545"/>
                </a:lnTo>
                <a:lnTo>
                  <a:pt x="18788" y="5545"/>
                </a:lnTo>
                <a:lnTo>
                  <a:pt x="19261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64C22B-8476-4402-82BF-0B29D29AE3F4}"/>
              </a:ext>
            </a:extLst>
          </p:cNvPr>
          <p:cNvSpPr/>
          <p:nvPr/>
        </p:nvSpPr>
        <p:spPr>
          <a:xfrm>
            <a:off x="6379505" y="1704395"/>
            <a:ext cx="773081" cy="533755"/>
          </a:xfrm>
          <a:custGeom>
            <a:avLst/>
            <a:gdLst>
              <a:gd name="connsiteX0" fmla="*/ 336620 w 340534"/>
              <a:gd name="connsiteY0" fmla="*/ 34396 h 279049"/>
              <a:gd name="connsiteX1" fmla="*/ 311080 w 340534"/>
              <a:gd name="connsiteY1" fmla="*/ 34396 h 279049"/>
              <a:gd name="connsiteX2" fmla="*/ 293107 w 340534"/>
              <a:gd name="connsiteY2" fmla="*/ 32031 h 279049"/>
              <a:gd name="connsiteX3" fmla="*/ 281283 w 340534"/>
              <a:gd name="connsiteY3" fmla="*/ 45747 h 279049"/>
              <a:gd name="connsiteX4" fmla="*/ 271351 w 340534"/>
              <a:gd name="connsiteY4" fmla="*/ 49058 h 279049"/>
              <a:gd name="connsiteX5" fmla="*/ 264257 w 340534"/>
              <a:gd name="connsiteY5" fmla="*/ 55206 h 279049"/>
              <a:gd name="connsiteX6" fmla="*/ 251960 w 340534"/>
              <a:gd name="connsiteY6" fmla="*/ 45274 h 279049"/>
              <a:gd name="connsiteX7" fmla="*/ 247230 w 340534"/>
              <a:gd name="connsiteY7" fmla="*/ 19734 h 279049"/>
              <a:gd name="connsiteX8" fmla="*/ 239663 w 340534"/>
              <a:gd name="connsiteY8" fmla="*/ 18315 h 279049"/>
              <a:gd name="connsiteX9" fmla="*/ 239663 w 340534"/>
              <a:gd name="connsiteY9" fmla="*/ 8856 h 279049"/>
              <a:gd name="connsiteX10" fmla="*/ 224527 w 340534"/>
              <a:gd name="connsiteY10" fmla="*/ 1761 h 279049"/>
              <a:gd name="connsiteX11" fmla="*/ 216487 w 340534"/>
              <a:gd name="connsiteY11" fmla="*/ 12639 h 279049"/>
              <a:gd name="connsiteX12" fmla="*/ 217433 w 340534"/>
              <a:gd name="connsiteY12" fmla="*/ 24936 h 279049"/>
              <a:gd name="connsiteX13" fmla="*/ 214595 w 340534"/>
              <a:gd name="connsiteY13" fmla="*/ 29193 h 279049"/>
              <a:gd name="connsiteX14" fmla="*/ 199461 w 340534"/>
              <a:gd name="connsiteY14" fmla="*/ 28720 h 279049"/>
              <a:gd name="connsiteX15" fmla="*/ 195204 w 340534"/>
              <a:gd name="connsiteY15" fmla="*/ 42909 h 279049"/>
              <a:gd name="connsiteX16" fmla="*/ 185272 w 340534"/>
              <a:gd name="connsiteY16" fmla="*/ 36761 h 279049"/>
              <a:gd name="connsiteX17" fmla="*/ 169664 w 340534"/>
              <a:gd name="connsiteY17" fmla="*/ 46693 h 279049"/>
              <a:gd name="connsiteX18" fmla="*/ 161151 w 340534"/>
              <a:gd name="connsiteY18" fmla="*/ 42909 h 279049"/>
              <a:gd name="connsiteX19" fmla="*/ 140813 w 340534"/>
              <a:gd name="connsiteY19" fmla="*/ 36288 h 279049"/>
              <a:gd name="connsiteX20" fmla="*/ 127097 w 340534"/>
              <a:gd name="connsiteY20" fmla="*/ 36288 h 279049"/>
              <a:gd name="connsiteX21" fmla="*/ 119529 w 340534"/>
              <a:gd name="connsiteY21" fmla="*/ 35342 h 279049"/>
              <a:gd name="connsiteX22" fmla="*/ 105813 w 340534"/>
              <a:gd name="connsiteY22" fmla="*/ 27301 h 279049"/>
              <a:gd name="connsiteX23" fmla="*/ 104395 w 340534"/>
              <a:gd name="connsiteY23" fmla="*/ 38180 h 279049"/>
              <a:gd name="connsiteX24" fmla="*/ 85003 w 340534"/>
              <a:gd name="connsiteY24" fmla="*/ 43855 h 279049"/>
              <a:gd name="connsiteX25" fmla="*/ 85476 w 340534"/>
              <a:gd name="connsiteY25" fmla="*/ 68449 h 279049"/>
              <a:gd name="connsiteX26" fmla="*/ 73652 w 340534"/>
              <a:gd name="connsiteY26" fmla="*/ 77909 h 279049"/>
              <a:gd name="connsiteX27" fmla="*/ 54734 w 340534"/>
              <a:gd name="connsiteY27" fmla="*/ 82165 h 279049"/>
              <a:gd name="connsiteX28" fmla="*/ 52842 w 340534"/>
              <a:gd name="connsiteY28" fmla="*/ 96354 h 279049"/>
              <a:gd name="connsiteX29" fmla="*/ 34396 w 340534"/>
              <a:gd name="connsiteY29" fmla="*/ 100138 h 279049"/>
              <a:gd name="connsiteX30" fmla="*/ 6491 w 340534"/>
              <a:gd name="connsiteY30" fmla="*/ 88787 h 279049"/>
              <a:gd name="connsiteX31" fmla="*/ 4126 w 340534"/>
              <a:gd name="connsiteY31" fmla="*/ 126624 h 279049"/>
              <a:gd name="connsiteX32" fmla="*/ 1761 w 340534"/>
              <a:gd name="connsiteY32" fmla="*/ 148853 h 279049"/>
              <a:gd name="connsiteX33" fmla="*/ 13585 w 340534"/>
              <a:gd name="connsiteY33" fmla="*/ 153110 h 279049"/>
              <a:gd name="connsiteX34" fmla="*/ 6018 w 340534"/>
              <a:gd name="connsiteY34" fmla="*/ 169664 h 279049"/>
              <a:gd name="connsiteX35" fmla="*/ 18788 w 340534"/>
              <a:gd name="connsiteY35" fmla="*/ 193785 h 279049"/>
              <a:gd name="connsiteX36" fmla="*/ 23991 w 340534"/>
              <a:gd name="connsiteY36" fmla="*/ 212703 h 279049"/>
              <a:gd name="connsiteX37" fmla="*/ 44328 w 340534"/>
              <a:gd name="connsiteY37" fmla="*/ 217906 h 279049"/>
              <a:gd name="connsiteX38" fmla="*/ 49531 w 340534"/>
              <a:gd name="connsiteY38" fmla="*/ 236825 h 279049"/>
              <a:gd name="connsiteX39" fmla="*/ 31085 w 340534"/>
              <a:gd name="connsiteY39" fmla="*/ 264257 h 279049"/>
              <a:gd name="connsiteX40" fmla="*/ 76490 w 340534"/>
              <a:gd name="connsiteY40" fmla="*/ 279391 h 279049"/>
              <a:gd name="connsiteX41" fmla="*/ 101557 w 340534"/>
              <a:gd name="connsiteY41" fmla="*/ 275135 h 279049"/>
              <a:gd name="connsiteX42" fmla="*/ 117165 w 340534"/>
              <a:gd name="connsiteY42" fmla="*/ 278918 h 279049"/>
              <a:gd name="connsiteX43" fmla="*/ 121421 w 340534"/>
              <a:gd name="connsiteY43" fmla="*/ 272297 h 279049"/>
              <a:gd name="connsiteX44" fmla="*/ 139394 w 340534"/>
              <a:gd name="connsiteY44" fmla="*/ 274662 h 279049"/>
              <a:gd name="connsiteX45" fmla="*/ 170610 w 340534"/>
              <a:gd name="connsiteY45" fmla="*/ 262365 h 279049"/>
              <a:gd name="connsiteX46" fmla="*/ 166826 w 340534"/>
              <a:gd name="connsiteY46" fmla="*/ 236825 h 279049"/>
              <a:gd name="connsiteX47" fmla="*/ 177704 w 340534"/>
              <a:gd name="connsiteY47" fmla="*/ 219798 h 279049"/>
              <a:gd name="connsiteX48" fmla="*/ 196623 w 340534"/>
              <a:gd name="connsiteY48" fmla="*/ 219798 h 279049"/>
              <a:gd name="connsiteX49" fmla="*/ 197569 w 340534"/>
              <a:gd name="connsiteY49" fmla="*/ 211757 h 279049"/>
              <a:gd name="connsiteX50" fmla="*/ 216487 w 340534"/>
              <a:gd name="connsiteY50" fmla="*/ 207501 h 279049"/>
              <a:gd name="connsiteX51" fmla="*/ 226419 w 340534"/>
              <a:gd name="connsiteY51" fmla="*/ 210339 h 279049"/>
              <a:gd name="connsiteX52" fmla="*/ 234460 w 340534"/>
              <a:gd name="connsiteY52" fmla="*/ 201825 h 279049"/>
              <a:gd name="connsiteX53" fmla="*/ 229257 w 340534"/>
              <a:gd name="connsiteY53" fmla="*/ 183853 h 279049"/>
              <a:gd name="connsiteX54" fmla="*/ 236352 w 340534"/>
              <a:gd name="connsiteY54" fmla="*/ 165880 h 279049"/>
              <a:gd name="connsiteX55" fmla="*/ 250540 w 340534"/>
              <a:gd name="connsiteY55" fmla="*/ 158312 h 279049"/>
              <a:gd name="connsiteX56" fmla="*/ 236352 w 340534"/>
              <a:gd name="connsiteY56" fmla="*/ 138448 h 279049"/>
              <a:gd name="connsiteX57" fmla="*/ 260473 w 340534"/>
              <a:gd name="connsiteY57" fmla="*/ 139394 h 279049"/>
              <a:gd name="connsiteX58" fmla="*/ 264729 w 340534"/>
              <a:gd name="connsiteY58" fmla="*/ 128516 h 279049"/>
              <a:gd name="connsiteX59" fmla="*/ 260946 w 340534"/>
              <a:gd name="connsiteY59" fmla="*/ 116692 h 279049"/>
              <a:gd name="connsiteX60" fmla="*/ 270405 w 340534"/>
              <a:gd name="connsiteY60" fmla="*/ 103922 h 279049"/>
              <a:gd name="connsiteX61" fmla="*/ 263784 w 340534"/>
              <a:gd name="connsiteY61" fmla="*/ 88787 h 279049"/>
              <a:gd name="connsiteX62" fmla="*/ 254797 w 340534"/>
              <a:gd name="connsiteY62" fmla="*/ 75544 h 279049"/>
              <a:gd name="connsiteX63" fmla="*/ 266149 w 340534"/>
              <a:gd name="connsiteY63" fmla="*/ 62301 h 279049"/>
              <a:gd name="connsiteX64" fmla="*/ 291216 w 340534"/>
              <a:gd name="connsiteY64" fmla="*/ 56152 h 279049"/>
              <a:gd name="connsiteX65" fmla="*/ 318647 w 340534"/>
              <a:gd name="connsiteY65" fmla="*/ 52368 h 279049"/>
              <a:gd name="connsiteX66" fmla="*/ 329999 w 340534"/>
              <a:gd name="connsiteY66" fmla="*/ 46693 h 279049"/>
              <a:gd name="connsiteX67" fmla="*/ 343242 w 340534"/>
              <a:gd name="connsiteY67" fmla="*/ 43382 h 279049"/>
              <a:gd name="connsiteX68" fmla="*/ 336620 w 340534"/>
              <a:gd name="connsiteY68" fmla="*/ 3439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0534" h="279049">
                <a:moveTo>
                  <a:pt x="336620" y="34396"/>
                </a:moveTo>
                <a:lnTo>
                  <a:pt x="311080" y="34396"/>
                </a:lnTo>
                <a:lnTo>
                  <a:pt x="293107" y="32031"/>
                </a:lnTo>
                <a:lnTo>
                  <a:pt x="281283" y="45747"/>
                </a:lnTo>
                <a:lnTo>
                  <a:pt x="271351" y="49058"/>
                </a:lnTo>
                <a:lnTo>
                  <a:pt x="264257" y="55206"/>
                </a:lnTo>
                <a:lnTo>
                  <a:pt x="251960" y="45274"/>
                </a:lnTo>
                <a:lnTo>
                  <a:pt x="247230" y="19734"/>
                </a:lnTo>
                <a:lnTo>
                  <a:pt x="239663" y="18315"/>
                </a:lnTo>
                <a:lnTo>
                  <a:pt x="239663" y="8856"/>
                </a:lnTo>
                <a:lnTo>
                  <a:pt x="224527" y="1761"/>
                </a:lnTo>
                <a:lnTo>
                  <a:pt x="216487" y="12639"/>
                </a:lnTo>
                <a:lnTo>
                  <a:pt x="217433" y="24936"/>
                </a:lnTo>
                <a:lnTo>
                  <a:pt x="214595" y="29193"/>
                </a:lnTo>
                <a:lnTo>
                  <a:pt x="199461" y="28720"/>
                </a:lnTo>
                <a:lnTo>
                  <a:pt x="195204" y="42909"/>
                </a:lnTo>
                <a:lnTo>
                  <a:pt x="185272" y="36761"/>
                </a:lnTo>
                <a:lnTo>
                  <a:pt x="169664" y="46693"/>
                </a:lnTo>
                <a:lnTo>
                  <a:pt x="161151" y="42909"/>
                </a:lnTo>
                <a:lnTo>
                  <a:pt x="140813" y="36288"/>
                </a:lnTo>
                <a:lnTo>
                  <a:pt x="127097" y="36288"/>
                </a:lnTo>
                <a:lnTo>
                  <a:pt x="119529" y="35342"/>
                </a:lnTo>
                <a:lnTo>
                  <a:pt x="105813" y="27301"/>
                </a:lnTo>
                <a:lnTo>
                  <a:pt x="104395" y="38180"/>
                </a:lnTo>
                <a:lnTo>
                  <a:pt x="85003" y="43855"/>
                </a:lnTo>
                <a:lnTo>
                  <a:pt x="85476" y="68449"/>
                </a:lnTo>
                <a:lnTo>
                  <a:pt x="73652" y="77909"/>
                </a:lnTo>
                <a:lnTo>
                  <a:pt x="54734" y="82165"/>
                </a:lnTo>
                <a:lnTo>
                  <a:pt x="52842" y="96354"/>
                </a:lnTo>
                <a:lnTo>
                  <a:pt x="34396" y="100138"/>
                </a:lnTo>
                <a:lnTo>
                  <a:pt x="6491" y="88787"/>
                </a:lnTo>
                <a:lnTo>
                  <a:pt x="4126" y="126624"/>
                </a:lnTo>
                <a:lnTo>
                  <a:pt x="1761" y="148853"/>
                </a:lnTo>
                <a:lnTo>
                  <a:pt x="13585" y="153110"/>
                </a:lnTo>
                <a:lnTo>
                  <a:pt x="6018" y="169664"/>
                </a:lnTo>
                <a:lnTo>
                  <a:pt x="18788" y="193785"/>
                </a:lnTo>
                <a:lnTo>
                  <a:pt x="23991" y="212703"/>
                </a:lnTo>
                <a:lnTo>
                  <a:pt x="44328" y="217906"/>
                </a:lnTo>
                <a:lnTo>
                  <a:pt x="49531" y="236825"/>
                </a:lnTo>
                <a:lnTo>
                  <a:pt x="31085" y="264257"/>
                </a:lnTo>
                <a:lnTo>
                  <a:pt x="76490" y="279391"/>
                </a:lnTo>
                <a:lnTo>
                  <a:pt x="101557" y="275135"/>
                </a:lnTo>
                <a:lnTo>
                  <a:pt x="117165" y="278918"/>
                </a:lnTo>
                <a:lnTo>
                  <a:pt x="121421" y="272297"/>
                </a:lnTo>
                <a:lnTo>
                  <a:pt x="139394" y="274662"/>
                </a:lnTo>
                <a:lnTo>
                  <a:pt x="170610" y="262365"/>
                </a:lnTo>
                <a:lnTo>
                  <a:pt x="166826" y="236825"/>
                </a:lnTo>
                <a:lnTo>
                  <a:pt x="177704" y="219798"/>
                </a:lnTo>
                <a:lnTo>
                  <a:pt x="196623" y="219798"/>
                </a:lnTo>
                <a:lnTo>
                  <a:pt x="197569" y="211757"/>
                </a:lnTo>
                <a:lnTo>
                  <a:pt x="216487" y="207501"/>
                </a:lnTo>
                <a:lnTo>
                  <a:pt x="226419" y="210339"/>
                </a:lnTo>
                <a:lnTo>
                  <a:pt x="234460" y="201825"/>
                </a:lnTo>
                <a:lnTo>
                  <a:pt x="229257" y="183853"/>
                </a:lnTo>
                <a:lnTo>
                  <a:pt x="236352" y="165880"/>
                </a:lnTo>
                <a:lnTo>
                  <a:pt x="250540" y="158312"/>
                </a:lnTo>
                <a:lnTo>
                  <a:pt x="236352" y="138448"/>
                </a:lnTo>
                <a:lnTo>
                  <a:pt x="260473" y="139394"/>
                </a:lnTo>
                <a:lnTo>
                  <a:pt x="264729" y="128516"/>
                </a:lnTo>
                <a:lnTo>
                  <a:pt x="260946" y="116692"/>
                </a:lnTo>
                <a:lnTo>
                  <a:pt x="270405" y="103922"/>
                </a:lnTo>
                <a:lnTo>
                  <a:pt x="263784" y="88787"/>
                </a:lnTo>
                <a:lnTo>
                  <a:pt x="254797" y="75544"/>
                </a:lnTo>
                <a:lnTo>
                  <a:pt x="266149" y="62301"/>
                </a:lnTo>
                <a:lnTo>
                  <a:pt x="291216" y="56152"/>
                </a:lnTo>
                <a:lnTo>
                  <a:pt x="318647" y="52368"/>
                </a:lnTo>
                <a:lnTo>
                  <a:pt x="329999" y="46693"/>
                </a:lnTo>
                <a:lnTo>
                  <a:pt x="343242" y="43382"/>
                </a:lnTo>
                <a:lnTo>
                  <a:pt x="336620" y="343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2A028B-EC38-4841-8249-0D3F36132271}"/>
              </a:ext>
            </a:extLst>
          </p:cNvPr>
          <p:cNvSpPr/>
          <p:nvPr/>
        </p:nvSpPr>
        <p:spPr>
          <a:xfrm>
            <a:off x="3611446" y="4178664"/>
            <a:ext cx="751606" cy="778016"/>
          </a:xfrm>
          <a:custGeom>
            <a:avLst/>
            <a:gdLst>
              <a:gd name="connsiteX0" fmla="*/ 129462 w 331075"/>
              <a:gd name="connsiteY0" fmla="*/ 45274 h 406749"/>
              <a:gd name="connsiteX1" fmla="*/ 50949 w 331075"/>
              <a:gd name="connsiteY1" fmla="*/ 44801 h 406749"/>
              <a:gd name="connsiteX2" fmla="*/ 41963 w 331075"/>
              <a:gd name="connsiteY2" fmla="*/ 48112 h 406749"/>
              <a:gd name="connsiteX3" fmla="*/ 33922 w 331075"/>
              <a:gd name="connsiteY3" fmla="*/ 47639 h 406749"/>
              <a:gd name="connsiteX4" fmla="*/ 23045 w 331075"/>
              <a:gd name="connsiteY4" fmla="*/ 51895 h 406749"/>
              <a:gd name="connsiteX5" fmla="*/ 20680 w 331075"/>
              <a:gd name="connsiteY5" fmla="*/ 57571 h 406749"/>
              <a:gd name="connsiteX6" fmla="*/ 33922 w 331075"/>
              <a:gd name="connsiteY6" fmla="*/ 76490 h 406749"/>
              <a:gd name="connsiteX7" fmla="*/ 39125 w 331075"/>
              <a:gd name="connsiteY7" fmla="*/ 96827 h 406749"/>
              <a:gd name="connsiteX8" fmla="*/ 46693 w 331075"/>
              <a:gd name="connsiteY8" fmla="*/ 125678 h 406749"/>
              <a:gd name="connsiteX9" fmla="*/ 38652 w 331075"/>
              <a:gd name="connsiteY9" fmla="*/ 137975 h 406749"/>
              <a:gd name="connsiteX10" fmla="*/ 37234 w 331075"/>
              <a:gd name="connsiteY10" fmla="*/ 144123 h 406749"/>
              <a:gd name="connsiteX11" fmla="*/ 43382 w 331075"/>
              <a:gd name="connsiteY11" fmla="*/ 162096 h 406749"/>
              <a:gd name="connsiteX12" fmla="*/ 50476 w 331075"/>
              <a:gd name="connsiteY12" fmla="*/ 180542 h 406749"/>
              <a:gd name="connsiteX13" fmla="*/ 58044 w 331075"/>
              <a:gd name="connsiteY13" fmla="*/ 190947 h 406749"/>
              <a:gd name="connsiteX14" fmla="*/ 59463 w 331075"/>
              <a:gd name="connsiteY14" fmla="*/ 207974 h 406749"/>
              <a:gd name="connsiteX15" fmla="*/ 56152 w 331075"/>
              <a:gd name="connsiteY15" fmla="*/ 230676 h 406749"/>
              <a:gd name="connsiteX16" fmla="*/ 47639 w 331075"/>
              <a:gd name="connsiteY16" fmla="*/ 243919 h 406749"/>
              <a:gd name="connsiteX17" fmla="*/ 32030 w 331075"/>
              <a:gd name="connsiteY17" fmla="*/ 263783 h 406749"/>
              <a:gd name="connsiteX18" fmla="*/ 25882 w 331075"/>
              <a:gd name="connsiteY18" fmla="*/ 276081 h 406749"/>
              <a:gd name="connsiteX19" fmla="*/ 16896 w 331075"/>
              <a:gd name="connsiteY19" fmla="*/ 303039 h 406749"/>
              <a:gd name="connsiteX20" fmla="*/ 15477 w 331075"/>
              <a:gd name="connsiteY20" fmla="*/ 315809 h 406749"/>
              <a:gd name="connsiteX21" fmla="*/ 6017 w 331075"/>
              <a:gd name="connsiteY21" fmla="*/ 343715 h 406749"/>
              <a:gd name="connsiteX22" fmla="*/ 1761 w 331075"/>
              <a:gd name="connsiteY22" fmla="*/ 369728 h 406749"/>
              <a:gd name="connsiteX23" fmla="*/ 4126 w 331075"/>
              <a:gd name="connsiteY23" fmla="*/ 388646 h 406749"/>
              <a:gd name="connsiteX24" fmla="*/ 16896 w 331075"/>
              <a:gd name="connsiteY24" fmla="*/ 382971 h 406749"/>
              <a:gd name="connsiteX25" fmla="*/ 32504 w 331075"/>
              <a:gd name="connsiteY25" fmla="*/ 378241 h 406749"/>
              <a:gd name="connsiteX26" fmla="*/ 49531 w 331075"/>
              <a:gd name="connsiteY26" fmla="*/ 378714 h 406749"/>
              <a:gd name="connsiteX27" fmla="*/ 64665 w 331075"/>
              <a:gd name="connsiteY27" fmla="*/ 392430 h 406749"/>
              <a:gd name="connsiteX28" fmla="*/ 68922 w 331075"/>
              <a:gd name="connsiteY28" fmla="*/ 390538 h 406749"/>
              <a:gd name="connsiteX29" fmla="*/ 175339 w 331075"/>
              <a:gd name="connsiteY29" fmla="*/ 389119 h 406749"/>
              <a:gd name="connsiteX30" fmla="*/ 192838 w 331075"/>
              <a:gd name="connsiteY30" fmla="*/ 403308 h 406749"/>
              <a:gd name="connsiteX31" fmla="*/ 256216 w 331075"/>
              <a:gd name="connsiteY31" fmla="*/ 407565 h 406749"/>
              <a:gd name="connsiteX32" fmla="*/ 304931 w 331075"/>
              <a:gd name="connsiteY32" fmla="*/ 395741 h 406749"/>
              <a:gd name="connsiteX33" fmla="*/ 288378 w 331075"/>
              <a:gd name="connsiteY33" fmla="*/ 376822 h 406749"/>
              <a:gd name="connsiteX34" fmla="*/ 271351 w 331075"/>
              <a:gd name="connsiteY34" fmla="*/ 352228 h 406749"/>
              <a:gd name="connsiteX35" fmla="*/ 275134 w 331075"/>
              <a:gd name="connsiteY35" fmla="*/ 256216 h 406749"/>
              <a:gd name="connsiteX36" fmla="*/ 329998 w 331075"/>
              <a:gd name="connsiteY36" fmla="*/ 256689 h 406749"/>
              <a:gd name="connsiteX37" fmla="*/ 327633 w 331075"/>
              <a:gd name="connsiteY37" fmla="*/ 246284 h 406749"/>
              <a:gd name="connsiteX38" fmla="*/ 331890 w 331075"/>
              <a:gd name="connsiteY38" fmla="*/ 234933 h 406749"/>
              <a:gd name="connsiteX39" fmla="*/ 327633 w 331075"/>
              <a:gd name="connsiteY39" fmla="*/ 220744 h 406749"/>
              <a:gd name="connsiteX40" fmla="*/ 330944 w 331075"/>
              <a:gd name="connsiteY40" fmla="*/ 206555 h 406749"/>
              <a:gd name="connsiteX41" fmla="*/ 328580 w 331075"/>
              <a:gd name="connsiteY41" fmla="*/ 197096 h 406749"/>
              <a:gd name="connsiteX42" fmla="*/ 316283 w 331075"/>
              <a:gd name="connsiteY42" fmla="*/ 195204 h 406749"/>
              <a:gd name="connsiteX43" fmla="*/ 299729 w 331075"/>
              <a:gd name="connsiteY43" fmla="*/ 199933 h 406749"/>
              <a:gd name="connsiteX44" fmla="*/ 288378 w 331075"/>
              <a:gd name="connsiteY44" fmla="*/ 198987 h 406749"/>
              <a:gd name="connsiteX45" fmla="*/ 281756 w 331075"/>
              <a:gd name="connsiteY45" fmla="*/ 201825 h 406749"/>
              <a:gd name="connsiteX46" fmla="*/ 284121 w 331075"/>
              <a:gd name="connsiteY46" fmla="*/ 165880 h 406749"/>
              <a:gd name="connsiteX47" fmla="*/ 275134 w 331075"/>
              <a:gd name="connsiteY47" fmla="*/ 155002 h 406749"/>
              <a:gd name="connsiteX48" fmla="*/ 273716 w 331075"/>
              <a:gd name="connsiteY48" fmla="*/ 136083 h 406749"/>
              <a:gd name="connsiteX49" fmla="*/ 277972 w 331075"/>
              <a:gd name="connsiteY49" fmla="*/ 118110 h 406749"/>
              <a:gd name="connsiteX50" fmla="*/ 272297 w 331075"/>
              <a:gd name="connsiteY50" fmla="*/ 106759 h 406749"/>
              <a:gd name="connsiteX51" fmla="*/ 272297 w 331075"/>
              <a:gd name="connsiteY51" fmla="*/ 87841 h 406749"/>
              <a:gd name="connsiteX52" fmla="*/ 240135 w 331075"/>
              <a:gd name="connsiteY52" fmla="*/ 87841 h 406749"/>
              <a:gd name="connsiteX53" fmla="*/ 242500 w 331075"/>
              <a:gd name="connsiteY53" fmla="*/ 76962 h 406749"/>
              <a:gd name="connsiteX54" fmla="*/ 228784 w 331075"/>
              <a:gd name="connsiteY54" fmla="*/ 76962 h 406749"/>
              <a:gd name="connsiteX55" fmla="*/ 227365 w 331075"/>
              <a:gd name="connsiteY55" fmla="*/ 82165 h 406749"/>
              <a:gd name="connsiteX56" fmla="*/ 211284 w 331075"/>
              <a:gd name="connsiteY56" fmla="*/ 83584 h 406749"/>
              <a:gd name="connsiteX57" fmla="*/ 204190 w 331075"/>
              <a:gd name="connsiteY57" fmla="*/ 101084 h 406749"/>
              <a:gd name="connsiteX58" fmla="*/ 199933 w 331075"/>
              <a:gd name="connsiteY58" fmla="*/ 108651 h 406749"/>
              <a:gd name="connsiteX59" fmla="*/ 185744 w 331075"/>
              <a:gd name="connsiteY59" fmla="*/ 104394 h 406749"/>
              <a:gd name="connsiteX60" fmla="*/ 176758 w 331075"/>
              <a:gd name="connsiteY60" fmla="*/ 108651 h 406749"/>
              <a:gd name="connsiteX61" fmla="*/ 159258 w 331075"/>
              <a:gd name="connsiteY61" fmla="*/ 111016 h 406749"/>
              <a:gd name="connsiteX62" fmla="*/ 149326 w 331075"/>
              <a:gd name="connsiteY62" fmla="*/ 95408 h 406749"/>
              <a:gd name="connsiteX63" fmla="*/ 143177 w 331075"/>
              <a:gd name="connsiteY63" fmla="*/ 85476 h 406749"/>
              <a:gd name="connsiteX64" fmla="*/ 135610 w 331075"/>
              <a:gd name="connsiteY64" fmla="*/ 67503 h 406749"/>
              <a:gd name="connsiteX65" fmla="*/ 129462 w 331075"/>
              <a:gd name="connsiteY65" fmla="*/ 45274 h 406749"/>
              <a:gd name="connsiteX66" fmla="*/ 26355 w 331075"/>
              <a:gd name="connsiteY66" fmla="*/ 39125 h 406749"/>
              <a:gd name="connsiteX67" fmla="*/ 27301 w 331075"/>
              <a:gd name="connsiteY67" fmla="*/ 26355 h 406749"/>
              <a:gd name="connsiteX68" fmla="*/ 31558 w 331075"/>
              <a:gd name="connsiteY68" fmla="*/ 18315 h 406749"/>
              <a:gd name="connsiteX69" fmla="*/ 41017 w 331075"/>
              <a:gd name="connsiteY69" fmla="*/ 12166 h 406749"/>
              <a:gd name="connsiteX70" fmla="*/ 31558 w 331075"/>
              <a:gd name="connsiteY70" fmla="*/ 1761 h 406749"/>
              <a:gd name="connsiteX71" fmla="*/ 23045 w 331075"/>
              <a:gd name="connsiteY71" fmla="*/ 6964 h 406749"/>
              <a:gd name="connsiteX72" fmla="*/ 12639 w 331075"/>
              <a:gd name="connsiteY72" fmla="*/ 19734 h 406749"/>
              <a:gd name="connsiteX73" fmla="*/ 19261 w 331075"/>
              <a:gd name="connsiteY73" fmla="*/ 42436 h 406749"/>
              <a:gd name="connsiteX74" fmla="*/ 26355 w 331075"/>
              <a:gd name="connsiteY74" fmla="*/ 3912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1075" h="406749">
                <a:moveTo>
                  <a:pt x="129462" y="45274"/>
                </a:moveTo>
                <a:lnTo>
                  <a:pt x="50949" y="44801"/>
                </a:lnTo>
                <a:lnTo>
                  <a:pt x="41963" y="48112"/>
                </a:lnTo>
                <a:lnTo>
                  <a:pt x="33922" y="47639"/>
                </a:lnTo>
                <a:lnTo>
                  <a:pt x="23045" y="51895"/>
                </a:lnTo>
                <a:lnTo>
                  <a:pt x="20680" y="57571"/>
                </a:lnTo>
                <a:lnTo>
                  <a:pt x="33922" y="76490"/>
                </a:lnTo>
                <a:lnTo>
                  <a:pt x="39125" y="96827"/>
                </a:lnTo>
                <a:lnTo>
                  <a:pt x="46693" y="125678"/>
                </a:lnTo>
                <a:lnTo>
                  <a:pt x="38652" y="137975"/>
                </a:lnTo>
                <a:lnTo>
                  <a:pt x="37234" y="144123"/>
                </a:lnTo>
                <a:lnTo>
                  <a:pt x="43382" y="162096"/>
                </a:lnTo>
                <a:lnTo>
                  <a:pt x="50476" y="180542"/>
                </a:lnTo>
                <a:lnTo>
                  <a:pt x="58044" y="190947"/>
                </a:lnTo>
                <a:lnTo>
                  <a:pt x="59463" y="207974"/>
                </a:lnTo>
                <a:lnTo>
                  <a:pt x="56152" y="230676"/>
                </a:lnTo>
                <a:lnTo>
                  <a:pt x="47639" y="243919"/>
                </a:lnTo>
                <a:lnTo>
                  <a:pt x="32030" y="263783"/>
                </a:lnTo>
                <a:lnTo>
                  <a:pt x="25882" y="276081"/>
                </a:lnTo>
                <a:lnTo>
                  <a:pt x="16896" y="303039"/>
                </a:lnTo>
                <a:lnTo>
                  <a:pt x="15477" y="315809"/>
                </a:lnTo>
                <a:lnTo>
                  <a:pt x="6017" y="343715"/>
                </a:lnTo>
                <a:lnTo>
                  <a:pt x="1761" y="369728"/>
                </a:lnTo>
                <a:lnTo>
                  <a:pt x="4126" y="388646"/>
                </a:lnTo>
                <a:lnTo>
                  <a:pt x="16896" y="382971"/>
                </a:lnTo>
                <a:lnTo>
                  <a:pt x="32504" y="378241"/>
                </a:lnTo>
                <a:lnTo>
                  <a:pt x="49531" y="378714"/>
                </a:lnTo>
                <a:lnTo>
                  <a:pt x="64665" y="392430"/>
                </a:lnTo>
                <a:lnTo>
                  <a:pt x="68922" y="390538"/>
                </a:lnTo>
                <a:lnTo>
                  <a:pt x="175339" y="389119"/>
                </a:lnTo>
                <a:lnTo>
                  <a:pt x="192838" y="403308"/>
                </a:lnTo>
                <a:lnTo>
                  <a:pt x="256216" y="407565"/>
                </a:lnTo>
                <a:lnTo>
                  <a:pt x="304931" y="395741"/>
                </a:lnTo>
                <a:lnTo>
                  <a:pt x="288378" y="376822"/>
                </a:lnTo>
                <a:lnTo>
                  <a:pt x="271351" y="352228"/>
                </a:lnTo>
                <a:lnTo>
                  <a:pt x="275134" y="256216"/>
                </a:lnTo>
                <a:lnTo>
                  <a:pt x="329998" y="256689"/>
                </a:lnTo>
                <a:lnTo>
                  <a:pt x="327633" y="246284"/>
                </a:lnTo>
                <a:lnTo>
                  <a:pt x="331890" y="234933"/>
                </a:lnTo>
                <a:lnTo>
                  <a:pt x="327633" y="220744"/>
                </a:lnTo>
                <a:lnTo>
                  <a:pt x="330944" y="206555"/>
                </a:lnTo>
                <a:lnTo>
                  <a:pt x="328580" y="197096"/>
                </a:lnTo>
                <a:lnTo>
                  <a:pt x="316283" y="195204"/>
                </a:lnTo>
                <a:lnTo>
                  <a:pt x="299729" y="199933"/>
                </a:lnTo>
                <a:lnTo>
                  <a:pt x="288378" y="198987"/>
                </a:lnTo>
                <a:lnTo>
                  <a:pt x="281756" y="201825"/>
                </a:lnTo>
                <a:lnTo>
                  <a:pt x="284121" y="165880"/>
                </a:lnTo>
                <a:lnTo>
                  <a:pt x="275134" y="155002"/>
                </a:lnTo>
                <a:lnTo>
                  <a:pt x="273716" y="136083"/>
                </a:lnTo>
                <a:lnTo>
                  <a:pt x="277972" y="118110"/>
                </a:lnTo>
                <a:lnTo>
                  <a:pt x="272297" y="106759"/>
                </a:lnTo>
                <a:lnTo>
                  <a:pt x="272297" y="87841"/>
                </a:lnTo>
                <a:lnTo>
                  <a:pt x="240135" y="87841"/>
                </a:lnTo>
                <a:lnTo>
                  <a:pt x="242500" y="76962"/>
                </a:lnTo>
                <a:lnTo>
                  <a:pt x="228784" y="76962"/>
                </a:lnTo>
                <a:lnTo>
                  <a:pt x="227365" y="82165"/>
                </a:lnTo>
                <a:lnTo>
                  <a:pt x="211284" y="83584"/>
                </a:lnTo>
                <a:lnTo>
                  <a:pt x="204190" y="101084"/>
                </a:lnTo>
                <a:lnTo>
                  <a:pt x="199933" y="108651"/>
                </a:lnTo>
                <a:lnTo>
                  <a:pt x="185744" y="104394"/>
                </a:lnTo>
                <a:lnTo>
                  <a:pt x="176758" y="108651"/>
                </a:lnTo>
                <a:lnTo>
                  <a:pt x="159258" y="111016"/>
                </a:lnTo>
                <a:lnTo>
                  <a:pt x="149326" y="95408"/>
                </a:lnTo>
                <a:lnTo>
                  <a:pt x="143177" y="85476"/>
                </a:lnTo>
                <a:lnTo>
                  <a:pt x="135610" y="67503"/>
                </a:lnTo>
                <a:lnTo>
                  <a:pt x="129462" y="45274"/>
                </a:lnTo>
                <a:close/>
                <a:moveTo>
                  <a:pt x="26355" y="39125"/>
                </a:moveTo>
                <a:lnTo>
                  <a:pt x="27301" y="26355"/>
                </a:lnTo>
                <a:lnTo>
                  <a:pt x="31558" y="18315"/>
                </a:lnTo>
                <a:lnTo>
                  <a:pt x="41017" y="12166"/>
                </a:lnTo>
                <a:lnTo>
                  <a:pt x="31558" y="1761"/>
                </a:lnTo>
                <a:lnTo>
                  <a:pt x="23045" y="6964"/>
                </a:lnTo>
                <a:lnTo>
                  <a:pt x="12639" y="19734"/>
                </a:lnTo>
                <a:lnTo>
                  <a:pt x="19261" y="42436"/>
                </a:lnTo>
                <a:lnTo>
                  <a:pt x="26355" y="3912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9A3D7E-8206-4097-9CE7-276983FE011A}"/>
              </a:ext>
            </a:extLst>
          </p:cNvPr>
          <p:cNvSpPr/>
          <p:nvPr/>
        </p:nvSpPr>
        <p:spPr>
          <a:xfrm>
            <a:off x="3978659" y="1465562"/>
            <a:ext cx="107372" cy="171886"/>
          </a:xfrm>
          <a:custGeom>
            <a:avLst/>
            <a:gdLst>
              <a:gd name="connsiteX0" fmla="*/ 11220 w 47296"/>
              <a:gd name="connsiteY0" fmla="*/ 1761 h 89863"/>
              <a:gd name="connsiteX1" fmla="*/ 1761 w 47296"/>
              <a:gd name="connsiteY1" fmla="*/ 16423 h 89863"/>
              <a:gd name="connsiteX2" fmla="*/ 4126 w 47296"/>
              <a:gd name="connsiteY2" fmla="*/ 25409 h 89863"/>
              <a:gd name="connsiteX3" fmla="*/ 4126 w 47296"/>
              <a:gd name="connsiteY3" fmla="*/ 25409 h 89863"/>
              <a:gd name="connsiteX4" fmla="*/ 8856 w 47296"/>
              <a:gd name="connsiteY4" fmla="*/ 30139 h 89863"/>
              <a:gd name="connsiteX5" fmla="*/ 6491 w 47296"/>
              <a:gd name="connsiteY5" fmla="*/ 39125 h 89863"/>
              <a:gd name="connsiteX6" fmla="*/ 6018 w 47296"/>
              <a:gd name="connsiteY6" fmla="*/ 59463 h 89863"/>
              <a:gd name="connsiteX7" fmla="*/ 9329 w 47296"/>
              <a:gd name="connsiteY7" fmla="*/ 73652 h 89863"/>
              <a:gd name="connsiteX8" fmla="*/ 23517 w 47296"/>
              <a:gd name="connsiteY8" fmla="*/ 83584 h 89863"/>
              <a:gd name="connsiteX9" fmla="*/ 24464 w 47296"/>
              <a:gd name="connsiteY9" fmla="*/ 90206 h 89863"/>
              <a:gd name="connsiteX10" fmla="*/ 29193 w 47296"/>
              <a:gd name="connsiteY10" fmla="*/ 92097 h 89863"/>
              <a:gd name="connsiteX11" fmla="*/ 39126 w 47296"/>
              <a:gd name="connsiteY11" fmla="*/ 77909 h 89863"/>
              <a:gd name="connsiteX12" fmla="*/ 39598 w 47296"/>
              <a:gd name="connsiteY12" fmla="*/ 67976 h 89863"/>
              <a:gd name="connsiteX13" fmla="*/ 47166 w 47296"/>
              <a:gd name="connsiteY13" fmla="*/ 63720 h 89863"/>
              <a:gd name="connsiteX14" fmla="*/ 47166 w 47296"/>
              <a:gd name="connsiteY14" fmla="*/ 56152 h 89863"/>
              <a:gd name="connsiteX15" fmla="*/ 36288 w 47296"/>
              <a:gd name="connsiteY15" fmla="*/ 48585 h 89863"/>
              <a:gd name="connsiteX16" fmla="*/ 32031 w 47296"/>
              <a:gd name="connsiteY16" fmla="*/ 36288 h 89863"/>
              <a:gd name="connsiteX17" fmla="*/ 33923 w 47296"/>
              <a:gd name="connsiteY17" fmla="*/ 26355 h 89863"/>
              <a:gd name="connsiteX18" fmla="*/ 33923 w 47296"/>
              <a:gd name="connsiteY18" fmla="*/ 26355 h 89863"/>
              <a:gd name="connsiteX19" fmla="*/ 31558 w 47296"/>
              <a:gd name="connsiteY19" fmla="*/ 15477 h 89863"/>
              <a:gd name="connsiteX20" fmla="*/ 25409 w 47296"/>
              <a:gd name="connsiteY20" fmla="*/ 12639 h 89863"/>
              <a:gd name="connsiteX21" fmla="*/ 19261 w 47296"/>
              <a:gd name="connsiteY21" fmla="*/ 5072 h 89863"/>
              <a:gd name="connsiteX22" fmla="*/ 13112 w 47296"/>
              <a:gd name="connsiteY22" fmla="*/ 7437 h 89863"/>
              <a:gd name="connsiteX23" fmla="*/ 11220 w 47296"/>
              <a:gd name="connsiteY23" fmla="*/ 1761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296" h="89863">
                <a:moveTo>
                  <a:pt x="11220" y="1761"/>
                </a:moveTo>
                <a:lnTo>
                  <a:pt x="1761" y="16423"/>
                </a:lnTo>
                <a:lnTo>
                  <a:pt x="4126" y="25409"/>
                </a:lnTo>
                <a:lnTo>
                  <a:pt x="4126" y="25409"/>
                </a:lnTo>
                <a:lnTo>
                  <a:pt x="8856" y="30139"/>
                </a:lnTo>
                <a:lnTo>
                  <a:pt x="6491" y="39125"/>
                </a:lnTo>
                <a:lnTo>
                  <a:pt x="6018" y="59463"/>
                </a:lnTo>
                <a:lnTo>
                  <a:pt x="9329" y="73652"/>
                </a:lnTo>
                <a:lnTo>
                  <a:pt x="23517" y="83584"/>
                </a:lnTo>
                <a:lnTo>
                  <a:pt x="24464" y="90206"/>
                </a:lnTo>
                <a:lnTo>
                  <a:pt x="29193" y="92097"/>
                </a:lnTo>
                <a:lnTo>
                  <a:pt x="39126" y="77909"/>
                </a:lnTo>
                <a:lnTo>
                  <a:pt x="39598" y="67976"/>
                </a:lnTo>
                <a:lnTo>
                  <a:pt x="47166" y="63720"/>
                </a:lnTo>
                <a:lnTo>
                  <a:pt x="47166" y="56152"/>
                </a:lnTo>
                <a:lnTo>
                  <a:pt x="36288" y="48585"/>
                </a:lnTo>
                <a:lnTo>
                  <a:pt x="32031" y="36288"/>
                </a:lnTo>
                <a:lnTo>
                  <a:pt x="33923" y="26355"/>
                </a:lnTo>
                <a:lnTo>
                  <a:pt x="33923" y="26355"/>
                </a:lnTo>
                <a:lnTo>
                  <a:pt x="31558" y="15477"/>
                </a:lnTo>
                <a:lnTo>
                  <a:pt x="25409" y="12639"/>
                </a:lnTo>
                <a:lnTo>
                  <a:pt x="19261" y="5072"/>
                </a:lnTo>
                <a:lnTo>
                  <a:pt x="13112" y="7437"/>
                </a:lnTo>
                <a:lnTo>
                  <a:pt x="1122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87CA55-70C2-4D73-9CCC-D790E69786B6}"/>
              </a:ext>
            </a:extLst>
          </p:cNvPr>
          <p:cNvSpPr/>
          <p:nvPr/>
        </p:nvSpPr>
        <p:spPr>
          <a:xfrm>
            <a:off x="5951088" y="2423607"/>
            <a:ext cx="279168" cy="208074"/>
          </a:xfrm>
          <a:custGeom>
            <a:avLst/>
            <a:gdLst>
              <a:gd name="connsiteX0" fmla="*/ 118584 w 122970"/>
              <a:gd name="connsiteY0" fmla="*/ 12166 h 108781"/>
              <a:gd name="connsiteX1" fmla="*/ 112435 w 122970"/>
              <a:gd name="connsiteY1" fmla="*/ 1761 h 108781"/>
              <a:gd name="connsiteX2" fmla="*/ 98246 w 122970"/>
              <a:gd name="connsiteY2" fmla="*/ 20207 h 108781"/>
              <a:gd name="connsiteX3" fmla="*/ 80747 w 122970"/>
              <a:gd name="connsiteY3" fmla="*/ 39598 h 108781"/>
              <a:gd name="connsiteX4" fmla="*/ 65139 w 122970"/>
              <a:gd name="connsiteY4" fmla="*/ 59936 h 108781"/>
              <a:gd name="connsiteX5" fmla="*/ 49531 w 122970"/>
              <a:gd name="connsiteY5" fmla="*/ 58990 h 108781"/>
              <a:gd name="connsiteX6" fmla="*/ 27774 w 122970"/>
              <a:gd name="connsiteY6" fmla="*/ 58044 h 108781"/>
              <a:gd name="connsiteX7" fmla="*/ 7910 w 122970"/>
              <a:gd name="connsiteY7" fmla="*/ 62774 h 108781"/>
              <a:gd name="connsiteX8" fmla="*/ 6491 w 122970"/>
              <a:gd name="connsiteY8" fmla="*/ 54733 h 108781"/>
              <a:gd name="connsiteX9" fmla="*/ 1761 w 122970"/>
              <a:gd name="connsiteY9" fmla="*/ 56152 h 108781"/>
              <a:gd name="connsiteX10" fmla="*/ 3653 w 122970"/>
              <a:gd name="connsiteY10" fmla="*/ 63247 h 108781"/>
              <a:gd name="connsiteX11" fmla="*/ 15950 w 122970"/>
              <a:gd name="connsiteY11" fmla="*/ 93516 h 108781"/>
              <a:gd name="connsiteX12" fmla="*/ 95408 w 122970"/>
              <a:gd name="connsiteY12" fmla="*/ 108651 h 108781"/>
              <a:gd name="connsiteX13" fmla="*/ 100138 w 122970"/>
              <a:gd name="connsiteY13" fmla="*/ 102503 h 108781"/>
              <a:gd name="connsiteX14" fmla="*/ 99665 w 122970"/>
              <a:gd name="connsiteY14" fmla="*/ 90206 h 108781"/>
              <a:gd name="connsiteX15" fmla="*/ 106287 w 122970"/>
              <a:gd name="connsiteY15" fmla="*/ 77909 h 108781"/>
              <a:gd name="connsiteX16" fmla="*/ 104868 w 122970"/>
              <a:gd name="connsiteY16" fmla="*/ 65611 h 108781"/>
              <a:gd name="connsiteX17" fmla="*/ 116219 w 122970"/>
              <a:gd name="connsiteY17" fmla="*/ 59463 h 108781"/>
              <a:gd name="connsiteX18" fmla="*/ 111016 w 122970"/>
              <a:gd name="connsiteY18" fmla="*/ 55679 h 108781"/>
              <a:gd name="connsiteX19" fmla="*/ 111489 w 122970"/>
              <a:gd name="connsiteY19" fmla="*/ 35815 h 108781"/>
              <a:gd name="connsiteX20" fmla="*/ 124732 w 122970"/>
              <a:gd name="connsiteY20" fmla="*/ 35815 h 108781"/>
              <a:gd name="connsiteX21" fmla="*/ 118584 w 122970"/>
              <a:gd name="connsiteY21" fmla="*/ 12166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2970" h="108781">
                <a:moveTo>
                  <a:pt x="118584" y="12166"/>
                </a:moveTo>
                <a:lnTo>
                  <a:pt x="112435" y="1761"/>
                </a:lnTo>
                <a:lnTo>
                  <a:pt x="98246" y="20207"/>
                </a:lnTo>
                <a:lnTo>
                  <a:pt x="80747" y="39598"/>
                </a:lnTo>
                <a:lnTo>
                  <a:pt x="65139" y="59936"/>
                </a:lnTo>
                <a:lnTo>
                  <a:pt x="49531" y="58990"/>
                </a:lnTo>
                <a:lnTo>
                  <a:pt x="27774" y="58044"/>
                </a:lnTo>
                <a:lnTo>
                  <a:pt x="7910" y="62774"/>
                </a:lnTo>
                <a:lnTo>
                  <a:pt x="6491" y="54733"/>
                </a:lnTo>
                <a:lnTo>
                  <a:pt x="1761" y="56152"/>
                </a:lnTo>
                <a:lnTo>
                  <a:pt x="3653" y="63247"/>
                </a:lnTo>
                <a:lnTo>
                  <a:pt x="15950" y="93516"/>
                </a:lnTo>
                <a:lnTo>
                  <a:pt x="95408" y="108651"/>
                </a:lnTo>
                <a:lnTo>
                  <a:pt x="100138" y="102503"/>
                </a:lnTo>
                <a:lnTo>
                  <a:pt x="99665" y="90206"/>
                </a:lnTo>
                <a:lnTo>
                  <a:pt x="106287" y="77909"/>
                </a:lnTo>
                <a:lnTo>
                  <a:pt x="104868" y="65611"/>
                </a:lnTo>
                <a:lnTo>
                  <a:pt x="116219" y="59463"/>
                </a:lnTo>
                <a:lnTo>
                  <a:pt x="111016" y="55679"/>
                </a:lnTo>
                <a:lnTo>
                  <a:pt x="111489" y="35815"/>
                </a:lnTo>
                <a:lnTo>
                  <a:pt x="124732" y="35815"/>
                </a:lnTo>
                <a:lnTo>
                  <a:pt x="118584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9B543D2-E462-48C3-9029-1EAA2349CE95}"/>
              </a:ext>
            </a:extLst>
          </p:cNvPr>
          <p:cNvSpPr/>
          <p:nvPr/>
        </p:nvSpPr>
        <p:spPr>
          <a:xfrm>
            <a:off x="5328329" y="1546078"/>
            <a:ext cx="193271" cy="144746"/>
          </a:xfrm>
          <a:custGeom>
            <a:avLst/>
            <a:gdLst>
              <a:gd name="connsiteX0" fmla="*/ 85949 w 85133"/>
              <a:gd name="connsiteY0" fmla="*/ 76017 h 75674"/>
              <a:gd name="connsiteX1" fmla="*/ 81692 w 85133"/>
              <a:gd name="connsiteY1" fmla="*/ 55206 h 75674"/>
              <a:gd name="connsiteX2" fmla="*/ 69868 w 85133"/>
              <a:gd name="connsiteY2" fmla="*/ 50004 h 75674"/>
              <a:gd name="connsiteX3" fmla="*/ 58044 w 85133"/>
              <a:gd name="connsiteY3" fmla="*/ 41963 h 75674"/>
              <a:gd name="connsiteX4" fmla="*/ 62774 w 85133"/>
              <a:gd name="connsiteY4" fmla="*/ 32504 h 75674"/>
              <a:gd name="connsiteX5" fmla="*/ 48112 w 85133"/>
              <a:gd name="connsiteY5" fmla="*/ 22099 h 75674"/>
              <a:gd name="connsiteX6" fmla="*/ 51422 w 85133"/>
              <a:gd name="connsiteY6" fmla="*/ 15004 h 75674"/>
              <a:gd name="connsiteX7" fmla="*/ 41017 w 85133"/>
              <a:gd name="connsiteY7" fmla="*/ 9802 h 75674"/>
              <a:gd name="connsiteX8" fmla="*/ 34396 w 85133"/>
              <a:gd name="connsiteY8" fmla="*/ 1761 h 75674"/>
              <a:gd name="connsiteX9" fmla="*/ 1761 w 85133"/>
              <a:gd name="connsiteY9" fmla="*/ 6491 h 75674"/>
              <a:gd name="connsiteX10" fmla="*/ 7910 w 85133"/>
              <a:gd name="connsiteY10" fmla="*/ 16896 h 75674"/>
              <a:gd name="connsiteX11" fmla="*/ 7910 w 85133"/>
              <a:gd name="connsiteY11" fmla="*/ 31558 h 75674"/>
              <a:gd name="connsiteX12" fmla="*/ 27774 w 85133"/>
              <a:gd name="connsiteY12" fmla="*/ 38653 h 75674"/>
              <a:gd name="connsiteX13" fmla="*/ 39126 w 85133"/>
              <a:gd name="connsiteY13" fmla="*/ 47639 h 75674"/>
              <a:gd name="connsiteX14" fmla="*/ 43855 w 85133"/>
              <a:gd name="connsiteY14" fmla="*/ 46693 h 75674"/>
              <a:gd name="connsiteX15" fmla="*/ 52369 w 85133"/>
              <a:gd name="connsiteY15" fmla="*/ 54733 h 75674"/>
              <a:gd name="connsiteX16" fmla="*/ 63247 w 85133"/>
              <a:gd name="connsiteY16" fmla="*/ 54733 h 75674"/>
              <a:gd name="connsiteX17" fmla="*/ 64193 w 85133"/>
              <a:gd name="connsiteY17" fmla="*/ 59463 h 75674"/>
              <a:gd name="connsiteX18" fmla="*/ 77436 w 85133"/>
              <a:gd name="connsiteY18" fmla="*/ 76963 h 75674"/>
              <a:gd name="connsiteX19" fmla="*/ 85949 w 85133"/>
              <a:gd name="connsiteY19" fmla="*/ 76017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133" h="75674">
                <a:moveTo>
                  <a:pt x="85949" y="76017"/>
                </a:moveTo>
                <a:lnTo>
                  <a:pt x="81692" y="55206"/>
                </a:lnTo>
                <a:lnTo>
                  <a:pt x="69868" y="50004"/>
                </a:lnTo>
                <a:lnTo>
                  <a:pt x="58044" y="41963"/>
                </a:lnTo>
                <a:lnTo>
                  <a:pt x="62774" y="32504"/>
                </a:lnTo>
                <a:lnTo>
                  <a:pt x="48112" y="22099"/>
                </a:lnTo>
                <a:lnTo>
                  <a:pt x="51422" y="15004"/>
                </a:lnTo>
                <a:lnTo>
                  <a:pt x="41017" y="9802"/>
                </a:lnTo>
                <a:lnTo>
                  <a:pt x="34396" y="1761"/>
                </a:lnTo>
                <a:lnTo>
                  <a:pt x="1761" y="6491"/>
                </a:lnTo>
                <a:lnTo>
                  <a:pt x="7910" y="16896"/>
                </a:lnTo>
                <a:lnTo>
                  <a:pt x="7910" y="31558"/>
                </a:lnTo>
                <a:lnTo>
                  <a:pt x="27774" y="38653"/>
                </a:lnTo>
                <a:lnTo>
                  <a:pt x="39126" y="47639"/>
                </a:lnTo>
                <a:lnTo>
                  <a:pt x="43855" y="46693"/>
                </a:lnTo>
                <a:lnTo>
                  <a:pt x="52369" y="54733"/>
                </a:lnTo>
                <a:lnTo>
                  <a:pt x="63247" y="54733"/>
                </a:lnTo>
                <a:lnTo>
                  <a:pt x="64193" y="59463"/>
                </a:lnTo>
                <a:lnTo>
                  <a:pt x="77436" y="76963"/>
                </a:lnTo>
                <a:lnTo>
                  <a:pt x="85949" y="7601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A834AE-64A3-4696-9661-70314E01BC28}"/>
              </a:ext>
            </a:extLst>
          </p:cNvPr>
          <p:cNvSpPr/>
          <p:nvPr/>
        </p:nvSpPr>
        <p:spPr>
          <a:xfrm>
            <a:off x="3423543" y="1110027"/>
            <a:ext cx="397278" cy="144746"/>
          </a:xfrm>
          <a:custGeom>
            <a:avLst/>
            <a:gdLst>
              <a:gd name="connsiteX0" fmla="*/ 173920 w 174996"/>
              <a:gd name="connsiteY0" fmla="*/ 15004 h 75674"/>
              <a:gd name="connsiteX1" fmla="*/ 163042 w 174996"/>
              <a:gd name="connsiteY1" fmla="*/ 9329 h 75674"/>
              <a:gd name="connsiteX2" fmla="*/ 152164 w 174996"/>
              <a:gd name="connsiteY2" fmla="*/ 10747 h 75674"/>
              <a:gd name="connsiteX3" fmla="*/ 133245 w 174996"/>
              <a:gd name="connsiteY3" fmla="*/ 1761 h 75674"/>
              <a:gd name="connsiteX4" fmla="*/ 125205 w 174996"/>
              <a:gd name="connsiteY4" fmla="*/ 4126 h 75674"/>
              <a:gd name="connsiteX5" fmla="*/ 112908 w 174996"/>
              <a:gd name="connsiteY5" fmla="*/ 15950 h 75674"/>
              <a:gd name="connsiteX6" fmla="*/ 94935 w 174996"/>
              <a:gd name="connsiteY6" fmla="*/ 6491 h 75674"/>
              <a:gd name="connsiteX7" fmla="*/ 87841 w 174996"/>
              <a:gd name="connsiteY7" fmla="*/ 20207 h 75674"/>
              <a:gd name="connsiteX8" fmla="*/ 79801 w 174996"/>
              <a:gd name="connsiteY8" fmla="*/ 23990 h 75674"/>
              <a:gd name="connsiteX9" fmla="*/ 84530 w 174996"/>
              <a:gd name="connsiteY9" fmla="*/ 42909 h 75674"/>
              <a:gd name="connsiteX10" fmla="*/ 82638 w 174996"/>
              <a:gd name="connsiteY10" fmla="*/ 48112 h 75674"/>
              <a:gd name="connsiteX11" fmla="*/ 74598 w 174996"/>
              <a:gd name="connsiteY11" fmla="*/ 41963 h 75674"/>
              <a:gd name="connsiteX12" fmla="*/ 63247 w 174996"/>
              <a:gd name="connsiteY12" fmla="*/ 41017 h 75674"/>
              <a:gd name="connsiteX13" fmla="*/ 47166 w 174996"/>
              <a:gd name="connsiteY13" fmla="*/ 46693 h 75674"/>
              <a:gd name="connsiteX14" fmla="*/ 26355 w 174996"/>
              <a:gd name="connsiteY14" fmla="*/ 45274 h 75674"/>
              <a:gd name="connsiteX15" fmla="*/ 23518 w 174996"/>
              <a:gd name="connsiteY15" fmla="*/ 52841 h 75674"/>
              <a:gd name="connsiteX16" fmla="*/ 11221 w 174996"/>
              <a:gd name="connsiteY16" fmla="*/ 44801 h 75674"/>
              <a:gd name="connsiteX17" fmla="*/ 4126 w 174996"/>
              <a:gd name="connsiteY17" fmla="*/ 46220 h 75674"/>
              <a:gd name="connsiteX18" fmla="*/ 5072 w 174996"/>
              <a:gd name="connsiteY18" fmla="*/ 51422 h 75674"/>
              <a:gd name="connsiteX19" fmla="*/ 1761 w 174996"/>
              <a:gd name="connsiteY19" fmla="*/ 58990 h 75674"/>
              <a:gd name="connsiteX20" fmla="*/ 12639 w 174996"/>
              <a:gd name="connsiteY20" fmla="*/ 64192 h 75674"/>
              <a:gd name="connsiteX21" fmla="*/ 24936 w 174996"/>
              <a:gd name="connsiteY21" fmla="*/ 65138 h 75674"/>
              <a:gd name="connsiteX22" fmla="*/ 39599 w 174996"/>
              <a:gd name="connsiteY22" fmla="*/ 69395 h 75674"/>
              <a:gd name="connsiteX23" fmla="*/ 41963 w 174996"/>
              <a:gd name="connsiteY23" fmla="*/ 63719 h 75674"/>
              <a:gd name="connsiteX24" fmla="*/ 64665 w 174996"/>
              <a:gd name="connsiteY24" fmla="*/ 58517 h 75674"/>
              <a:gd name="connsiteX25" fmla="*/ 70814 w 174996"/>
              <a:gd name="connsiteY25" fmla="*/ 68922 h 75674"/>
              <a:gd name="connsiteX26" fmla="*/ 104867 w 174996"/>
              <a:gd name="connsiteY26" fmla="*/ 76490 h 75674"/>
              <a:gd name="connsiteX27" fmla="*/ 124732 w 174996"/>
              <a:gd name="connsiteY27" fmla="*/ 78381 h 75674"/>
              <a:gd name="connsiteX28" fmla="*/ 136083 w 174996"/>
              <a:gd name="connsiteY28" fmla="*/ 71760 h 75674"/>
              <a:gd name="connsiteX29" fmla="*/ 156421 w 174996"/>
              <a:gd name="connsiteY29" fmla="*/ 71287 h 75674"/>
              <a:gd name="connsiteX30" fmla="*/ 160677 w 174996"/>
              <a:gd name="connsiteY30" fmla="*/ 66084 h 75674"/>
              <a:gd name="connsiteX31" fmla="*/ 166826 w 174996"/>
              <a:gd name="connsiteY31" fmla="*/ 47166 h 75674"/>
              <a:gd name="connsiteX32" fmla="*/ 161623 w 174996"/>
              <a:gd name="connsiteY32" fmla="*/ 41017 h 75674"/>
              <a:gd name="connsiteX33" fmla="*/ 174866 w 174996"/>
              <a:gd name="connsiteY33" fmla="*/ 41017 h 75674"/>
              <a:gd name="connsiteX34" fmla="*/ 175812 w 174996"/>
              <a:gd name="connsiteY34" fmla="*/ 28720 h 75674"/>
              <a:gd name="connsiteX35" fmla="*/ 172502 w 174996"/>
              <a:gd name="connsiteY35" fmla="*/ 18788 h 75674"/>
              <a:gd name="connsiteX36" fmla="*/ 173920 w 174996"/>
              <a:gd name="connsiteY36" fmla="*/ 1500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4996" h="75674">
                <a:moveTo>
                  <a:pt x="173920" y="15004"/>
                </a:moveTo>
                <a:lnTo>
                  <a:pt x="163042" y="9329"/>
                </a:lnTo>
                <a:lnTo>
                  <a:pt x="152164" y="10747"/>
                </a:lnTo>
                <a:lnTo>
                  <a:pt x="133245" y="1761"/>
                </a:lnTo>
                <a:lnTo>
                  <a:pt x="125205" y="4126"/>
                </a:lnTo>
                <a:lnTo>
                  <a:pt x="112908" y="15950"/>
                </a:lnTo>
                <a:lnTo>
                  <a:pt x="94935" y="6491"/>
                </a:lnTo>
                <a:lnTo>
                  <a:pt x="87841" y="20207"/>
                </a:lnTo>
                <a:lnTo>
                  <a:pt x="79801" y="23990"/>
                </a:lnTo>
                <a:lnTo>
                  <a:pt x="84530" y="42909"/>
                </a:lnTo>
                <a:lnTo>
                  <a:pt x="82638" y="48112"/>
                </a:lnTo>
                <a:lnTo>
                  <a:pt x="74598" y="41963"/>
                </a:lnTo>
                <a:lnTo>
                  <a:pt x="63247" y="41017"/>
                </a:lnTo>
                <a:lnTo>
                  <a:pt x="47166" y="46693"/>
                </a:lnTo>
                <a:lnTo>
                  <a:pt x="26355" y="45274"/>
                </a:lnTo>
                <a:lnTo>
                  <a:pt x="23518" y="52841"/>
                </a:lnTo>
                <a:lnTo>
                  <a:pt x="11221" y="44801"/>
                </a:lnTo>
                <a:lnTo>
                  <a:pt x="4126" y="46220"/>
                </a:lnTo>
                <a:lnTo>
                  <a:pt x="5072" y="51422"/>
                </a:lnTo>
                <a:lnTo>
                  <a:pt x="1761" y="58990"/>
                </a:lnTo>
                <a:lnTo>
                  <a:pt x="12639" y="64192"/>
                </a:lnTo>
                <a:lnTo>
                  <a:pt x="24936" y="65138"/>
                </a:lnTo>
                <a:lnTo>
                  <a:pt x="39599" y="69395"/>
                </a:lnTo>
                <a:lnTo>
                  <a:pt x="41963" y="63719"/>
                </a:lnTo>
                <a:lnTo>
                  <a:pt x="64665" y="58517"/>
                </a:lnTo>
                <a:lnTo>
                  <a:pt x="70814" y="68922"/>
                </a:lnTo>
                <a:lnTo>
                  <a:pt x="104867" y="76490"/>
                </a:lnTo>
                <a:lnTo>
                  <a:pt x="124732" y="78381"/>
                </a:lnTo>
                <a:lnTo>
                  <a:pt x="136083" y="71760"/>
                </a:lnTo>
                <a:lnTo>
                  <a:pt x="156421" y="71287"/>
                </a:lnTo>
                <a:lnTo>
                  <a:pt x="160677" y="66084"/>
                </a:lnTo>
                <a:lnTo>
                  <a:pt x="166826" y="47166"/>
                </a:lnTo>
                <a:lnTo>
                  <a:pt x="161623" y="41017"/>
                </a:lnTo>
                <a:lnTo>
                  <a:pt x="174866" y="41017"/>
                </a:lnTo>
                <a:lnTo>
                  <a:pt x="175812" y="28720"/>
                </a:lnTo>
                <a:lnTo>
                  <a:pt x="172502" y="18788"/>
                </a:lnTo>
                <a:lnTo>
                  <a:pt x="173920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301A1D4-217D-4338-9421-FCC60EF5DED6}"/>
              </a:ext>
            </a:extLst>
          </p:cNvPr>
          <p:cNvSpPr/>
          <p:nvPr/>
        </p:nvSpPr>
        <p:spPr>
          <a:xfrm>
            <a:off x="5402414" y="1511699"/>
            <a:ext cx="322116" cy="208074"/>
          </a:xfrm>
          <a:custGeom>
            <a:avLst/>
            <a:gdLst>
              <a:gd name="connsiteX0" fmla="*/ 11220 w 141889"/>
              <a:gd name="connsiteY0" fmla="*/ 64665 h 108781"/>
              <a:gd name="connsiteX1" fmla="*/ 6491 w 141889"/>
              <a:gd name="connsiteY1" fmla="*/ 65611 h 108781"/>
              <a:gd name="connsiteX2" fmla="*/ 12167 w 141889"/>
              <a:gd name="connsiteY2" fmla="*/ 76963 h 108781"/>
              <a:gd name="connsiteX3" fmla="*/ 27301 w 141889"/>
              <a:gd name="connsiteY3" fmla="*/ 90678 h 108781"/>
              <a:gd name="connsiteX4" fmla="*/ 44801 w 141889"/>
              <a:gd name="connsiteY4" fmla="*/ 94935 h 108781"/>
              <a:gd name="connsiteX5" fmla="*/ 31558 w 141889"/>
              <a:gd name="connsiteY5" fmla="*/ 77436 h 108781"/>
              <a:gd name="connsiteX6" fmla="*/ 30612 w 141889"/>
              <a:gd name="connsiteY6" fmla="*/ 72706 h 108781"/>
              <a:gd name="connsiteX7" fmla="*/ 19734 w 141889"/>
              <a:gd name="connsiteY7" fmla="*/ 72706 h 108781"/>
              <a:gd name="connsiteX8" fmla="*/ 11220 w 141889"/>
              <a:gd name="connsiteY8" fmla="*/ 64665 h 108781"/>
              <a:gd name="connsiteX9" fmla="*/ 60409 w 141889"/>
              <a:gd name="connsiteY9" fmla="*/ 20680 h 108781"/>
              <a:gd name="connsiteX10" fmla="*/ 40071 w 141889"/>
              <a:gd name="connsiteY10" fmla="*/ 2707 h 108781"/>
              <a:gd name="connsiteX11" fmla="*/ 32977 w 141889"/>
              <a:gd name="connsiteY11" fmla="*/ 1761 h 108781"/>
              <a:gd name="connsiteX12" fmla="*/ 27774 w 141889"/>
              <a:gd name="connsiteY12" fmla="*/ 6018 h 108781"/>
              <a:gd name="connsiteX13" fmla="*/ 42909 w 141889"/>
              <a:gd name="connsiteY13" fmla="*/ 22099 h 108781"/>
              <a:gd name="connsiteX14" fmla="*/ 40071 w 141889"/>
              <a:gd name="connsiteY14" fmla="*/ 25409 h 108781"/>
              <a:gd name="connsiteX15" fmla="*/ 26829 w 141889"/>
              <a:gd name="connsiteY15" fmla="*/ 23518 h 108781"/>
              <a:gd name="connsiteX16" fmla="*/ 6964 w 141889"/>
              <a:gd name="connsiteY16" fmla="*/ 15004 h 108781"/>
              <a:gd name="connsiteX17" fmla="*/ 1761 w 141889"/>
              <a:gd name="connsiteY17" fmla="*/ 19734 h 108781"/>
              <a:gd name="connsiteX18" fmla="*/ 8383 w 141889"/>
              <a:gd name="connsiteY18" fmla="*/ 27774 h 108781"/>
              <a:gd name="connsiteX19" fmla="*/ 18788 w 141889"/>
              <a:gd name="connsiteY19" fmla="*/ 32977 h 108781"/>
              <a:gd name="connsiteX20" fmla="*/ 15477 w 141889"/>
              <a:gd name="connsiteY20" fmla="*/ 40071 h 108781"/>
              <a:gd name="connsiteX21" fmla="*/ 30139 w 141889"/>
              <a:gd name="connsiteY21" fmla="*/ 50476 h 108781"/>
              <a:gd name="connsiteX22" fmla="*/ 25409 w 141889"/>
              <a:gd name="connsiteY22" fmla="*/ 59936 h 108781"/>
              <a:gd name="connsiteX23" fmla="*/ 37234 w 141889"/>
              <a:gd name="connsiteY23" fmla="*/ 67976 h 108781"/>
              <a:gd name="connsiteX24" fmla="*/ 49058 w 141889"/>
              <a:gd name="connsiteY24" fmla="*/ 73179 h 108781"/>
              <a:gd name="connsiteX25" fmla="*/ 53314 w 141889"/>
              <a:gd name="connsiteY25" fmla="*/ 93989 h 108781"/>
              <a:gd name="connsiteX26" fmla="*/ 78382 w 141889"/>
              <a:gd name="connsiteY26" fmla="*/ 71760 h 108781"/>
              <a:gd name="connsiteX27" fmla="*/ 87368 w 141889"/>
              <a:gd name="connsiteY27" fmla="*/ 69395 h 108781"/>
              <a:gd name="connsiteX28" fmla="*/ 96354 w 141889"/>
              <a:gd name="connsiteY28" fmla="*/ 78381 h 108781"/>
              <a:gd name="connsiteX29" fmla="*/ 90679 w 141889"/>
              <a:gd name="connsiteY29" fmla="*/ 93043 h 108781"/>
              <a:gd name="connsiteX30" fmla="*/ 108651 w 141889"/>
              <a:gd name="connsiteY30" fmla="*/ 109124 h 108781"/>
              <a:gd name="connsiteX31" fmla="*/ 114800 w 141889"/>
              <a:gd name="connsiteY31" fmla="*/ 107705 h 108781"/>
              <a:gd name="connsiteX32" fmla="*/ 111016 w 141889"/>
              <a:gd name="connsiteY32" fmla="*/ 92570 h 108781"/>
              <a:gd name="connsiteX33" fmla="*/ 119057 w 141889"/>
              <a:gd name="connsiteY33" fmla="*/ 85476 h 108781"/>
              <a:gd name="connsiteX34" fmla="*/ 120949 w 141889"/>
              <a:gd name="connsiteY34" fmla="*/ 75071 h 108781"/>
              <a:gd name="connsiteX35" fmla="*/ 120475 w 141889"/>
              <a:gd name="connsiteY35" fmla="*/ 51422 h 108781"/>
              <a:gd name="connsiteX36" fmla="*/ 140340 w 141889"/>
              <a:gd name="connsiteY36" fmla="*/ 49058 h 108781"/>
              <a:gd name="connsiteX37" fmla="*/ 130881 w 141889"/>
              <a:gd name="connsiteY37" fmla="*/ 41017 h 108781"/>
              <a:gd name="connsiteX38" fmla="*/ 119057 w 141889"/>
              <a:gd name="connsiteY38" fmla="*/ 40071 h 108781"/>
              <a:gd name="connsiteX39" fmla="*/ 102503 w 141889"/>
              <a:gd name="connsiteY39" fmla="*/ 18788 h 108781"/>
              <a:gd name="connsiteX40" fmla="*/ 86422 w 141889"/>
              <a:gd name="connsiteY40" fmla="*/ 3653 h 108781"/>
              <a:gd name="connsiteX41" fmla="*/ 86422 w 141889"/>
              <a:gd name="connsiteY41" fmla="*/ 3653 h 108781"/>
              <a:gd name="connsiteX42" fmla="*/ 74125 w 141889"/>
              <a:gd name="connsiteY42" fmla="*/ 15477 h 108781"/>
              <a:gd name="connsiteX43" fmla="*/ 71760 w 141889"/>
              <a:gd name="connsiteY43" fmla="*/ 22572 h 108781"/>
              <a:gd name="connsiteX44" fmla="*/ 60409 w 141889"/>
              <a:gd name="connsiteY44" fmla="*/ 20680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1889" h="108781">
                <a:moveTo>
                  <a:pt x="11220" y="64665"/>
                </a:moveTo>
                <a:lnTo>
                  <a:pt x="6491" y="65611"/>
                </a:lnTo>
                <a:lnTo>
                  <a:pt x="12167" y="76963"/>
                </a:lnTo>
                <a:lnTo>
                  <a:pt x="27301" y="90678"/>
                </a:lnTo>
                <a:lnTo>
                  <a:pt x="44801" y="94935"/>
                </a:lnTo>
                <a:lnTo>
                  <a:pt x="31558" y="77436"/>
                </a:lnTo>
                <a:lnTo>
                  <a:pt x="30612" y="72706"/>
                </a:lnTo>
                <a:lnTo>
                  <a:pt x="19734" y="72706"/>
                </a:lnTo>
                <a:lnTo>
                  <a:pt x="11220" y="64665"/>
                </a:lnTo>
                <a:close/>
                <a:moveTo>
                  <a:pt x="60409" y="20680"/>
                </a:moveTo>
                <a:lnTo>
                  <a:pt x="40071" y="2707"/>
                </a:lnTo>
                <a:lnTo>
                  <a:pt x="32977" y="1761"/>
                </a:lnTo>
                <a:lnTo>
                  <a:pt x="27774" y="6018"/>
                </a:lnTo>
                <a:lnTo>
                  <a:pt x="42909" y="22099"/>
                </a:lnTo>
                <a:lnTo>
                  <a:pt x="40071" y="25409"/>
                </a:lnTo>
                <a:lnTo>
                  <a:pt x="26829" y="23518"/>
                </a:lnTo>
                <a:lnTo>
                  <a:pt x="6964" y="15004"/>
                </a:lnTo>
                <a:lnTo>
                  <a:pt x="1761" y="19734"/>
                </a:lnTo>
                <a:lnTo>
                  <a:pt x="8383" y="27774"/>
                </a:lnTo>
                <a:lnTo>
                  <a:pt x="18788" y="32977"/>
                </a:lnTo>
                <a:lnTo>
                  <a:pt x="15477" y="40071"/>
                </a:lnTo>
                <a:lnTo>
                  <a:pt x="30139" y="50476"/>
                </a:lnTo>
                <a:lnTo>
                  <a:pt x="25409" y="59936"/>
                </a:lnTo>
                <a:lnTo>
                  <a:pt x="37234" y="67976"/>
                </a:lnTo>
                <a:lnTo>
                  <a:pt x="49058" y="73179"/>
                </a:lnTo>
                <a:lnTo>
                  <a:pt x="53314" y="93989"/>
                </a:lnTo>
                <a:lnTo>
                  <a:pt x="78382" y="71760"/>
                </a:lnTo>
                <a:lnTo>
                  <a:pt x="87368" y="69395"/>
                </a:lnTo>
                <a:lnTo>
                  <a:pt x="96354" y="78381"/>
                </a:lnTo>
                <a:lnTo>
                  <a:pt x="90679" y="93043"/>
                </a:lnTo>
                <a:lnTo>
                  <a:pt x="108651" y="109124"/>
                </a:lnTo>
                <a:lnTo>
                  <a:pt x="114800" y="107705"/>
                </a:lnTo>
                <a:lnTo>
                  <a:pt x="111016" y="92570"/>
                </a:lnTo>
                <a:lnTo>
                  <a:pt x="119057" y="85476"/>
                </a:lnTo>
                <a:lnTo>
                  <a:pt x="120949" y="75071"/>
                </a:lnTo>
                <a:lnTo>
                  <a:pt x="120475" y="51422"/>
                </a:lnTo>
                <a:lnTo>
                  <a:pt x="140340" y="49058"/>
                </a:lnTo>
                <a:lnTo>
                  <a:pt x="130881" y="41017"/>
                </a:lnTo>
                <a:lnTo>
                  <a:pt x="119057" y="40071"/>
                </a:lnTo>
                <a:lnTo>
                  <a:pt x="102503" y="18788"/>
                </a:lnTo>
                <a:lnTo>
                  <a:pt x="86422" y="3653"/>
                </a:lnTo>
                <a:lnTo>
                  <a:pt x="86422" y="3653"/>
                </a:lnTo>
                <a:lnTo>
                  <a:pt x="74125" y="15477"/>
                </a:lnTo>
                <a:lnTo>
                  <a:pt x="71760" y="22572"/>
                </a:lnTo>
                <a:lnTo>
                  <a:pt x="60409" y="206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D10262-2CAA-41EA-A329-2B95FB04434F}"/>
              </a:ext>
            </a:extLst>
          </p:cNvPr>
          <p:cNvSpPr/>
          <p:nvPr/>
        </p:nvSpPr>
        <p:spPr>
          <a:xfrm>
            <a:off x="4667990" y="4058342"/>
            <a:ext cx="107372" cy="126654"/>
          </a:xfrm>
          <a:custGeom>
            <a:avLst/>
            <a:gdLst>
              <a:gd name="connsiteX0" fmla="*/ 41963 w 47296"/>
              <a:gd name="connsiteY0" fmla="*/ 15477 h 66215"/>
              <a:gd name="connsiteX1" fmla="*/ 40545 w 47296"/>
              <a:gd name="connsiteY1" fmla="*/ 3653 h 66215"/>
              <a:gd name="connsiteX2" fmla="*/ 40545 w 47296"/>
              <a:gd name="connsiteY2" fmla="*/ 3653 h 66215"/>
              <a:gd name="connsiteX3" fmla="*/ 26356 w 47296"/>
              <a:gd name="connsiteY3" fmla="*/ 1761 h 66215"/>
              <a:gd name="connsiteX4" fmla="*/ 18315 w 47296"/>
              <a:gd name="connsiteY4" fmla="*/ 18788 h 66215"/>
              <a:gd name="connsiteX5" fmla="*/ 1761 w 47296"/>
              <a:gd name="connsiteY5" fmla="*/ 16423 h 66215"/>
              <a:gd name="connsiteX6" fmla="*/ 8383 w 47296"/>
              <a:gd name="connsiteY6" fmla="*/ 30139 h 66215"/>
              <a:gd name="connsiteX7" fmla="*/ 8856 w 47296"/>
              <a:gd name="connsiteY7" fmla="*/ 35342 h 66215"/>
              <a:gd name="connsiteX8" fmla="*/ 18315 w 47296"/>
              <a:gd name="connsiteY8" fmla="*/ 64193 h 66215"/>
              <a:gd name="connsiteX9" fmla="*/ 17842 w 47296"/>
              <a:gd name="connsiteY9" fmla="*/ 65611 h 66215"/>
              <a:gd name="connsiteX10" fmla="*/ 20680 w 47296"/>
              <a:gd name="connsiteY10" fmla="*/ 65139 h 66215"/>
              <a:gd name="connsiteX11" fmla="*/ 30613 w 47296"/>
              <a:gd name="connsiteY11" fmla="*/ 54260 h 66215"/>
              <a:gd name="connsiteX12" fmla="*/ 41017 w 47296"/>
              <a:gd name="connsiteY12" fmla="*/ 38653 h 66215"/>
              <a:gd name="connsiteX13" fmla="*/ 47639 w 47296"/>
              <a:gd name="connsiteY13" fmla="*/ 32031 h 66215"/>
              <a:gd name="connsiteX14" fmla="*/ 47639 w 47296"/>
              <a:gd name="connsiteY14" fmla="*/ 22572 h 66215"/>
              <a:gd name="connsiteX15" fmla="*/ 41963 w 47296"/>
              <a:gd name="connsiteY15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296" h="66215">
                <a:moveTo>
                  <a:pt x="41963" y="15477"/>
                </a:moveTo>
                <a:lnTo>
                  <a:pt x="40545" y="3653"/>
                </a:lnTo>
                <a:lnTo>
                  <a:pt x="40545" y="3653"/>
                </a:lnTo>
                <a:lnTo>
                  <a:pt x="26356" y="1761"/>
                </a:lnTo>
                <a:lnTo>
                  <a:pt x="18315" y="18788"/>
                </a:lnTo>
                <a:lnTo>
                  <a:pt x="1761" y="16423"/>
                </a:lnTo>
                <a:lnTo>
                  <a:pt x="8383" y="30139"/>
                </a:lnTo>
                <a:lnTo>
                  <a:pt x="8856" y="35342"/>
                </a:lnTo>
                <a:lnTo>
                  <a:pt x="18315" y="64193"/>
                </a:lnTo>
                <a:lnTo>
                  <a:pt x="17842" y="65611"/>
                </a:lnTo>
                <a:lnTo>
                  <a:pt x="20680" y="65139"/>
                </a:lnTo>
                <a:lnTo>
                  <a:pt x="30613" y="54260"/>
                </a:lnTo>
                <a:lnTo>
                  <a:pt x="41017" y="38653"/>
                </a:lnTo>
                <a:lnTo>
                  <a:pt x="47639" y="32031"/>
                </a:lnTo>
                <a:lnTo>
                  <a:pt x="47639" y="22572"/>
                </a:lnTo>
                <a:lnTo>
                  <a:pt x="41963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C9D9C91-B015-4AD8-A8B0-FDAE3A4BB715}"/>
              </a:ext>
            </a:extLst>
          </p:cNvPr>
          <p:cNvSpPr/>
          <p:nvPr/>
        </p:nvSpPr>
        <p:spPr>
          <a:xfrm>
            <a:off x="3048812" y="974326"/>
            <a:ext cx="193271" cy="108561"/>
          </a:xfrm>
          <a:custGeom>
            <a:avLst/>
            <a:gdLst>
              <a:gd name="connsiteX0" fmla="*/ 57571 w 85133"/>
              <a:gd name="connsiteY0" fmla="*/ 1761 h 56755"/>
              <a:gd name="connsiteX1" fmla="*/ 36760 w 85133"/>
              <a:gd name="connsiteY1" fmla="*/ 7910 h 56755"/>
              <a:gd name="connsiteX2" fmla="*/ 19734 w 85133"/>
              <a:gd name="connsiteY2" fmla="*/ 5545 h 56755"/>
              <a:gd name="connsiteX3" fmla="*/ 19734 w 85133"/>
              <a:gd name="connsiteY3" fmla="*/ 5545 h 56755"/>
              <a:gd name="connsiteX4" fmla="*/ 1761 w 85133"/>
              <a:gd name="connsiteY4" fmla="*/ 11220 h 56755"/>
              <a:gd name="connsiteX5" fmla="*/ 5072 w 85133"/>
              <a:gd name="connsiteY5" fmla="*/ 21626 h 56755"/>
              <a:gd name="connsiteX6" fmla="*/ 15477 w 85133"/>
              <a:gd name="connsiteY6" fmla="*/ 22099 h 56755"/>
              <a:gd name="connsiteX7" fmla="*/ 26828 w 85133"/>
              <a:gd name="connsiteY7" fmla="*/ 33450 h 56755"/>
              <a:gd name="connsiteX8" fmla="*/ 42909 w 85133"/>
              <a:gd name="connsiteY8" fmla="*/ 47166 h 56755"/>
              <a:gd name="connsiteX9" fmla="*/ 54733 w 85133"/>
              <a:gd name="connsiteY9" fmla="*/ 45274 h 56755"/>
              <a:gd name="connsiteX10" fmla="*/ 75544 w 85133"/>
              <a:gd name="connsiteY10" fmla="*/ 58517 h 56755"/>
              <a:gd name="connsiteX11" fmla="*/ 77436 w 85133"/>
              <a:gd name="connsiteY11" fmla="*/ 41963 h 56755"/>
              <a:gd name="connsiteX12" fmla="*/ 83584 w 85133"/>
              <a:gd name="connsiteY12" fmla="*/ 41017 h 56755"/>
              <a:gd name="connsiteX13" fmla="*/ 85476 w 85133"/>
              <a:gd name="connsiteY13" fmla="*/ 21153 h 56755"/>
              <a:gd name="connsiteX14" fmla="*/ 72233 w 85133"/>
              <a:gd name="connsiteY14" fmla="*/ 14531 h 56755"/>
              <a:gd name="connsiteX15" fmla="*/ 57571 w 85133"/>
              <a:gd name="connsiteY15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133" h="56755">
                <a:moveTo>
                  <a:pt x="57571" y="1761"/>
                </a:moveTo>
                <a:lnTo>
                  <a:pt x="36760" y="7910"/>
                </a:lnTo>
                <a:lnTo>
                  <a:pt x="19734" y="5545"/>
                </a:lnTo>
                <a:lnTo>
                  <a:pt x="19734" y="5545"/>
                </a:lnTo>
                <a:lnTo>
                  <a:pt x="1761" y="11220"/>
                </a:lnTo>
                <a:lnTo>
                  <a:pt x="5072" y="21626"/>
                </a:lnTo>
                <a:lnTo>
                  <a:pt x="15477" y="22099"/>
                </a:lnTo>
                <a:lnTo>
                  <a:pt x="26828" y="33450"/>
                </a:lnTo>
                <a:lnTo>
                  <a:pt x="42909" y="47166"/>
                </a:lnTo>
                <a:lnTo>
                  <a:pt x="54733" y="45274"/>
                </a:lnTo>
                <a:lnTo>
                  <a:pt x="75544" y="58517"/>
                </a:lnTo>
                <a:lnTo>
                  <a:pt x="77436" y="41963"/>
                </a:lnTo>
                <a:lnTo>
                  <a:pt x="83584" y="41017"/>
                </a:lnTo>
                <a:lnTo>
                  <a:pt x="85476" y="21153"/>
                </a:lnTo>
                <a:lnTo>
                  <a:pt x="72233" y="14531"/>
                </a:lnTo>
                <a:lnTo>
                  <a:pt x="5757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42172D4-F7DE-4DAF-B75F-C17856FF8B55}"/>
              </a:ext>
            </a:extLst>
          </p:cNvPr>
          <p:cNvSpPr/>
          <p:nvPr/>
        </p:nvSpPr>
        <p:spPr>
          <a:xfrm>
            <a:off x="2963988" y="3218810"/>
            <a:ext cx="182533" cy="352820"/>
          </a:xfrm>
          <a:custGeom>
            <a:avLst/>
            <a:gdLst>
              <a:gd name="connsiteX0" fmla="*/ 76963 w 80403"/>
              <a:gd name="connsiteY0" fmla="*/ 19261 h 184456"/>
              <a:gd name="connsiteX1" fmla="*/ 56625 w 80403"/>
              <a:gd name="connsiteY1" fmla="*/ 1761 h 184456"/>
              <a:gd name="connsiteX2" fmla="*/ 47166 w 80403"/>
              <a:gd name="connsiteY2" fmla="*/ 1761 h 184456"/>
              <a:gd name="connsiteX3" fmla="*/ 38180 w 80403"/>
              <a:gd name="connsiteY3" fmla="*/ 10748 h 184456"/>
              <a:gd name="connsiteX4" fmla="*/ 32504 w 80403"/>
              <a:gd name="connsiteY4" fmla="*/ 19734 h 184456"/>
              <a:gd name="connsiteX5" fmla="*/ 19734 w 80403"/>
              <a:gd name="connsiteY5" fmla="*/ 22572 h 184456"/>
              <a:gd name="connsiteX6" fmla="*/ 14058 w 80403"/>
              <a:gd name="connsiteY6" fmla="*/ 35815 h 184456"/>
              <a:gd name="connsiteX7" fmla="*/ 5072 w 80403"/>
              <a:gd name="connsiteY7" fmla="*/ 39126 h 184456"/>
              <a:gd name="connsiteX8" fmla="*/ 1761 w 80403"/>
              <a:gd name="connsiteY8" fmla="*/ 54733 h 184456"/>
              <a:gd name="connsiteX9" fmla="*/ 9802 w 80403"/>
              <a:gd name="connsiteY9" fmla="*/ 63720 h 184456"/>
              <a:gd name="connsiteX10" fmla="*/ 19261 w 80403"/>
              <a:gd name="connsiteY10" fmla="*/ 74598 h 184456"/>
              <a:gd name="connsiteX11" fmla="*/ 20207 w 80403"/>
              <a:gd name="connsiteY11" fmla="*/ 89260 h 184456"/>
              <a:gd name="connsiteX12" fmla="*/ 25409 w 80403"/>
              <a:gd name="connsiteY12" fmla="*/ 95408 h 184456"/>
              <a:gd name="connsiteX13" fmla="*/ 24463 w 80403"/>
              <a:gd name="connsiteY13" fmla="*/ 164461 h 184456"/>
              <a:gd name="connsiteX14" fmla="*/ 31085 w 80403"/>
              <a:gd name="connsiteY14" fmla="*/ 185271 h 184456"/>
              <a:gd name="connsiteX15" fmla="*/ 52841 w 80403"/>
              <a:gd name="connsiteY15" fmla="*/ 181488 h 184456"/>
              <a:gd name="connsiteX16" fmla="*/ 54260 w 80403"/>
              <a:gd name="connsiteY16" fmla="*/ 133245 h 184456"/>
              <a:gd name="connsiteX17" fmla="*/ 53787 w 80403"/>
              <a:gd name="connsiteY17" fmla="*/ 113854 h 184456"/>
              <a:gd name="connsiteX18" fmla="*/ 58517 w 80403"/>
              <a:gd name="connsiteY18" fmla="*/ 94935 h 184456"/>
              <a:gd name="connsiteX19" fmla="*/ 66557 w 80403"/>
              <a:gd name="connsiteY19" fmla="*/ 85949 h 184456"/>
              <a:gd name="connsiteX20" fmla="*/ 79328 w 80403"/>
              <a:gd name="connsiteY20" fmla="*/ 67030 h 184456"/>
              <a:gd name="connsiteX21" fmla="*/ 76490 w 80403"/>
              <a:gd name="connsiteY21" fmla="*/ 58990 h 184456"/>
              <a:gd name="connsiteX22" fmla="*/ 81692 w 80403"/>
              <a:gd name="connsiteY22" fmla="*/ 47166 h 184456"/>
              <a:gd name="connsiteX23" fmla="*/ 76017 w 80403"/>
              <a:gd name="connsiteY23" fmla="*/ 29193 h 184456"/>
              <a:gd name="connsiteX24" fmla="*/ 76963 w 80403"/>
              <a:gd name="connsiteY24" fmla="*/ 19261 h 18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403" h="184456">
                <a:moveTo>
                  <a:pt x="76963" y="19261"/>
                </a:moveTo>
                <a:lnTo>
                  <a:pt x="56625" y="1761"/>
                </a:lnTo>
                <a:lnTo>
                  <a:pt x="47166" y="1761"/>
                </a:lnTo>
                <a:lnTo>
                  <a:pt x="38180" y="10748"/>
                </a:lnTo>
                <a:lnTo>
                  <a:pt x="32504" y="19734"/>
                </a:lnTo>
                <a:lnTo>
                  <a:pt x="19734" y="22572"/>
                </a:lnTo>
                <a:lnTo>
                  <a:pt x="14058" y="35815"/>
                </a:lnTo>
                <a:lnTo>
                  <a:pt x="5072" y="39126"/>
                </a:lnTo>
                <a:lnTo>
                  <a:pt x="1761" y="54733"/>
                </a:lnTo>
                <a:lnTo>
                  <a:pt x="9802" y="63720"/>
                </a:lnTo>
                <a:lnTo>
                  <a:pt x="19261" y="74598"/>
                </a:lnTo>
                <a:lnTo>
                  <a:pt x="20207" y="89260"/>
                </a:lnTo>
                <a:lnTo>
                  <a:pt x="25409" y="95408"/>
                </a:lnTo>
                <a:lnTo>
                  <a:pt x="24463" y="164461"/>
                </a:lnTo>
                <a:lnTo>
                  <a:pt x="31085" y="185271"/>
                </a:lnTo>
                <a:lnTo>
                  <a:pt x="52841" y="181488"/>
                </a:lnTo>
                <a:lnTo>
                  <a:pt x="54260" y="133245"/>
                </a:lnTo>
                <a:lnTo>
                  <a:pt x="53787" y="113854"/>
                </a:lnTo>
                <a:lnTo>
                  <a:pt x="58517" y="94935"/>
                </a:lnTo>
                <a:lnTo>
                  <a:pt x="66557" y="85949"/>
                </a:lnTo>
                <a:lnTo>
                  <a:pt x="79328" y="67030"/>
                </a:lnTo>
                <a:lnTo>
                  <a:pt x="76490" y="58990"/>
                </a:lnTo>
                <a:lnTo>
                  <a:pt x="81692" y="47166"/>
                </a:lnTo>
                <a:lnTo>
                  <a:pt x="76017" y="29193"/>
                </a:lnTo>
                <a:lnTo>
                  <a:pt x="76963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B2D69D2-14B7-4AD1-8C60-B2F828C6DF15}"/>
              </a:ext>
            </a:extLst>
          </p:cNvPr>
          <p:cNvSpPr/>
          <p:nvPr/>
        </p:nvSpPr>
        <p:spPr>
          <a:xfrm>
            <a:off x="2589259" y="3053256"/>
            <a:ext cx="461703" cy="316635"/>
          </a:xfrm>
          <a:custGeom>
            <a:avLst/>
            <a:gdLst>
              <a:gd name="connsiteX0" fmla="*/ 156421 w 203374"/>
              <a:gd name="connsiteY0" fmla="*/ 7437 h 165537"/>
              <a:gd name="connsiteX1" fmla="*/ 139394 w 203374"/>
              <a:gd name="connsiteY1" fmla="*/ 7437 h 165537"/>
              <a:gd name="connsiteX2" fmla="*/ 132772 w 203374"/>
              <a:gd name="connsiteY2" fmla="*/ 1761 h 165537"/>
              <a:gd name="connsiteX3" fmla="*/ 118584 w 203374"/>
              <a:gd name="connsiteY3" fmla="*/ 6018 h 165537"/>
              <a:gd name="connsiteX4" fmla="*/ 93989 w 203374"/>
              <a:gd name="connsiteY4" fmla="*/ 18315 h 165537"/>
              <a:gd name="connsiteX5" fmla="*/ 88787 w 203374"/>
              <a:gd name="connsiteY5" fmla="*/ 27774 h 165537"/>
              <a:gd name="connsiteX6" fmla="*/ 68449 w 203374"/>
              <a:gd name="connsiteY6" fmla="*/ 41490 h 165537"/>
              <a:gd name="connsiteX7" fmla="*/ 64666 w 203374"/>
              <a:gd name="connsiteY7" fmla="*/ 49058 h 165537"/>
              <a:gd name="connsiteX8" fmla="*/ 53787 w 203374"/>
              <a:gd name="connsiteY8" fmla="*/ 55206 h 165537"/>
              <a:gd name="connsiteX9" fmla="*/ 41017 w 203374"/>
              <a:gd name="connsiteY9" fmla="*/ 50949 h 165537"/>
              <a:gd name="connsiteX10" fmla="*/ 33450 w 203374"/>
              <a:gd name="connsiteY10" fmla="*/ 58517 h 165537"/>
              <a:gd name="connsiteX11" fmla="*/ 29666 w 203374"/>
              <a:gd name="connsiteY11" fmla="*/ 79327 h 165537"/>
              <a:gd name="connsiteX12" fmla="*/ 8383 w 203374"/>
              <a:gd name="connsiteY12" fmla="*/ 103922 h 165537"/>
              <a:gd name="connsiteX13" fmla="*/ 9329 w 203374"/>
              <a:gd name="connsiteY13" fmla="*/ 114327 h 165537"/>
              <a:gd name="connsiteX14" fmla="*/ 1761 w 203374"/>
              <a:gd name="connsiteY14" fmla="*/ 127097 h 165537"/>
              <a:gd name="connsiteX15" fmla="*/ 3653 w 203374"/>
              <a:gd name="connsiteY15" fmla="*/ 144597 h 165537"/>
              <a:gd name="connsiteX16" fmla="*/ 15477 w 203374"/>
              <a:gd name="connsiteY16" fmla="*/ 151218 h 165537"/>
              <a:gd name="connsiteX17" fmla="*/ 20207 w 203374"/>
              <a:gd name="connsiteY17" fmla="*/ 161150 h 165537"/>
              <a:gd name="connsiteX18" fmla="*/ 32031 w 203374"/>
              <a:gd name="connsiteY18" fmla="*/ 167299 h 165537"/>
              <a:gd name="connsiteX19" fmla="*/ 41017 w 203374"/>
              <a:gd name="connsiteY19" fmla="*/ 159731 h 165537"/>
              <a:gd name="connsiteX20" fmla="*/ 53787 w 203374"/>
              <a:gd name="connsiteY20" fmla="*/ 158785 h 165537"/>
              <a:gd name="connsiteX21" fmla="*/ 71760 w 203374"/>
              <a:gd name="connsiteY21" fmla="*/ 166353 h 165537"/>
              <a:gd name="connsiteX22" fmla="*/ 67976 w 203374"/>
              <a:gd name="connsiteY22" fmla="*/ 143651 h 165537"/>
              <a:gd name="connsiteX23" fmla="*/ 68922 w 203374"/>
              <a:gd name="connsiteY23" fmla="*/ 126624 h 165537"/>
              <a:gd name="connsiteX24" fmla="*/ 114800 w 203374"/>
              <a:gd name="connsiteY24" fmla="*/ 125205 h 165537"/>
              <a:gd name="connsiteX25" fmla="*/ 126151 w 203374"/>
              <a:gd name="connsiteY25" fmla="*/ 127570 h 165537"/>
              <a:gd name="connsiteX26" fmla="*/ 134664 w 203374"/>
              <a:gd name="connsiteY26" fmla="*/ 122840 h 165537"/>
              <a:gd name="connsiteX27" fmla="*/ 146961 w 203374"/>
              <a:gd name="connsiteY27" fmla="*/ 125205 h 165537"/>
              <a:gd name="connsiteX28" fmla="*/ 170137 w 203374"/>
              <a:gd name="connsiteY28" fmla="*/ 125678 h 165537"/>
              <a:gd name="connsiteX29" fmla="*/ 179123 w 203374"/>
              <a:gd name="connsiteY29" fmla="*/ 122367 h 165537"/>
              <a:gd name="connsiteX30" fmla="*/ 184799 w 203374"/>
              <a:gd name="connsiteY30" fmla="*/ 109124 h 165537"/>
              <a:gd name="connsiteX31" fmla="*/ 197569 w 203374"/>
              <a:gd name="connsiteY31" fmla="*/ 106286 h 165537"/>
              <a:gd name="connsiteX32" fmla="*/ 203244 w 203374"/>
              <a:gd name="connsiteY32" fmla="*/ 97300 h 165537"/>
              <a:gd name="connsiteX33" fmla="*/ 203717 w 203374"/>
              <a:gd name="connsiteY33" fmla="*/ 76490 h 165537"/>
              <a:gd name="connsiteX34" fmla="*/ 173448 w 203374"/>
              <a:gd name="connsiteY34" fmla="*/ 69868 h 165537"/>
              <a:gd name="connsiteX35" fmla="*/ 172502 w 203374"/>
              <a:gd name="connsiteY35" fmla="*/ 55206 h 165537"/>
              <a:gd name="connsiteX36" fmla="*/ 157840 w 203374"/>
              <a:gd name="connsiteY36" fmla="*/ 35815 h 165537"/>
              <a:gd name="connsiteX37" fmla="*/ 154056 w 203374"/>
              <a:gd name="connsiteY37" fmla="*/ 22099 h 165537"/>
              <a:gd name="connsiteX38" fmla="*/ 156421 w 203374"/>
              <a:gd name="connsiteY38" fmla="*/ 743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3374" h="165537">
                <a:moveTo>
                  <a:pt x="156421" y="7437"/>
                </a:moveTo>
                <a:lnTo>
                  <a:pt x="139394" y="7437"/>
                </a:lnTo>
                <a:lnTo>
                  <a:pt x="132772" y="1761"/>
                </a:lnTo>
                <a:lnTo>
                  <a:pt x="118584" y="6018"/>
                </a:lnTo>
                <a:lnTo>
                  <a:pt x="93989" y="18315"/>
                </a:lnTo>
                <a:lnTo>
                  <a:pt x="88787" y="27774"/>
                </a:lnTo>
                <a:lnTo>
                  <a:pt x="68449" y="41490"/>
                </a:lnTo>
                <a:lnTo>
                  <a:pt x="64666" y="49058"/>
                </a:lnTo>
                <a:lnTo>
                  <a:pt x="53787" y="55206"/>
                </a:lnTo>
                <a:lnTo>
                  <a:pt x="41017" y="50949"/>
                </a:lnTo>
                <a:lnTo>
                  <a:pt x="33450" y="58517"/>
                </a:lnTo>
                <a:lnTo>
                  <a:pt x="29666" y="79327"/>
                </a:lnTo>
                <a:lnTo>
                  <a:pt x="8383" y="103922"/>
                </a:lnTo>
                <a:lnTo>
                  <a:pt x="9329" y="114327"/>
                </a:lnTo>
                <a:lnTo>
                  <a:pt x="1761" y="127097"/>
                </a:lnTo>
                <a:lnTo>
                  <a:pt x="3653" y="144597"/>
                </a:lnTo>
                <a:lnTo>
                  <a:pt x="15477" y="151218"/>
                </a:lnTo>
                <a:lnTo>
                  <a:pt x="20207" y="161150"/>
                </a:lnTo>
                <a:lnTo>
                  <a:pt x="32031" y="167299"/>
                </a:lnTo>
                <a:lnTo>
                  <a:pt x="41017" y="159731"/>
                </a:lnTo>
                <a:lnTo>
                  <a:pt x="53787" y="158785"/>
                </a:lnTo>
                <a:lnTo>
                  <a:pt x="71760" y="166353"/>
                </a:lnTo>
                <a:lnTo>
                  <a:pt x="67976" y="143651"/>
                </a:lnTo>
                <a:lnTo>
                  <a:pt x="68922" y="126624"/>
                </a:lnTo>
                <a:lnTo>
                  <a:pt x="114800" y="125205"/>
                </a:lnTo>
                <a:lnTo>
                  <a:pt x="126151" y="127570"/>
                </a:lnTo>
                <a:lnTo>
                  <a:pt x="134664" y="122840"/>
                </a:lnTo>
                <a:lnTo>
                  <a:pt x="146961" y="125205"/>
                </a:lnTo>
                <a:lnTo>
                  <a:pt x="170137" y="125678"/>
                </a:lnTo>
                <a:lnTo>
                  <a:pt x="179123" y="122367"/>
                </a:lnTo>
                <a:lnTo>
                  <a:pt x="184799" y="109124"/>
                </a:lnTo>
                <a:lnTo>
                  <a:pt x="197569" y="106286"/>
                </a:lnTo>
                <a:lnTo>
                  <a:pt x="203244" y="97300"/>
                </a:lnTo>
                <a:lnTo>
                  <a:pt x="203717" y="76490"/>
                </a:lnTo>
                <a:lnTo>
                  <a:pt x="173448" y="69868"/>
                </a:lnTo>
                <a:lnTo>
                  <a:pt x="172502" y="55206"/>
                </a:lnTo>
                <a:lnTo>
                  <a:pt x="157840" y="35815"/>
                </a:lnTo>
                <a:lnTo>
                  <a:pt x="154056" y="22099"/>
                </a:lnTo>
                <a:lnTo>
                  <a:pt x="156421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8CD3728-B91E-4A7A-8E79-97EB151053A8}"/>
              </a:ext>
            </a:extLst>
          </p:cNvPr>
          <p:cNvSpPr/>
          <p:nvPr/>
        </p:nvSpPr>
        <p:spPr>
          <a:xfrm>
            <a:off x="4136495" y="1379619"/>
            <a:ext cx="343593" cy="171886"/>
          </a:xfrm>
          <a:custGeom>
            <a:avLst/>
            <a:gdLst>
              <a:gd name="connsiteX0" fmla="*/ 150272 w 151348"/>
              <a:gd name="connsiteY0" fmla="*/ 17369 h 89863"/>
              <a:gd name="connsiteX1" fmla="*/ 136083 w 151348"/>
              <a:gd name="connsiteY1" fmla="*/ 14058 h 89863"/>
              <a:gd name="connsiteX2" fmla="*/ 117165 w 151348"/>
              <a:gd name="connsiteY2" fmla="*/ 3653 h 89863"/>
              <a:gd name="connsiteX3" fmla="*/ 89733 w 151348"/>
              <a:gd name="connsiteY3" fmla="*/ 10275 h 89863"/>
              <a:gd name="connsiteX4" fmla="*/ 78855 w 151348"/>
              <a:gd name="connsiteY4" fmla="*/ 17842 h 89863"/>
              <a:gd name="connsiteX5" fmla="*/ 43382 w 151348"/>
              <a:gd name="connsiteY5" fmla="*/ 16423 h 89863"/>
              <a:gd name="connsiteX6" fmla="*/ 24464 w 151348"/>
              <a:gd name="connsiteY6" fmla="*/ 11693 h 89863"/>
              <a:gd name="connsiteX7" fmla="*/ 15477 w 151348"/>
              <a:gd name="connsiteY7" fmla="*/ 14058 h 89863"/>
              <a:gd name="connsiteX8" fmla="*/ 6964 w 151348"/>
              <a:gd name="connsiteY8" fmla="*/ 1761 h 89863"/>
              <a:gd name="connsiteX9" fmla="*/ 1761 w 151348"/>
              <a:gd name="connsiteY9" fmla="*/ 8383 h 89863"/>
              <a:gd name="connsiteX10" fmla="*/ 5072 w 151348"/>
              <a:gd name="connsiteY10" fmla="*/ 19261 h 89863"/>
              <a:gd name="connsiteX11" fmla="*/ 18315 w 151348"/>
              <a:gd name="connsiteY11" fmla="*/ 31558 h 89863"/>
              <a:gd name="connsiteX12" fmla="*/ 10275 w 151348"/>
              <a:gd name="connsiteY12" fmla="*/ 40544 h 89863"/>
              <a:gd name="connsiteX13" fmla="*/ 6964 w 151348"/>
              <a:gd name="connsiteY13" fmla="*/ 50004 h 89863"/>
              <a:gd name="connsiteX14" fmla="*/ 9802 w 151348"/>
              <a:gd name="connsiteY14" fmla="*/ 53314 h 89863"/>
              <a:gd name="connsiteX15" fmla="*/ 6491 w 151348"/>
              <a:gd name="connsiteY15" fmla="*/ 57571 h 89863"/>
              <a:gd name="connsiteX16" fmla="*/ 19734 w 151348"/>
              <a:gd name="connsiteY16" fmla="*/ 67030 h 89863"/>
              <a:gd name="connsiteX17" fmla="*/ 23518 w 151348"/>
              <a:gd name="connsiteY17" fmla="*/ 86422 h 89863"/>
              <a:gd name="connsiteX18" fmla="*/ 41490 w 151348"/>
              <a:gd name="connsiteY18" fmla="*/ 87368 h 89863"/>
              <a:gd name="connsiteX19" fmla="*/ 59936 w 151348"/>
              <a:gd name="connsiteY19" fmla="*/ 79327 h 89863"/>
              <a:gd name="connsiteX20" fmla="*/ 78382 w 151348"/>
              <a:gd name="connsiteY20" fmla="*/ 89260 h 89863"/>
              <a:gd name="connsiteX21" fmla="*/ 100138 w 151348"/>
              <a:gd name="connsiteY21" fmla="*/ 86422 h 89863"/>
              <a:gd name="connsiteX22" fmla="*/ 98719 w 151348"/>
              <a:gd name="connsiteY22" fmla="*/ 72233 h 89863"/>
              <a:gd name="connsiteX23" fmla="*/ 122367 w 151348"/>
              <a:gd name="connsiteY23" fmla="*/ 62774 h 89863"/>
              <a:gd name="connsiteX24" fmla="*/ 143651 w 151348"/>
              <a:gd name="connsiteY24" fmla="*/ 66557 h 89863"/>
              <a:gd name="connsiteX25" fmla="*/ 133718 w 151348"/>
              <a:gd name="connsiteY25" fmla="*/ 50004 h 89863"/>
              <a:gd name="connsiteX26" fmla="*/ 139867 w 151348"/>
              <a:gd name="connsiteY26" fmla="*/ 29193 h 89863"/>
              <a:gd name="connsiteX27" fmla="*/ 150272 w 151348"/>
              <a:gd name="connsiteY27" fmla="*/ 17369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1348" h="89863">
                <a:moveTo>
                  <a:pt x="150272" y="17369"/>
                </a:moveTo>
                <a:lnTo>
                  <a:pt x="136083" y="14058"/>
                </a:lnTo>
                <a:lnTo>
                  <a:pt x="117165" y="3653"/>
                </a:lnTo>
                <a:lnTo>
                  <a:pt x="89733" y="10275"/>
                </a:lnTo>
                <a:lnTo>
                  <a:pt x="78855" y="17842"/>
                </a:lnTo>
                <a:lnTo>
                  <a:pt x="43382" y="16423"/>
                </a:lnTo>
                <a:lnTo>
                  <a:pt x="24464" y="11693"/>
                </a:lnTo>
                <a:lnTo>
                  <a:pt x="15477" y="14058"/>
                </a:lnTo>
                <a:lnTo>
                  <a:pt x="6964" y="1761"/>
                </a:lnTo>
                <a:lnTo>
                  <a:pt x="1761" y="8383"/>
                </a:lnTo>
                <a:lnTo>
                  <a:pt x="5072" y="19261"/>
                </a:lnTo>
                <a:lnTo>
                  <a:pt x="18315" y="31558"/>
                </a:lnTo>
                <a:lnTo>
                  <a:pt x="10275" y="40544"/>
                </a:lnTo>
                <a:lnTo>
                  <a:pt x="6964" y="50004"/>
                </a:lnTo>
                <a:lnTo>
                  <a:pt x="9802" y="53314"/>
                </a:lnTo>
                <a:lnTo>
                  <a:pt x="6491" y="57571"/>
                </a:lnTo>
                <a:lnTo>
                  <a:pt x="19734" y="67030"/>
                </a:lnTo>
                <a:lnTo>
                  <a:pt x="23518" y="86422"/>
                </a:lnTo>
                <a:lnTo>
                  <a:pt x="41490" y="87368"/>
                </a:lnTo>
                <a:lnTo>
                  <a:pt x="59936" y="79327"/>
                </a:lnTo>
                <a:lnTo>
                  <a:pt x="78382" y="89260"/>
                </a:lnTo>
                <a:lnTo>
                  <a:pt x="100138" y="86422"/>
                </a:lnTo>
                <a:lnTo>
                  <a:pt x="98719" y="72233"/>
                </a:lnTo>
                <a:lnTo>
                  <a:pt x="122367" y="62774"/>
                </a:lnTo>
                <a:lnTo>
                  <a:pt x="143651" y="66557"/>
                </a:lnTo>
                <a:lnTo>
                  <a:pt x="133718" y="50004"/>
                </a:lnTo>
                <a:lnTo>
                  <a:pt x="139867" y="29193"/>
                </a:lnTo>
                <a:lnTo>
                  <a:pt x="150272" y="1736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8CC357-B5EE-45EF-9173-DEB13A5A0EB0}"/>
              </a:ext>
            </a:extLst>
          </p:cNvPr>
          <p:cNvSpPr/>
          <p:nvPr/>
        </p:nvSpPr>
        <p:spPr>
          <a:xfrm>
            <a:off x="3770354" y="1324435"/>
            <a:ext cx="214745" cy="144746"/>
          </a:xfrm>
          <a:custGeom>
            <a:avLst/>
            <a:gdLst>
              <a:gd name="connsiteX0" fmla="*/ 30612 w 94592"/>
              <a:gd name="connsiteY0" fmla="*/ 1761 h 75674"/>
              <a:gd name="connsiteX1" fmla="*/ 19734 w 94592"/>
              <a:gd name="connsiteY1" fmla="*/ 2234 h 75674"/>
              <a:gd name="connsiteX2" fmla="*/ 15004 w 94592"/>
              <a:gd name="connsiteY2" fmla="*/ 8383 h 75674"/>
              <a:gd name="connsiteX3" fmla="*/ 6018 w 94592"/>
              <a:gd name="connsiteY3" fmla="*/ 1761 h 75674"/>
              <a:gd name="connsiteX4" fmla="*/ 1761 w 94592"/>
              <a:gd name="connsiteY4" fmla="*/ 13585 h 75674"/>
              <a:gd name="connsiteX5" fmla="*/ 14532 w 94592"/>
              <a:gd name="connsiteY5" fmla="*/ 27301 h 75674"/>
              <a:gd name="connsiteX6" fmla="*/ 20680 w 94592"/>
              <a:gd name="connsiteY6" fmla="*/ 36288 h 75674"/>
              <a:gd name="connsiteX7" fmla="*/ 32504 w 94592"/>
              <a:gd name="connsiteY7" fmla="*/ 47166 h 75674"/>
              <a:gd name="connsiteX8" fmla="*/ 41963 w 94592"/>
              <a:gd name="connsiteY8" fmla="*/ 53787 h 75674"/>
              <a:gd name="connsiteX9" fmla="*/ 52369 w 94592"/>
              <a:gd name="connsiteY9" fmla="*/ 65611 h 75674"/>
              <a:gd name="connsiteX10" fmla="*/ 74598 w 94592"/>
              <a:gd name="connsiteY10" fmla="*/ 76963 h 75674"/>
              <a:gd name="connsiteX11" fmla="*/ 76490 w 94592"/>
              <a:gd name="connsiteY11" fmla="*/ 60882 h 75674"/>
              <a:gd name="connsiteX12" fmla="*/ 83584 w 94592"/>
              <a:gd name="connsiteY12" fmla="*/ 54260 h 75674"/>
              <a:gd name="connsiteX13" fmla="*/ 87841 w 94592"/>
              <a:gd name="connsiteY13" fmla="*/ 51422 h 75674"/>
              <a:gd name="connsiteX14" fmla="*/ 93516 w 94592"/>
              <a:gd name="connsiteY14" fmla="*/ 50004 h 75674"/>
              <a:gd name="connsiteX15" fmla="*/ 95881 w 94592"/>
              <a:gd name="connsiteY15" fmla="*/ 36288 h 75674"/>
              <a:gd name="connsiteX16" fmla="*/ 83111 w 94592"/>
              <a:gd name="connsiteY16" fmla="*/ 25409 h 75674"/>
              <a:gd name="connsiteX17" fmla="*/ 87841 w 94592"/>
              <a:gd name="connsiteY17" fmla="*/ 12639 h 75674"/>
              <a:gd name="connsiteX18" fmla="*/ 79328 w 94592"/>
              <a:gd name="connsiteY18" fmla="*/ 12639 h 75674"/>
              <a:gd name="connsiteX19" fmla="*/ 79328 w 94592"/>
              <a:gd name="connsiteY19" fmla="*/ 12639 h 75674"/>
              <a:gd name="connsiteX20" fmla="*/ 67976 w 94592"/>
              <a:gd name="connsiteY20" fmla="*/ 6018 h 75674"/>
              <a:gd name="connsiteX21" fmla="*/ 51422 w 94592"/>
              <a:gd name="connsiteY21" fmla="*/ 6491 h 75674"/>
              <a:gd name="connsiteX22" fmla="*/ 30612 w 94592"/>
              <a:gd name="connsiteY22" fmla="*/ 1761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4592" h="75674">
                <a:moveTo>
                  <a:pt x="30612" y="1761"/>
                </a:moveTo>
                <a:lnTo>
                  <a:pt x="19734" y="2234"/>
                </a:lnTo>
                <a:lnTo>
                  <a:pt x="15004" y="8383"/>
                </a:lnTo>
                <a:lnTo>
                  <a:pt x="6018" y="1761"/>
                </a:lnTo>
                <a:lnTo>
                  <a:pt x="1761" y="13585"/>
                </a:lnTo>
                <a:lnTo>
                  <a:pt x="14532" y="27301"/>
                </a:lnTo>
                <a:lnTo>
                  <a:pt x="20680" y="36288"/>
                </a:lnTo>
                <a:lnTo>
                  <a:pt x="32504" y="47166"/>
                </a:lnTo>
                <a:lnTo>
                  <a:pt x="41963" y="53787"/>
                </a:lnTo>
                <a:lnTo>
                  <a:pt x="52369" y="65611"/>
                </a:lnTo>
                <a:lnTo>
                  <a:pt x="74598" y="76963"/>
                </a:lnTo>
                <a:lnTo>
                  <a:pt x="76490" y="60882"/>
                </a:lnTo>
                <a:lnTo>
                  <a:pt x="83584" y="54260"/>
                </a:lnTo>
                <a:lnTo>
                  <a:pt x="87841" y="51422"/>
                </a:lnTo>
                <a:lnTo>
                  <a:pt x="93516" y="50004"/>
                </a:lnTo>
                <a:lnTo>
                  <a:pt x="95881" y="36288"/>
                </a:lnTo>
                <a:lnTo>
                  <a:pt x="83111" y="25409"/>
                </a:lnTo>
                <a:lnTo>
                  <a:pt x="87841" y="12639"/>
                </a:lnTo>
                <a:lnTo>
                  <a:pt x="79328" y="12639"/>
                </a:lnTo>
                <a:lnTo>
                  <a:pt x="79328" y="12639"/>
                </a:lnTo>
                <a:lnTo>
                  <a:pt x="67976" y="6018"/>
                </a:lnTo>
                <a:lnTo>
                  <a:pt x="51422" y="6491"/>
                </a:lnTo>
                <a:lnTo>
                  <a:pt x="3061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F787EE4-C7FC-4C1E-8D2F-40B500DDB4AF}"/>
              </a:ext>
            </a:extLst>
          </p:cNvPr>
          <p:cNvSpPr/>
          <p:nvPr/>
        </p:nvSpPr>
        <p:spPr>
          <a:xfrm>
            <a:off x="4110726" y="718305"/>
            <a:ext cx="483176" cy="271400"/>
          </a:xfrm>
          <a:custGeom>
            <a:avLst/>
            <a:gdLst>
              <a:gd name="connsiteX0" fmla="*/ 120002 w 212834"/>
              <a:gd name="connsiteY0" fmla="*/ 8856 h 141889"/>
              <a:gd name="connsiteX1" fmla="*/ 95408 w 212834"/>
              <a:gd name="connsiteY1" fmla="*/ 1761 h 141889"/>
              <a:gd name="connsiteX2" fmla="*/ 73652 w 212834"/>
              <a:gd name="connsiteY2" fmla="*/ 12639 h 141889"/>
              <a:gd name="connsiteX3" fmla="*/ 61355 w 212834"/>
              <a:gd name="connsiteY3" fmla="*/ 17369 h 141889"/>
              <a:gd name="connsiteX4" fmla="*/ 65611 w 212834"/>
              <a:gd name="connsiteY4" fmla="*/ 29666 h 141889"/>
              <a:gd name="connsiteX5" fmla="*/ 49058 w 212834"/>
              <a:gd name="connsiteY5" fmla="*/ 39125 h 141889"/>
              <a:gd name="connsiteX6" fmla="*/ 46693 w 212834"/>
              <a:gd name="connsiteY6" fmla="*/ 55206 h 141889"/>
              <a:gd name="connsiteX7" fmla="*/ 23990 w 212834"/>
              <a:gd name="connsiteY7" fmla="*/ 65611 h 141889"/>
              <a:gd name="connsiteX8" fmla="*/ 2234 w 212834"/>
              <a:gd name="connsiteY8" fmla="*/ 65611 h 141889"/>
              <a:gd name="connsiteX9" fmla="*/ 5072 w 212834"/>
              <a:gd name="connsiteY9" fmla="*/ 78382 h 141889"/>
              <a:gd name="connsiteX10" fmla="*/ 13112 w 212834"/>
              <a:gd name="connsiteY10" fmla="*/ 89260 h 141889"/>
              <a:gd name="connsiteX11" fmla="*/ 14531 w 212834"/>
              <a:gd name="connsiteY11" fmla="*/ 100611 h 141889"/>
              <a:gd name="connsiteX12" fmla="*/ 1761 w 212834"/>
              <a:gd name="connsiteY12" fmla="*/ 106286 h 141889"/>
              <a:gd name="connsiteX13" fmla="*/ 10747 w 212834"/>
              <a:gd name="connsiteY13" fmla="*/ 120002 h 141889"/>
              <a:gd name="connsiteX14" fmla="*/ 13112 w 212834"/>
              <a:gd name="connsiteY14" fmla="*/ 132772 h 141889"/>
              <a:gd name="connsiteX15" fmla="*/ 23517 w 212834"/>
              <a:gd name="connsiteY15" fmla="*/ 131354 h 141889"/>
              <a:gd name="connsiteX16" fmla="*/ 34869 w 212834"/>
              <a:gd name="connsiteY16" fmla="*/ 123786 h 141889"/>
              <a:gd name="connsiteX17" fmla="*/ 52368 w 212834"/>
              <a:gd name="connsiteY17" fmla="*/ 122840 h 141889"/>
              <a:gd name="connsiteX18" fmla="*/ 76016 w 212834"/>
              <a:gd name="connsiteY18" fmla="*/ 125205 h 141889"/>
              <a:gd name="connsiteX19" fmla="*/ 102502 w 212834"/>
              <a:gd name="connsiteY19" fmla="*/ 132299 h 141889"/>
              <a:gd name="connsiteX20" fmla="*/ 120475 w 212834"/>
              <a:gd name="connsiteY20" fmla="*/ 132772 h 141889"/>
              <a:gd name="connsiteX21" fmla="*/ 129934 w 212834"/>
              <a:gd name="connsiteY21" fmla="*/ 137029 h 141889"/>
              <a:gd name="connsiteX22" fmla="*/ 137502 w 212834"/>
              <a:gd name="connsiteY22" fmla="*/ 131826 h 141889"/>
              <a:gd name="connsiteX23" fmla="*/ 144596 w 212834"/>
              <a:gd name="connsiteY23" fmla="*/ 138921 h 141889"/>
              <a:gd name="connsiteX24" fmla="*/ 164934 w 212834"/>
              <a:gd name="connsiteY24" fmla="*/ 137502 h 141889"/>
              <a:gd name="connsiteX25" fmla="*/ 174393 w 212834"/>
              <a:gd name="connsiteY25" fmla="*/ 140340 h 141889"/>
              <a:gd name="connsiteX26" fmla="*/ 173447 w 212834"/>
              <a:gd name="connsiteY26" fmla="*/ 125678 h 141889"/>
              <a:gd name="connsiteX27" fmla="*/ 179123 w 212834"/>
              <a:gd name="connsiteY27" fmla="*/ 119056 h 141889"/>
              <a:gd name="connsiteX28" fmla="*/ 198514 w 212834"/>
              <a:gd name="connsiteY28" fmla="*/ 117638 h 141889"/>
              <a:gd name="connsiteX29" fmla="*/ 198514 w 212834"/>
              <a:gd name="connsiteY29" fmla="*/ 117638 h 141889"/>
              <a:gd name="connsiteX30" fmla="*/ 189055 w 212834"/>
              <a:gd name="connsiteY30" fmla="*/ 99192 h 141889"/>
              <a:gd name="connsiteX31" fmla="*/ 181961 w 212834"/>
              <a:gd name="connsiteY31" fmla="*/ 89733 h 141889"/>
              <a:gd name="connsiteX32" fmla="*/ 185744 w 212834"/>
              <a:gd name="connsiteY32" fmla="*/ 86895 h 141889"/>
              <a:gd name="connsiteX33" fmla="*/ 204190 w 212834"/>
              <a:gd name="connsiteY33" fmla="*/ 87841 h 141889"/>
              <a:gd name="connsiteX34" fmla="*/ 211757 w 212834"/>
              <a:gd name="connsiteY34" fmla="*/ 81692 h 141889"/>
              <a:gd name="connsiteX35" fmla="*/ 203717 w 212834"/>
              <a:gd name="connsiteY35" fmla="*/ 74125 h 141889"/>
              <a:gd name="connsiteX36" fmla="*/ 187636 w 212834"/>
              <a:gd name="connsiteY36" fmla="*/ 68922 h 141889"/>
              <a:gd name="connsiteX37" fmla="*/ 188109 w 212834"/>
              <a:gd name="connsiteY37" fmla="*/ 63720 h 141889"/>
              <a:gd name="connsiteX38" fmla="*/ 177704 w 212834"/>
              <a:gd name="connsiteY38" fmla="*/ 58517 h 141889"/>
              <a:gd name="connsiteX39" fmla="*/ 160204 w 212834"/>
              <a:gd name="connsiteY39" fmla="*/ 40071 h 141889"/>
              <a:gd name="connsiteX40" fmla="*/ 163042 w 212834"/>
              <a:gd name="connsiteY40" fmla="*/ 32504 h 141889"/>
              <a:gd name="connsiteX41" fmla="*/ 158312 w 212834"/>
              <a:gd name="connsiteY41" fmla="*/ 18788 h 141889"/>
              <a:gd name="connsiteX42" fmla="*/ 135610 w 212834"/>
              <a:gd name="connsiteY42" fmla="*/ 12166 h 141889"/>
              <a:gd name="connsiteX43" fmla="*/ 124732 w 212834"/>
              <a:gd name="connsiteY43" fmla="*/ 15477 h 141889"/>
              <a:gd name="connsiteX44" fmla="*/ 120002 w 212834"/>
              <a:gd name="connsiteY44" fmla="*/ 8856 h 14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834" h="141889">
                <a:moveTo>
                  <a:pt x="120002" y="8856"/>
                </a:moveTo>
                <a:lnTo>
                  <a:pt x="95408" y="1761"/>
                </a:lnTo>
                <a:lnTo>
                  <a:pt x="73652" y="12639"/>
                </a:lnTo>
                <a:lnTo>
                  <a:pt x="61355" y="17369"/>
                </a:lnTo>
                <a:lnTo>
                  <a:pt x="65611" y="29666"/>
                </a:lnTo>
                <a:lnTo>
                  <a:pt x="49058" y="39125"/>
                </a:lnTo>
                <a:lnTo>
                  <a:pt x="46693" y="55206"/>
                </a:lnTo>
                <a:lnTo>
                  <a:pt x="23990" y="65611"/>
                </a:lnTo>
                <a:lnTo>
                  <a:pt x="2234" y="65611"/>
                </a:lnTo>
                <a:lnTo>
                  <a:pt x="5072" y="78382"/>
                </a:lnTo>
                <a:lnTo>
                  <a:pt x="13112" y="89260"/>
                </a:lnTo>
                <a:lnTo>
                  <a:pt x="14531" y="100611"/>
                </a:lnTo>
                <a:lnTo>
                  <a:pt x="1761" y="106286"/>
                </a:lnTo>
                <a:lnTo>
                  <a:pt x="10747" y="120002"/>
                </a:lnTo>
                <a:lnTo>
                  <a:pt x="13112" y="132772"/>
                </a:lnTo>
                <a:lnTo>
                  <a:pt x="23517" y="131354"/>
                </a:lnTo>
                <a:lnTo>
                  <a:pt x="34869" y="123786"/>
                </a:lnTo>
                <a:lnTo>
                  <a:pt x="52368" y="122840"/>
                </a:lnTo>
                <a:lnTo>
                  <a:pt x="76016" y="125205"/>
                </a:lnTo>
                <a:lnTo>
                  <a:pt x="102502" y="132299"/>
                </a:lnTo>
                <a:lnTo>
                  <a:pt x="120475" y="132772"/>
                </a:lnTo>
                <a:lnTo>
                  <a:pt x="129934" y="137029"/>
                </a:lnTo>
                <a:lnTo>
                  <a:pt x="137502" y="131826"/>
                </a:lnTo>
                <a:lnTo>
                  <a:pt x="144596" y="138921"/>
                </a:lnTo>
                <a:lnTo>
                  <a:pt x="164934" y="137502"/>
                </a:lnTo>
                <a:lnTo>
                  <a:pt x="174393" y="140340"/>
                </a:lnTo>
                <a:lnTo>
                  <a:pt x="173447" y="125678"/>
                </a:lnTo>
                <a:lnTo>
                  <a:pt x="179123" y="119056"/>
                </a:lnTo>
                <a:lnTo>
                  <a:pt x="198514" y="117638"/>
                </a:lnTo>
                <a:lnTo>
                  <a:pt x="198514" y="117638"/>
                </a:lnTo>
                <a:lnTo>
                  <a:pt x="189055" y="99192"/>
                </a:lnTo>
                <a:lnTo>
                  <a:pt x="181961" y="89733"/>
                </a:lnTo>
                <a:lnTo>
                  <a:pt x="185744" y="86895"/>
                </a:lnTo>
                <a:lnTo>
                  <a:pt x="204190" y="87841"/>
                </a:lnTo>
                <a:lnTo>
                  <a:pt x="211757" y="81692"/>
                </a:lnTo>
                <a:lnTo>
                  <a:pt x="203717" y="74125"/>
                </a:lnTo>
                <a:lnTo>
                  <a:pt x="187636" y="68922"/>
                </a:lnTo>
                <a:lnTo>
                  <a:pt x="188109" y="63720"/>
                </a:lnTo>
                <a:lnTo>
                  <a:pt x="177704" y="58517"/>
                </a:lnTo>
                <a:lnTo>
                  <a:pt x="160204" y="40071"/>
                </a:lnTo>
                <a:lnTo>
                  <a:pt x="163042" y="32504"/>
                </a:lnTo>
                <a:lnTo>
                  <a:pt x="158312" y="18788"/>
                </a:lnTo>
                <a:lnTo>
                  <a:pt x="135610" y="12166"/>
                </a:lnTo>
                <a:lnTo>
                  <a:pt x="124732" y="15477"/>
                </a:lnTo>
                <a:lnTo>
                  <a:pt x="120002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7E1A146-93BC-4C17-B8CB-61E89B52EC38}"/>
              </a:ext>
            </a:extLst>
          </p:cNvPr>
          <p:cNvSpPr/>
          <p:nvPr/>
        </p:nvSpPr>
        <p:spPr>
          <a:xfrm>
            <a:off x="4087104" y="4939491"/>
            <a:ext cx="569073" cy="533755"/>
          </a:xfrm>
          <a:custGeom>
            <a:avLst/>
            <a:gdLst>
              <a:gd name="connsiteX0" fmla="*/ 148853 w 250671"/>
              <a:gd name="connsiteY0" fmla="*/ 4126 h 279049"/>
              <a:gd name="connsiteX1" fmla="*/ 144123 w 250671"/>
              <a:gd name="connsiteY1" fmla="*/ 1761 h 279049"/>
              <a:gd name="connsiteX2" fmla="*/ 128989 w 250671"/>
              <a:gd name="connsiteY2" fmla="*/ 8856 h 279049"/>
              <a:gd name="connsiteX3" fmla="*/ 121421 w 250671"/>
              <a:gd name="connsiteY3" fmla="*/ 8856 h 279049"/>
              <a:gd name="connsiteX4" fmla="*/ 103921 w 250671"/>
              <a:gd name="connsiteY4" fmla="*/ 20680 h 279049"/>
              <a:gd name="connsiteX5" fmla="*/ 94462 w 250671"/>
              <a:gd name="connsiteY5" fmla="*/ 8383 h 279049"/>
              <a:gd name="connsiteX6" fmla="*/ 53787 w 250671"/>
              <a:gd name="connsiteY6" fmla="*/ 18788 h 279049"/>
              <a:gd name="connsiteX7" fmla="*/ 34396 w 250671"/>
              <a:gd name="connsiteY7" fmla="*/ 19734 h 279049"/>
              <a:gd name="connsiteX8" fmla="*/ 30139 w 250671"/>
              <a:gd name="connsiteY8" fmla="*/ 127097 h 279049"/>
              <a:gd name="connsiteX9" fmla="*/ 4599 w 250671"/>
              <a:gd name="connsiteY9" fmla="*/ 128043 h 279049"/>
              <a:gd name="connsiteX10" fmla="*/ 1761 w 250671"/>
              <a:gd name="connsiteY10" fmla="*/ 215541 h 279049"/>
              <a:gd name="connsiteX11" fmla="*/ 8383 w 250671"/>
              <a:gd name="connsiteY11" fmla="*/ 220271 h 279049"/>
              <a:gd name="connsiteX12" fmla="*/ 22572 w 250671"/>
              <a:gd name="connsiteY12" fmla="*/ 249122 h 279049"/>
              <a:gd name="connsiteX13" fmla="*/ 19261 w 250671"/>
              <a:gd name="connsiteY13" fmla="*/ 267094 h 279049"/>
              <a:gd name="connsiteX14" fmla="*/ 24464 w 250671"/>
              <a:gd name="connsiteY14" fmla="*/ 277973 h 279049"/>
              <a:gd name="connsiteX15" fmla="*/ 43382 w 250671"/>
              <a:gd name="connsiteY15" fmla="*/ 274662 h 279049"/>
              <a:gd name="connsiteX16" fmla="*/ 56625 w 250671"/>
              <a:gd name="connsiteY16" fmla="*/ 261419 h 279049"/>
              <a:gd name="connsiteX17" fmla="*/ 69395 w 250671"/>
              <a:gd name="connsiteY17" fmla="*/ 252432 h 279049"/>
              <a:gd name="connsiteX18" fmla="*/ 76490 w 250671"/>
              <a:gd name="connsiteY18" fmla="*/ 237771 h 279049"/>
              <a:gd name="connsiteX19" fmla="*/ 89260 w 250671"/>
              <a:gd name="connsiteY19" fmla="*/ 230676 h 279049"/>
              <a:gd name="connsiteX20" fmla="*/ 100138 w 250671"/>
              <a:gd name="connsiteY20" fmla="*/ 234460 h 279049"/>
              <a:gd name="connsiteX21" fmla="*/ 111962 w 250671"/>
              <a:gd name="connsiteY21" fmla="*/ 242973 h 279049"/>
              <a:gd name="connsiteX22" fmla="*/ 132773 w 250671"/>
              <a:gd name="connsiteY22" fmla="*/ 244392 h 279049"/>
              <a:gd name="connsiteX23" fmla="*/ 149799 w 250671"/>
              <a:gd name="connsiteY23" fmla="*/ 237297 h 279049"/>
              <a:gd name="connsiteX24" fmla="*/ 152637 w 250671"/>
              <a:gd name="connsiteY24" fmla="*/ 227838 h 279049"/>
              <a:gd name="connsiteX25" fmla="*/ 158312 w 250671"/>
              <a:gd name="connsiteY25" fmla="*/ 213649 h 279049"/>
              <a:gd name="connsiteX26" fmla="*/ 172501 w 250671"/>
              <a:gd name="connsiteY26" fmla="*/ 211284 h 279049"/>
              <a:gd name="connsiteX27" fmla="*/ 180542 w 250671"/>
              <a:gd name="connsiteY27" fmla="*/ 199933 h 279049"/>
              <a:gd name="connsiteX28" fmla="*/ 190001 w 250671"/>
              <a:gd name="connsiteY28" fmla="*/ 179596 h 279049"/>
              <a:gd name="connsiteX29" fmla="*/ 214595 w 250671"/>
              <a:gd name="connsiteY29" fmla="*/ 157367 h 279049"/>
              <a:gd name="connsiteX30" fmla="*/ 252432 w 250671"/>
              <a:gd name="connsiteY30" fmla="*/ 135137 h 279049"/>
              <a:gd name="connsiteX31" fmla="*/ 236352 w 250671"/>
              <a:gd name="connsiteY31" fmla="*/ 121421 h 279049"/>
              <a:gd name="connsiteX32" fmla="*/ 216487 w 250671"/>
              <a:gd name="connsiteY32" fmla="*/ 117165 h 279049"/>
              <a:gd name="connsiteX33" fmla="*/ 209393 w 250671"/>
              <a:gd name="connsiteY33" fmla="*/ 97773 h 279049"/>
              <a:gd name="connsiteX34" fmla="*/ 209866 w 250671"/>
              <a:gd name="connsiteY34" fmla="*/ 87368 h 279049"/>
              <a:gd name="connsiteX35" fmla="*/ 198988 w 250671"/>
              <a:gd name="connsiteY35" fmla="*/ 84057 h 279049"/>
              <a:gd name="connsiteX36" fmla="*/ 170610 w 250671"/>
              <a:gd name="connsiteY36" fmla="*/ 50950 h 279049"/>
              <a:gd name="connsiteX37" fmla="*/ 163042 w 250671"/>
              <a:gd name="connsiteY37" fmla="*/ 33450 h 279049"/>
              <a:gd name="connsiteX38" fmla="*/ 157840 w 250671"/>
              <a:gd name="connsiteY38" fmla="*/ 28247 h 279049"/>
              <a:gd name="connsiteX39" fmla="*/ 148853 w 250671"/>
              <a:gd name="connsiteY39" fmla="*/ 412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0671" h="279049">
                <a:moveTo>
                  <a:pt x="148853" y="4126"/>
                </a:moveTo>
                <a:lnTo>
                  <a:pt x="144123" y="1761"/>
                </a:lnTo>
                <a:lnTo>
                  <a:pt x="128989" y="8856"/>
                </a:lnTo>
                <a:lnTo>
                  <a:pt x="121421" y="8856"/>
                </a:lnTo>
                <a:lnTo>
                  <a:pt x="103921" y="20680"/>
                </a:lnTo>
                <a:lnTo>
                  <a:pt x="94462" y="8383"/>
                </a:lnTo>
                <a:lnTo>
                  <a:pt x="53787" y="18788"/>
                </a:lnTo>
                <a:lnTo>
                  <a:pt x="34396" y="19734"/>
                </a:lnTo>
                <a:lnTo>
                  <a:pt x="30139" y="127097"/>
                </a:lnTo>
                <a:lnTo>
                  <a:pt x="4599" y="128043"/>
                </a:lnTo>
                <a:lnTo>
                  <a:pt x="1761" y="215541"/>
                </a:lnTo>
                <a:lnTo>
                  <a:pt x="8383" y="220271"/>
                </a:lnTo>
                <a:lnTo>
                  <a:pt x="22572" y="249122"/>
                </a:lnTo>
                <a:lnTo>
                  <a:pt x="19261" y="267094"/>
                </a:lnTo>
                <a:lnTo>
                  <a:pt x="24464" y="277973"/>
                </a:lnTo>
                <a:lnTo>
                  <a:pt x="43382" y="274662"/>
                </a:lnTo>
                <a:lnTo>
                  <a:pt x="56625" y="261419"/>
                </a:lnTo>
                <a:lnTo>
                  <a:pt x="69395" y="252432"/>
                </a:lnTo>
                <a:lnTo>
                  <a:pt x="76490" y="237771"/>
                </a:lnTo>
                <a:lnTo>
                  <a:pt x="89260" y="230676"/>
                </a:lnTo>
                <a:lnTo>
                  <a:pt x="100138" y="234460"/>
                </a:lnTo>
                <a:lnTo>
                  <a:pt x="111962" y="242973"/>
                </a:lnTo>
                <a:lnTo>
                  <a:pt x="132773" y="244392"/>
                </a:lnTo>
                <a:lnTo>
                  <a:pt x="149799" y="237297"/>
                </a:lnTo>
                <a:lnTo>
                  <a:pt x="152637" y="227838"/>
                </a:lnTo>
                <a:lnTo>
                  <a:pt x="158312" y="213649"/>
                </a:lnTo>
                <a:lnTo>
                  <a:pt x="172501" y="211284"/>
                </a:lnTo>
                <a:lnTo>
                  <a:pt x="180542" y="199933"/>
                </a:lnTo>
                <a:lnTo>
                  <a:pt x="190001" y="179596"/>
                </a:lnTo>
                <a:lnTo>
                  <a:pt x="214595" y="157367"/>
                </a:lnTo>
                <a:lnTo>
                  <a:pt x="252432" y="135137"/>
                </a:lnTo>
                <a:lnTo>
                  <a:pt x="236352" y="121421"/>
                </a:lnTo>
                <a:lnTo>
                  <a:pt x="216487" y="117165"/>
                </a:lnTo>
                <a:lnTo>
                  <a:pt x="209393" y="97773"/>
                </a:lnTo>
                <a:lnTo>
                  <a:pt x="209866" y="87368"/>
                </a:lnTo>
                <a:lnTo>
                  <a:pt x="198988" y="84057"/>
                </a:lnTo>
                <a:lnTo>
                  <a:pt x="170610" y="50950"/>
                </a:lnTo>
                <a:lnTo>
                  <a:pt x="163042" y="33450"/>
                </a:lnTo>
                <a:lnTo>
                  <a:pt x="157840" y="28247"/>
                </a:lnTo>
                <a:lnTo>
                  <a:pt x="148853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E30EF8-D6A6-4035-BC97-7BCB4A2735B1}"/>
              </a:ext>
            </a:extLst>
          </p:cNvPr>
          <p:cNvSpPr/>
          <p:nvPr/>
        </p:nvSpPr>
        <p:spPr>
          <a:xfrm>
            <a:off x="3788609" y="3282137"/>
            <a:ext cx="783818" cy="515661"/>
          </a:xfrm>
          <a:custGeom>
            <a:avLst/>
            <a:gdLst>
              <a:gd name="connsiteX0" fmla="*/ 251013 w 345264"/>
              <a:gd name="connsiteY0" fmla="*/ 77436 h 269589"/>
              <a:gd name="connsiteX1" fmla="*/ 248648 w 345264"/>
              <a:gd name="connsiteY1" fmla="*/ 76017 h 269589"/>
              <a:gd name="connsiteX2" fmla="*/ 239189 w 345264"/>
              <a:gd name="connsiteY2" fmla="*/ 67503 h 269589"/>
              <a:gd name="connsiteX3" fmla="*/ 237770 w 345264"/>
              <a:gd name="connsiteY3" fmla="*/ 58044 h 269589"/>
              <a:gd name="connsiteX4" fmla="*/ 241554 w 345264"/>
              <a:gd name="connsiteY4" fmla="*/ 45747 h 269589"/>
              <a:gd name="connsiteX5" fmla="*/ 241554 w 345264"/>
              <a:gd name="connsiteY5" fmla="*/ 33450 h 269589"/>
              <a:gd name="connsiteX6" fmla="*/ 225946 w 345264"/>
              <a:gd name="connsiteY6" fmla="*/ 14531 h 269589"/>
              <a:gd name="connsiteX7" fmla="*/ 222635 w 345264"/>
              <a:gd name="connsiteY7" fmla="*/ 1761 h 269589"/>
              <a:gd name="connsiteX8" fmla="*/ 206082 w 345264"/>
              <a:gd name="connsiteY8" fmla="*/ 6964 h 269589"/>
              <a:gd name="connsiteX9" fmla="*/ 192838 w 345264"/>
              <a:gd name="connsiteY9" fmla="*/ 18788 h 269589"/>
              <a:gd name="connsiteX10" fmla="*/ 173920 w 345264"/>
              <a:gd name="connsiteY10" fmla="*/ 51895 h 269589"/>
              <a:gd name="connsiteX11" fmla="*/ 149326 w 345264"/>
              <a:gd name="connsiteY11" fmla="*/ 65611 h 269589"/>
              <a:gd name="connsiteX12" fmla="*/ 123786 w 345264"/>
              <a:gd name="connsiteY12" fmla="*/ 63720 h 269589"/>
              <a:gd name="connsiteX13" fmla="*/ 116218 w 345264"/>
              <a:gd name="connsiteY13" fmla="*/ 66557 h 269589"/>
              <a:gd name="connsiteX14" fmla="*/ 119056 w 345264"/>
              <a:gd name="connsiteY14" fmla="*/ 77436 h 269589"/>
              <a:gd name="connsiteX15" fmla="*/ 105340 w 345264"/>
              <a:gd name="connsiteY15" fmla="*/ 87841 h 269589"/>
              <a:gd name="connsiteX16" fmla="*/ 94462 w 345264"/>
              <a:gd name="connsiteY16" fmla="*/ 99665 h 269589"/>
              <a:gd name="connsiteX17" fmla="*/ 60882 w 345264"/>
              <a:gd name="connsiteY17" fmla="*/ 111016 h 269589"/>
              <a:gd name="connsiteX18" fmla="*/ 54260 w 345264"/>
              <a:gd name="connsiteY18" fmla="*/ 104395 h 269589"/>
              <a:gd name="connsiteX19" fmla="*/ 50003 w 345264"/>
              <a:gd name="connsiteY19" fmla="*/ 103449 h 269589"/>
              <a:gd name="connsiteX20" fmla="*/ 45274 w 345264"/>
              <a:gd name="connsiteY20" fmla="*/ 111489 h 269589"/>
              <a:gd name="connsiteX21" fmla="*/ 23045 w 345264"/>
              <a:gd name="connsiteY21" fmla="*/ 113381 h 269589"/>
              <a:gd name="connsiteX22" fmla="*/ 10274 w 345264"/>
              <a:gd name="connsiteY22" fmla="*/ 144124 h 269589"/>
              <a:gd name="connsiteX23" fmla="*/ 3653 w 345264"/>
              <a:gd name="connsiteY23" fmla="*/ 149326 h 269589"/>
              <a:gd name="connsiteX24" fmla="*/ 1761 w 345264"/>
              <a:gd name="connsiteY24" fmla="*/ 172974 h 269589"/>
              <a:gd name="connsiteX25" fmla="*/ 4599 w 345264"/>
              <a:gd name="connsiteY25" fmla="*/ 185745 h 269589"/>
              <a:gd name="connsiteX26" fmla="*/ 2707 w 345264"/>
              <a:gd name="connsiteY26" fmla="*/ 194731 h 269589"/>
              <a:gd name="connsiteX27" fmla="*/ 15004 w 345264"/>
              <a:gd name="connsiteY27" fmla="*/ 210339 h 269589"/>
              <a:gd name="connsiteX28" fmla="*/ 17369 w 345264"/>
              <a:gd name="connsiteY28" fmla="*/ 221217 h 269589"/>
              <a:gd name="connsiteX29" fmla="*/ 27301 w 345264"/>
              <a:gd name="connsiteY29" fmla="*/ 236352 h 269589"/>
              <a:gd name="connsiteX30" fmla="*/ 39598 w 345264"/>
              <a:gd name="connsiteY30" fmla="*/ 246284 h 269589"/>
              <a:gd name="connsiteX31" fmla="*/ 41017 w 345264"/>
              <a:gd name="connsiteY31" fmla="*/ 260000 h 269589"/>
              <a:gd name="connsiteX32" fmla="*/ 43855 w 345264"/>
              <a:gd name="connsiteY32" fmla="*/ 268513 h 269589"/>
              <a:gd name="connsiteX33" fmla="*/ 57571 w 345264"/>
              <a:gd name="connsiteY33" fmla="*/ 240608 h 269589"/>
              <a:gd name="connsiteX34" fmla="*/ 73179 w 345264"/>
              <a:gd name="connsiteY34" fmla="*/ 224528 h 269589"/>
              <a:gd name="connsiteX35" fmla="*/ 91151 w 345264"/>
              <a:gd name="connsiteY35" fmla="*/ 229730 h 269589"/>
              <a:gd name="connsiteX36" fmla="*/ 108178 w 345264"/>
              <a:gd name="connsiteY36" fmla="*/ 231622 h 269589"/>
              <a:gd name="connsiteX37" fmla="*/ 110543 w 345264"/>
              <a:gd name="connsiteY37" fmla="*/ 210339 h 269589"/>
              <a:gd name="connsiteX38" fmla="*/ 120948 w 345264"/>
              <a:gd name="connsiteY38" fmla="*/ 195204 h 269589"/>
              <a:gd name="connsiteX39" fmla="*/ 135137 w 345264"/>
              <a:gd name="connsiteY39" fmla="*/ 185745 h 269589"/>
              <a:gd name="connsiteX40" fmla="*/ 156893 w 345264"/>
              <a:gd name="connsiteY40" fmla="*/ 195677 h 269589"/>
              <a:gd name="connsiteX41" fmla="*/ 173920 w 345264"/>
              <a:gd name="connsiteY41" fmla="*/ 207028 h 269589"/>
              <a:gd name="connsiteX42" fmla="*/ 193312 w 345264"/>
              <a:gd name="connsiteY42" fmla="*/ 209866 h 269589"/>
              <a:gd name="connsiteX43" fmla="*/ 213176 w 345264"/>
              <a:gd name="connsiteY43" fmla="*/ 215541 h 269589"/>
              <a:gd name="connsiteX44" fmla="*/ 220743 w 345264"/>
              <a:gd name="connsiteY44" fmla="*/ 197569 h 269589"/>
              <a:gd name="connsiteX45" fmla="*/ 224527 w 345264"/>
              <a:gd name="connsiteY45" fmla="*/ 195204 h 269589"/>
              <a:gd name="connsiteX46" fmla="*/ 236824 w 345264"/>
              <a:gd name="connsiteY46" fmla="*/ 198041 h 269589"/>
              <a:gd name="connsiteX47" fmla="*/ 266148 w 345264"/>
              <a:gd name="connsiteY47" fmla="*/ 183380 h 269589"/>
              <a:gd name="connsiteX48" fmla="*/ 276554 w 345264"/>
              <a:gd name="connsiteY48" fmla="*/ 189528 h 269589"/>
              <a:gd name="connsiteX49" fmla="*/ 285067 w 345264"/>
              <a:gd name="connsiteY49" fmla="*/ 188582 h 269589"/>
              <a:gd name="connsiteX50" fmla="*/ 289323 w 345264"/>
              <a:gd name="connsiteY50" fmla="*/ 181488 h 269589"/>
              <a:gd name="connsiteX51" fmla="*/ 298783 w 345264"/>
              <a:gd name="connsiteY51" fmla="*/ 178650 h 269589"/>
              <a:gd name="connsiteX52" fmla="*/ 319120 w 345264"/>
              <a:gd name="connsiteY52" fmla="*/ 181961 h 269589"/>
              <a:gd name="connsiteX53" fmla="*/ 336147 w 345264"/>
              <a:gd name="connsiteY53" fmla="*/ 182434 h 269589"/>
              <a:gd name="connsiteX54" fmla="*/ 344661 w 345264"/>
              <a:gd name="connsiteY54" fmla="*/ 179596 h 269589"/>
              <a:gd name="connsiteX55" fmla="*/ 340404 w 345264"/>
              <a:gd name="connsiteY55" fmla="*/ 169664 h 269589"/>
              <a:gd name="connsiteX56" fmla="*/ 320539 w 345264"/>
              <a:gd name="connsiteY56" fmla="*/ 157840 h 269589"/>
              <a:gd name="connsiteX57" fmla="*/ 313444 w 345264"/>
              <a:gd name="connsiteY57" fmla="*/ 139867 h 269589"/>
              <a:gd name="connsiteX58" fmla="*/ 302094 w 345264"/>
              <a:gd name="connsiteY58" fmla="*/ 127097 h 269589"/>
              <a:gd name="connsiteX59" fmla="*/ 284121 w 345264"/>
              <a:gd name="connsiteY59" fmla="*/ 111016 h 269589"/>
              <a:gd name="connsiteX60" fmla="*/ 283648 w 345264"/>
              <a:gd name="connsiteY60" fmla="*/ 101557 h 269589"/>
              <a:gd name="connsiteX61" fmla="*/ 268986 w 345264"/>
              <a:gd name="connsiteY61" fmla="*/ 89260 h 269589"/>
              <a:gd name="connsiteX62" fmla="*/ 251013 w 345264"/>
              <a:gd name="connsiteY62" fmla="*/ 77436 h 26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5264" h="269589">
                <a:moveTo>
                  <a:pt x="251013" y="77436"/>
                </a:moveTo>
                <a:lnTo>
                  <a:pt x="248648" y="76017"/>
                </a:lnTo>
                <a:lnTo>
                  <a:pt x="239189" y="67503"/>
                </a:lnTo>
                <a:lnTo>
                  <a:pt x="237770" y="58044"/>
                </a:lnTo>
                <a:lnTo>
                  <a:pt x="241554" y="45747"/>
                </a:lnTo>
                <a:lnTo>
                  <a:pt x="241554" y="33450"/>
                </a:lnTo>
                <a:lnTo>
                  <a:pt x="225946" y="14531"/>
                </a:lnTo>
                <a:lnTo>
                  <a:pt x="222635" y="1761"/>
                </a:lnTo>
                <a:lnTo>
                  <a:pt x="206082" y="6964"/>
                </a:lnTo>
                <a:lnTo>
                  <a:pt x="192838" y="18788"/>
                </a:lnTo>
                <a:lnTo>
                  <a:pt x="173920" y="51895"/>
                </a:lnTo>
                <a:lnTo>
                  <a:pt x="149326" y="65611"/>
                </a:lnTo>
                <a:lnTo>
                  <a:pt x="123786" y="63720"/>
                </a:lnTo>
                <a:lnTo>
                  <a:pt x="116218" y="66557"/>
                </a:lnTo>
                <a:lnTo>
                  <a:pt x="119056" y="77436"/>
                </a:lnTo>
                <a:lnTo>
                  <a:pt x="105340" y="87841"/>
                </a:lnTo>
                <a:lnTo>
                  <a:pt x="94462" y="99665"/>
                </a:lnTo>
                <a:lnTo>
                  <a:pt x="60882" y="111016"/>
                </a:lnTo>
                <a:lnTo>
                  <a:pt x="54260" y="104395"/>
                </a:lnTo>
                <a:lnTo>
                  <a:pt x="50003" y="103449"/>
                </a:lnTo>
                <a:lnTo>
                  <a:pt x="45274" y="111489"/>
                </a:lnTo>
                <a:lnTo>
                  <a:pt x="23045" y="113381"/>
                </a:lnTo>
                <a:lnTo>
                  <a:pt x="10274" y="144124"/>
                </a:lnTo>
                <a:lnTo>
                  <a:pt x="3653" y="149326"/>
                </a:lnTo>
                <a:lnTo>
                  <a:pt x="1761" y="172974"/>
                </a:lnTo>
                <a:lnTo>
                  <a:pt x="4599" y="185745"/>
                </a:lnTo>
                <a:lnTo>
                  <a:pt x="2707" y="194731"/>
                </a:lnTo>
                <a:lnTo>
                  <a:pt x="15004" y="210339"/>
                </a:lnTo>
                <a:lnTo>
                  <a:pt x="17369" y="221217"/>
                </a:lnTo>
                <a:lnTo>
                  <a:pt x="27301" y="236352"/>
                </a:lnTo>
                <a:lnTo>
                  <a:pt x="39598" y="246284"/>
                </a:lnTo>
                <a:lnTo>
                  <a:pt x="41017" y="260000"/>
                </a:lnTo>
                <a:lnTo>
                  <a:pt x="43855" y="268513"/>
                </a:lnTo>
                <a:lnTo>
                  <a:pt x="57571" y="240608"/>
                </a:lnTo>
                <a:lnTo>
                  <a:pt x="73179" y="224528"/>
                </a:lnTo>
                <a:lnTo>
                  <a:pt x="91151" y="229730"/>
                </a:lnTo>
                <a:lnTo>
                  <a:pt x="108178" y="231622"/>
                </a:lnTo>
                <a:lnTo>
                  <a:pt x="110543" y="210339"/>
                </a:lnTo>
                <a:lnTo>
                  <a:pt x="120948" y="195204"/>
                </a:lnTo>
                <a:lnTo>
                  <a:pt x="135137" y="185745"/>
                </a:lnTo>
                <a:lnTo>
                  <a:pt x="156893" y="195677"/>
                </a:lnTo>
                <a:lnTo>
                  <a:pt x="173920" y="207028"/>
                </a:lnTo>
                <a:lnTo>
                  <a:pt x="193312" y="209866"/>
                </a:lnTo>
                <a:lnTo>
                  <a:pt x="213176" y="215541"/>
                </a:lnTo>
                <a:lnTo>
                  <a:pt x="220743" y="197569"/>
                </a:lnTo>
                <a:lnTo>
                  <a:pt x="224527" y="195204"/>
                </a:lnTo>
                <a:lnTo>
                  <a:pt x="236824" y="198041"/>
                </a:lnTo>
                <a:lnTo>
                  <a:pt x="266148" y="183380"/>
                </a:lnTo>
                <a:lnTo>
                  <a:pt x="276554" y="189528"/>
                </a:lnTo>
                <a:lnTo>
                  <a:pt x="285067" y="188582"/>
                </a:lnTo>
                <a:lnTo>
                  <a:pt x="289323" y="181488"/>
                </a:lnTo>
                <a:lnTo>
                  <a:pt x="298783" y="178650"/>
                </a:lnTo>
                <a:lnTo>
                  <a:pt x="319120" y="181961"/>
                </a:lnTo>
                <a:lnTo>
                  <a:pt x="336147" y="182434"/>
                </a:lnTo>
                <a:lnTo>
                  <a:pt x="344661" y="179596"/>
                </a:lnTo>
                <a:lnTo>
                  <a:pt x="340404" y="169664"/>
                </a:lnTo>
                <a:lnTo>
                  <a:pt x="320539" y="157840"/>
                </a:lnTo>
                <a:lnTo>
                  <a:pt x="313444" y="139867"/>
                </a:lnTo>
                <a:lnTo>
                  <a:pt x="302094" y="127097"/>
                </a:lnTo>
                <a:lnTo>
                  <a:pt x="284121" y="111016"/>
                </a:lnTo>
                <a:lnTo>
                  <a:pt x="283648" y="101557"/>
                </a:lnTo>
                <a:lnTo>
                  <a:pt x="268986" y="89260"/>
                </a:lnTo>
                <a:lnTo>
                  <a:pt x="251013" y="7743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5830574-31E6-473A-9A8A-553E420B1920}"/>
              </a:ext>
            </a:extLst>
          </p:cNvPr>
          <p:cNvSpPr/>
          <p:nvPr/>
        </p:nvSpPr>
        <p:spPr>
          <a:xfrm>
            <a:off x="3241010" y="1177879"/>
            <a:ext cx="236218" cy="117606"/>
          </a:xfrm>
          <a:custGeom>
            <a:avLst/>
            <a:gdLst>
              <a:gd name="connsiteX0" fmla="*/ 84530 w 104052"/>
              <a:gd name="connsiteY0" fmla="*/ 10747 h 61485"/>
              <a:gd name="connsiteX1" fmla="*/ 58990 w 104052"/>
              <a:gd name="connsiteY1" fmla="*/ 1761 h 61485"/>
              <a:gd name="connsiteX2" fmla="*/ 54260 w 104052"/>
              <a:gd name="connsiteY2" fmla="*/ 8383 h 61485"/>
              <a:gd name="connsiteX3" fmla="*/ 34396 w 104052"/>
              <a:gd name="connsiteY3" fmla="*/ 8383 h 61485"/>
              <a:gd name="connsiteX4" fmla="*/ 28247 w 104052"/>
              <a:gd name="connsiteY4" fmla="*/ 13112 h 61485"/>
              <a:gd name="connsiteX5" fmla="*/ 17369 w 104052"/>
              <a:gd name="connsiteY5" fmla="*/ 10275 h 61485"/>
              <a:gd name="connsiteX6" fmla="*/ 18315 w 104052"/>
              <a:gd name="connsiteY6" fmla="*/ 17842 h 61485"/>
              <a:gd name="connsiteX7" fmla="*/ 1761 w 104052"/>
              <a:gd name="connsiteY7" fmla="*/ 34396 h 61485"/>
              <a:gd name="connsiteX8" fmla="*/ 1761 w 104052"/>
              <a:gd name="connsiteY8" fmla="*/ 47639 h 61485"/>
              <a:gd name="connsiteX9" fmla="*/ 13112 w 104052"/>
              <a:gd name="connsiteY9" fmla="*/ 43382 h 61485"/>
              <a:gd name="connsiteX10" fmla="*/ 21626 w 104052"/>
              <a:gd name="connsiteY10" fmla="*/ 56152 h 61485"/>
              <a:gd name="connsiteX11" fmla="*/ 32031 w 104052"/>
              <a:gd name="connsiteY11" fmla="*/ 62301 h 61485"/>
              <a:gd name="connsiteX12" fmla="*/ 43382 w 104052"/>
              <a:gd name="connsiteY12" fmla="*/ 60882 h 61485"/>
              <a:gd name="connsiteX13" fmla="*/ 56152 w 104052"/>
              <a:gd name="connsiteY13" fmla="*/ 50949 h 61485"/>
              <a:gd name="connsiteX14" fmla="*/ 60409 w 104052"/>
              <a:gd name="connsiteY14" fmla="*/ 55679 h 61485"/>
              <a:gd name="connsiteX15" fmla="*/ 71760 w 104052"/>
              <a:gd name="connsiteY15" fmla="*/ 54733 h 61485"/>
              <a:gd name="connsiteX16" fmla="*/ 76017 w 104052"/>
              <a:gd name="connsiteY16" fmla="*/ 42909 h 61485"/>
              <a:gd name="connsiteX17" fmla="*/ 93990 w 104052"/>
              <a:gd name="connsiteY17" fmla="*/ 46693 h 61485"/>
              <a:gd name="connsiteX18" fmla="*/ 103922 w 104052"/>
              <a:gd name="connsiteY18" fmla="*/ 41490 h 61485"/>
              <a:gd name="connsiteX19" fmla="*/ 105340 w 104052"/>
              <a:gd name="connsiteY19" fmla="*/ 29666 h 61485"/>
              <a:gd name="connsiteX20" fmla="*/ 93043 w 104052"/>
              <a:gd name="connsiteY20" fmla="*/ 28720 h 61485"/>
              <a:gd name="connsiteX21" fmla="*/ 82165 w 104052"/>
              <a:gd name="connsiteY21" fmla="*/ 23517 h 61485"/>
              <a:gd name="connsiteX22" fmla="*/ 85476 w 104052"/>
              <a:gd name="connsiteY22" fmla="*/ 15950 h 61485"/>
              <a:gd name="connsiteX23" fmla="*/ 84530 w 104052"/>
              <a:gd name="connsiteY23" fmla="*/ 10747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61485">
                <a:moveTo>
                  <a:pt x="84530" y="10747"/>
                </a:moveTo>
                <a:lnTo>
                  <a:pt x="58990" y="1761"/>
                </a:lnTo>
                <a:lnTo>
                  <a:pt x="54260" y="8383"/>
                </a:lnTo>
                <a:lnTo>
                  <a:pt x="34396" y="8383"/>
                </a:lnTo>
                <a:lnTo>
                  <a:pt x="28247" y="13112"/>
                </a:lnTo>
                <a:lnTo>
                  <a:pt x="17369" y="10275"/>
                </a:lnTo>
                <a:lnTo>
                  <a:pt x="18315" y="17842"/>
                </a:lnTo>
                <a:lnTo>
                  <a:pt x="1761" y="34396"/>
                </a:lnTo>
                <a:lnTo>
                  <a:pt x="1761" y="47639"/>
                </a:lnTo>
                <a:lnTo>
                  <a:pt x="13112" y="43382"/>
                </a:lnTo>
                <a:lnTo>
                  <a:pt x="21626" y="56152"/>
                </a:lnTo>
                <a:lnTo>
                  <a:pt x="32031" y="62301"/>
                </a:lnTo>
                <a:lnTo>
                  <a:pt x="43382" y="60882"/>
                </a:lnTo>
                <a:lnTo>
                  <a:pt x="56152" y="50949"/>
                </a:lnTo>
                <a:lnTo>
                  <a:pt x="60409" y="55679"/>
                </a:lnTo>
                <a:lnTo>
                  <a:pt x="71760" y="54733"/>
                </a:lnTo>
                <a:lnTo>
                  <a:pt x="76017" y="42909"/>
                </a:lnTo>
                <a:lnTo>
                  <a:pt x="93990" y="46693"/>
                </a:lnTo>
                <a:lnTo>
                  <a:pt x="103922" y="41490"/>
                </a:lnTo>
                <a:lnTo>
                  <a:pt x="105340" y="29666"/>
                </a:lnTo>
                <a:lnTo>
                  <a:pt x="93043" y="28720"/>
                </a:lnTo>
                <a:lnTo>
                  <a:pt x="82165" y="23517"/>
                </a:lnTo>
                <a:lnTo>
                  <a:pt x="85476" y="15950"/>
                </a:lnTo>
                <a:lnTo>
                  <a:pt x="84530" y="107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85C73C0-DA7D-4604-BAC3-616C06F050AF}"/>
              </a:ext>
            </a:extLst>
          </p:cNvPr>
          <p:cNvSpPr/>
          <p:nvPr/>
        </p:nvSpPr>
        <p:spPr>
          <a:xfrm>
            <a:off x="2400284" y="3317420"/>
            <a:ext cx="365066" cy="361867"/>
          </a:xfrm>
          <a:custGeom>
            <a:avLst/>
            <a:gdLst>
              <a:gd name="connsiteX0" fmla="*/ 86895 w 160807"/>
              <a:gd name="connsiteY0" fmla="*/ 6491 h 189185"/>
              <a:gd name="connsiteX1" fmla="*/ 76017 w 160807"/>
              <a:gd name="connsiteY1" fmla="*/ 10747 h 189185"/>
              <a:gd name="connsiteX2" fmla="*/ 69868 w 160807"/>
              <a:gd name="connsiteY2" fmla="*/ 14531 h 189185"/>
              <a:gd name="connsiteX3" fmla="*/ 65611 w 160807"/>
              <a:gd name="connsiteY3" fmla="*/ 1761 h 189185"/>
              <a:gd name="connsiteX4" fmla="*/ 58044 w 160807"/>
              <a:gd name="connsiteY4" fmla="*/ 5072 h 189185"/>
              <a:gd name="connsiteX5" fmla="*/ 53314 w 160807"/>
              <a:gd name="connsiteY5" fmla="*/ 4599 h 189185"/>
              <a:gd name="connsiteX6" fmla="*/ 48585 w 160807"/>
              <a:gd name="connsiteY6" fmla="*/ 13585 h 189185"/>
              <a:gd name="connsiteX7" fmla="*/ 28247 w 160807"/>
              <a:gd name="connsiteY7" fmla="*/ 13112 h 189185"/>
              <a:gd name="connsiteX8" fmla="*/ 20680 w 160807"/>
              <a:gd name="connsiteY8" fmla="*/ 8383 h 189185"/>
              <a:gd name="connsiteX9" fmla="*/ 17369 w 160807"/>
              <a:gd name="connsiteY9" fmla="*/ 11220 h 189185"/>
              <a:gd name="connsiteX10" fmla="*/ 12166 w 160807"/>
              <a:gd name="connsiteY10" fmla="*/ 13585 h 189185"/>
              <a:gd name="connsiteX11" fmla="*/ 9802 w 160807"/>
              <a:gd name="connsiteY11" fmla="*/ 23990 h 189185"/>
              <a:gd name="connsiteX12" fmla="*/ 15950 w 160807"/>
              <a:gd name="connsiteY12" fmla="*/ 36288 h 189185"/>
              <a:gd name="connsiteX13" fmla="*/ 22099 w 160807"/>
              <a:gd name="connsiteY13" fmla="*/ 60409 h 189185"/>
              <a:gd name="connsiteX14" fmla="*/ 12639 w 160807"/>
              <a:gd name="connsiteY14" fmla="*/ 64193 h 189185"/>
              <a:gd name="connsiteX15" fmla="*/ 9802 w 160807"/>
              <a:gd name="connsiteY15" fmla="*/ 68449 h 189185"/>
              <a:gd name="connsiteX16" fmla="*/ 11693 w 160807"/>
              <a:gd name="connsiteY16" fmla="*/ 74125 h 189185"/>
              <a:gd name="connsiteX17" fmla="*/ 10275 w 160807"/>
              <a:gd name="connsiteY17" fmla="*/ 87368 h 189185"/>
              <a:gd name="connsiteX18" fmla="*/ 6018 w 160807"/>
              <a:gd name="connsiteY18" fmla="*/ 87368 h 189185"/>
              <a:gd name="connsiteX19" fmla="*/ 4599 w 160807"/>
              <a:gd name="connsiteY19" fmla="*/ 95881 h 189185"/>
              <a:gd name="connsiteX20" fmla="*/ 7437 w 160807"/>
              <a:gd name="connsiteY20" fmla="*/ 110543 h 189185"/>
              <a:gd name="connsiteX21" fmla="*/ 1761 w 160807"/>
              <a:gd name="connsiteY21" fmla="*/ 123786 h 189185"/>
              <a:gd name="connsiteX22" fmla="*/ 9329 w 160807"/>
              <a:gd name="connsiteY22" fmla="*/ 132299 h 189185"/>
              <a:gd name="connsiteX23" fmla="*/ 17842 w 160807"/>
              <a:gd name="connsiteY23" fmla="*/ 134191 h 189185"/>
              <a:gd name="connsiteX24" fmla="*/ 28720 w 160807"/>
              <a:gd name="connsiteY24" fmla="*/ 146961 h 189185"/>
              <a:gd name="connsiteX25" fmla="*/ 29666 w 160807"/>
              <a:gd name="connsiteY25" fmla="*/ 158785 h 189185"/>
              <a:gd name="connsiteX26" fmla="*/ 27301 w 160807"/>
              <a:gd name="connsiteY26" fmla="*/ 162569 h 189185"/>
              <a:gd name="connsiteX27" fmla="*/ 24937 w 160807"/>
              <a:gd name="connsiteY27" fmla="*/ 187163 h 189185"/>
              <a:gd name="connsiteX28" fmla="*/ 30139 w 160807"/>
              <a:gd name="connsiteY28" fmla="*/ 188109 h 189185"/>
              <a:gd name="connsiteX29" fmla="*/ 56625 w 160807"/>
              <a:gd name="connsiteY29" fmla="*/ 176758 h 189185"/>
              <a:gd name="connsiteX30" fmla="*/ 75071 w 160807"/>
              <a:gd name="connsiteY30" fmla="*/ 168245 h 189185"/>
              <a:gd name="connsiteX31" fmla="*/ 106286 w 160807"/>
              <a:gd name="connsiteY31" fmla="*/ 163042 h 189185"/>
              <a:gd name="connsiteX32" fmla="*/ 123313 w 160807"/>
              <a:gd name="connsiteY32" fmla="*/ 162569 h 189185"/>
              <a:gd name="connsiteX33" fmla="*/ 141759 w 160807"/>
              <a:gd name="connsiteY33" fmla="*/ 168718 h 189185"/>
              <a:gd name="connsiteX34" fmla="*/ 154056 w 160807"/>
              <a:gd name="connsiteY34" fmla="*/ 168245 h 189185"/>
              <a:gd name="connsiteX35" fmla="*/ 155002 w 160807"/>
              <a:gd name="connsiteY35" fmla="*/ 156421 h 189185"/>
              <a:gd name="connsiteX36" fmla="*/ 143651 w 160807"/>
              <a:gd name="connsiteY36" fmla="*/ 130408 h 189185"/>
              <a:gd name="connsiteX37" fmla="*/ 150745 w 160807"/>
              <a:gd name="connsiteY37" fmla="*/ 96354 h 189185"/>
              <a:gd name="connsiteX38" fmla="*/ 161623 w 160807"/>
              <a:gd name="connsiteY38" fmla="*/ 71287 h 189185"/>
              <a:gd name="connsiteX39" fmla="*/ 155002 w 160807"/>
              <a:gd name="connsiteY39" fmla="*/ 28247 h 189185"/>
              <a:gd name="connsiteX40" fmla="*/ 137029 w 160807"/>
              <a:gd name="connsiteY40" fmla="*/ 20680 h 189185"/>
              <a:gd name="connsiteX41" fmla="*/ 124259 w 160807"/>
              <a:gd name="connsiteY41" fmla="*/ 21626 h 189185"/>
              <a:gd name="connsiteX42" fmla="*/ 115273 w 160807"/>
              <a:gd name="connsiteY42" fmla="*/ 29193 h 189185"/>
              <a:gd name="connsiteX43" fmla="*/ 103449 w 160807"/>
              <a:gd name="connsiteY43" fmla="*/ 23045 h 189185"/>
              <a:gd name="connsiteX44" fmla="*/ 98719 w 160807"/>
              <a:gd name="connsiteY44" fmla="*/ 13112 h 189185"/>
              <a:gd name="connsiteX45" fmla="*/ 86895 w 160807"/>
              <a:gd name="connsiteY45" fmla="*/ 6491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807" h="189185">
                <a:moveTo>
                  <a:pt x="86895" y="6491"/>
                </a:moveTo>
                <a:lnTo>
                  <a:pt x="76017" y="10747"/>
                </a:lnTo>
                <a:lnTo>
                  <a:pt x="69868" y="14531"/>
                </a:lnTo>
                <a:lnTo>
                  <a:pt x="65611" y="1761"/>
                </a:lnTo>
                <a:lnTo>
                  <a:pt x="58044" y="5072"/>
                </a:lnTo>
                <a:lnTo>
                  <a:pt x="53314" y="4599"/>
                </a:lnTo>
                <a:lnTo>
                  <a:pt x="48585" y="13585"/>
                </a:lnTo>
                <a:lnTo>
                  <a:pt x="28247" y="13112"/>
                </a:lnTo>
                <a:lnTo>
                  <a:pt x="20680" y="8383"/>
                </a:lnTo>
                <a:lnTo>
                  <a:pt x="17369" y="11220"/>
                </a:lnTo>
                <a:lnTo>
                  <a:pt x="12166" y="13585"/>
                </a:lnTo>
                <a:lnTo>
                  <a:pt x="9802" y="23990"/>
                </a:lnTo>
                <a:lnTo>
                  <a:pt x="15950" y="36288"/>
                </a:lnTo>
                <a:lnTo>
                  <a:pt x="22099" y="60409"/>
                </a:lnTo>
                <a:lnTo>
                  <a:pt x="12639" y="64193"/>
                </a:lnTo>
                <a:lnTo>
                  <a:pt x="9802" y="68449"/>
                </a:lnTo>
                <a:lnTo>
                  <a:pt x="11693" y="74125"/>
                </a:lnTo>
                <a:lnTo>
                  <a:pt x="10275" y="87368"/>
                </a:lnTo>
                <a:lnTo>
                  <a:pt x="6018" y="87368"/>
                </a:lnTo>
                <a:lnTo>
                  <a:pt x="4599" y="95881"/>
                </a:lnTo>
                <a:lnTo>
                  <a:pt x="7437" y="110543"/>
                </a:lnTo>
                <a:lnTo>
                  <a:pt x="1761" y="123786"/>
                </a:lnTo>
                <a:lnTo>
                  <a:pt x="9329" y="132299"/>
                </a:lnTo>
                <a:lnTo>
                  <a:pt x="17842" y="134191"/>
                </a:lnTo>
                <a:lnTo>
                  <a:pt x="28720" y="146961"/>
                </a:lnTo>
                <a:lnTo>
                  <a:pt x="29666" y="158785"/>
                </a:lnTo>
                <a:lnTo>
                  <a:pt x="27301" y="162569"/>
                </a:lnTo>
                <a:lnTo>
                  <a:pt x="24937" y="187163"/>
                </a:lnTo>
                <a:lnTo>
                  <a:pt x="30139" y="188109"/>
                </a:lnTo>
                <a:lnTo>
                  <a:pt x="56625" y="176758"/>
                </a:lnTo>
                <a:lnTo>
                  <a:pt x="75071" y="168245"/>
                </a:lnTo>
                <a:lnTo>
                  <a:pt x="106286" y="163042"/>
                </a:lnTo>
                <a:lnTo>
                  <a:pt x="123313" y="162569"/>
                </a:lnTo>
                <a:lnTo>
                  <a:pt x="141759" y="168718"/>
                </a:lnTo>
                <a:lnTo>
                  <a:pt x="154056" y="168245"/>
                </a:lnTo>
                <a:lnTo>
                  <a:pt x="155002" y="156421"/>
                </a:lnTo>
                <a:lnTo>
                  <a:pt x="143651" y="130408"/>
                </a:lnTo>
                <a:lnTo>
                  <a:pt x="150745" y="96354"/>
                </a:lnTo>
                <a:lnTo>
                  <a:pt x="161623" y="71287"/>
                </a:lnTo>
                <a:lnTo>
                  <a:pt x="155002" y="28247"/>
                </a:lnTo>
                <a:lnTo>
                  <a:pt x="137029" y="20680"/>
                </a:lnTo>
                <a:lnTo>
                  <a:pt x="124259" y="21626"/>
                </a:lnTo>
                <a:lnTo>
                  <a:pt x="115273" y="29193"/>
                </a:lnTo>
                <a:lnTo>
                  <a:pt x="103449" y="23045"/>
                </a:lnTo>
                <a:lnTo>
                  <a:pt x="98719" y="13112"/>
                </a:lnTo>
                <a:lnTo>
                  <a:pt x="86895" y="64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6FA2DBF-5323-498D-9B09-D6896AB058A4}"/>
              </a:ext>
            </a:extLst>
          </p:cNvPr>
          <p:cNvSpPr/>
          <p:nvPr/>
        </p:nvSpPr>
        <p:spPr>
          <a:xfrm>
            <a:off x="3429986" y="3182623"/>
            <a:ext cx="461703" cy="642315"/>
          </a:xfrm>
          <a:custGeom>
            <a:avLst/>
            <a:gdLst>
              <a:gd name="connsiteX0" fmla="*/ 170609 w 203374"/>
              <a:gd name="connsiteY0" fmla="*/ 61355 h 335804"/>
              <a:gd name="connsiteX1" fmla="*/ 171556 w 203374"/>
              <a:gd name="connsiteY1" fmla="*/ 41017 h 335804"/>
              <a:gd name="connsiteX2" fmla="*/ 169191 w 203374"/>
              <a:gd name="connsiteY2" fmla="*/ 21153 h 335804"/>
              <a:gd name="connsiteX3" fmla="*/ 158785 w 203374"/>
              <a:gd name="connsiteY3" fmla="*/ 1761 h 335804"/>
              <a:gd name="connsiteX4" fmla="*/ 151218 w 203374"/>
              <a:gd name="connsiteY4" fmla="*/ 3653 h 335804"/>
              <a:gd name="connsiteX5" fmla="*/ 150272 w 203374"/>
              <a:gd name="connsiteY5" fmla="*/ 13112 h 335804"/>
              <a:gd name="connsiteX6" fmla="*/ 161150 w 203374"/>
              <a:gd name="connsiteY6" fmla="*/ 25409 h 335804"/>
              <a:gd name="connsiteX7" fmla="*/ 158312 w 203374"/>
              <a:gd name="connsiteY7" fmla="*/ 30612 h 335804"/>
              <a:gd name="connsiteX8" fmla="*/ 156893 w 203374"/>
              <a:gd name="connsiteY8" fmla="*/ 40544 h 335804"/>
              <a:gd name="connsiteX9" fmla="*/ 135137 w 203374"/>
              <a:gd name="connsiteY9" fmla="*/ 64193 h 335804"/>
              <a:gd name="connsiteX10" fmla="*/ 128043 w 203374"/>
              <a:gd name="connsiteY10" fmla="*/ 83111 h 335804"/>
              <a:gd name="connsiteX11" fmla="*/ 124732 w 203374"/>
              <a:gd name="connsiteY11" fmla="*/ 98719 h 335804"/>
              <a:gd name="connsiteX12" fmla="*/ 119056 w 203374"/>
              <a:gd name="connsiteY12" fmla="*/ 105341 h 335804"/>
              <a:gd name="connsiteX13" fmla="*/ 113854 w 203374"/>
              <a:gd name="connsiteY13" fmla="*/ 126624 h 335804"/>
              <a:gd name="connsiteX14" fmla="*/ 99665 w 203374"/>
              <a:gd name="connsiteY14" fmla="*/ 138921 h 335804"/>
              <a:gd name="connsiteX15" fmla="*/ 95881 w 203374"/>
              <a:gd name="connsiteY15" fmla="*/ 154056 h 335804"/>
              <a:gd name="connsiteX16" fmla="*/ 90205 w 203374"/>
              <a:gd name="connsiteY16" fmla="*/ 166353 h 335804"/>
              <a:gd name="connsiteX17" fmla="*/ 87841 w 203374"/>
              <a:gd name="connsiteY17" fmla="*/ 178650 h 335804"/>
              <a:gd name="connsiteX18" fmla="*/ 69395 w 203374"/>
              <a:gd name="connsiteY18" fmla="*/ 189055 h 335804"/>
              <a:gd name="connsiteX19" fmla="*/ 54260 w 203374"/>
              <a:gd name="connsiteY19" fmla="*/ 176758 h 335804"/>
              <a:gd name="connsiteX20" fmla="*/ 44328 w 203374"/>
              <a:gd name="connsiteY20" fmla="*/ 177231 h 335804"/>
              <a:gd name="connsiteX21" fmla="*/ 28720 w 203374"/>
              <a:gd name="connsiteY21" fmla="*/ 194731 h 335804"/>
              <a:gd name="connsiteX22" fmla="*/ 21153 w 203374"/>
              <a:gd name="connsiteY22" fmla="*/ 195204 h 335804"/>
              <a:gd name="connsiteX23" fmla="*/ 8383 w 203374"/>
              <a:gd name="connsiteY23" fmla="*/ 224055 h 335804"/>
              <a:gd name="connsiteX24" fmla="*/ 1761 w 203374"/>
              <a:gd name="connsiteY24" fmla="*/ 245338 h 335804"/>
              <a:gd name="connsiteX25" fmla="*/ 1761 w 203374"/>
              <a:gd name="connsiteY25" fmla="*/ 253851 h 335804"/>
              <a:gd name="connsiteX26" fmla="*/ 8383 w 203374"/>
              <a:gd name="connsiteY26" fmla="*/ 258108 h 335804"/>
              <a:gd name="connsiteX27" fmla="*/ 13585 w 203374"/>
              <a:gd name="connsiteY27" fmla="*/ 271351 h 335804"/>
              <a:gd name="connsiteX28" fmla="*/ 25882 w 203374"/>
              <a:gd name="connsiteY28" fmla="*/ 276554 h 335804"/>
              <a:gd name="connsiteX29" fmla="*/ 36287 w 203374"/>
              <a:gd name="connsiteY29" fmla="*/ 296418 h 335804"/>
              <a:gd name="connsiteX30" fmla="*/ 32504 w 203374"/>
              <a:gd name="connsiteY30" fmla="*/ 320066 h 335804"/>
              <a:gd name="connsiteX31" fmla="*/ 76016 w 203374"/>
              <a:gd name="connsiteY31" fmla="*/ 321012 h 335804"/>
              <a:gd name="connsiteX32" fmla="*/ 88313 w 203374"/>
              <a:gd name="connsiteY32" fmla="*/ 319121 h 335804"/>
              <a:gd name="connsiteX33" fmla="*/ 104394 w 203374"/>
              <a:gd name="connsiteY33" fmla="*/ 322904 h 335804"/>
              <a:gd name="connsiteX34" fmla="*/ 120475 w 203374"/>
              <a:gd name="connsiteY34" fmla="*/ 319121 h 335804"/>
              <a:gd name="connsiteX35" fmla="*/ 123786 w 203374"/>
              <a:gd name="connsiteY35" fmla="*/ 320539 h 335804"/>
              <a:gd name="connsiteX36" fmla="*/ 157367 w 203374"/>
              <a:gd name="connsiteY36" fmla="*/ 321958 h 335804"/>
              <a:gd name="connsiteX37" fmla="*/ 178650 w 203374"/>
              <a:gd name="connsiteY37" fmla="*/ 329999 h 335804"/>
              <a:gd name="connsiteX38" fmla="*/ 199933 w 203374"/>
              <a:gd name="connsiteY38" fmla="*/ 337093 h 335804"/>
              <a:gd name="connsiteX39" fmla="*/ 201825 w 203374"/>
              <a:gd name="connsiteY39" fmla="*/ 320539 h 335804"/>
              <a:gd name="connsiteX40" fmla="*/ 198987 w 203374"/>
              <a:gd name="connsiteY40" fmla="*/ 312026 h 335804"/>
              <a:gd name="connsiteX41" fmla="*/ 197569 w 203374"/>
              <a:gd name="connsiteY41" fmla="*/ 298310 h 335804"/>
              <a:gd name="connsiteX42" fmla="*/ 185271 w 203374"/>
              <a:gd name="connsiteY42" fmla="*/ 288378 h 335804"/>
              <a:gd name="connsiteX43" fmla="*/ 175339 w 203374"/>
              <a:gd name="connsiteY43" fmla="*/ 273243 h 335804"/>
              <a:gd name="connsiteX44" fmla="*/ 172974 w 203374"/>
              <a:gd name="connsiteY44" fmla="*/ 262365 h 335804"/>
              <a:gd name="connsiteX45" fmla="*/ 160677 w 203374"/>
              <a:gd name="connsiteY45" fmla="*/ 246757 h 335804"/>
              <a:gd name="connsiteX46" fmla="*/ 162569 w 203374"/>
              <a:gd name="connsiteY46" fmla="*/ 237771 h 335804"/>
              <a:gd name="connsiteX47" fmla="*/ 159731 w 203374"/>
              <a:gd name="connsiteY47" fmla="*/ 225001 h 335804"/>
              <a:gd name="connsiteX48" fmla="*/ 161623 w 203374"/>
              <a:gd name="connsiteY48" fmla="*/ 201352 h 335804"/>
              <a:gd name="connsiteX49" fmla="*/ 168245 w 203374"/>
              <a:gd name="connsiteY49" fmla="*/ 196150 h 335804"/>
              <a:gd name="connsiteX50" fmla="*/ 181015 w 203374"/>
              <a:gd name="connsiteY50" fmla="*/ 165407 h 335804"/>
              <a:gd name="connsiteX51" fmla="*/ 185271 w 203374"/>
              <a:gd name="connsiteY51" fmla="*/ 157367 h 335804"/>
              <a:gd name="connsiteX52" fmla="*/ 176758 w 203374"/>
              <a:gd name="connsiteY52" fmla="*/ 136556 h 335804"/>
              <a:gd name="connsiteX53" fmla="*/ 172974 w 203374"/>
              <a:gd name="connsiteY53" fmla="*/ 124259 h 335804"/>
              <a:gd name="connsiteX54" fmla="*/ 161150 w 203374"/>
              <a:gd name="connsiteY54" fmla="*/ 119056 h 335804"/>
              <a:gd name="connsiteX55" fmla="*/ 145543 w 203374"/>
              <a:gd name="connsiteY55" fmla="*/ 101557 h 335804"/>
              <a:gd name="connsiteX56" fmla="*/ 151218 w 203374"/>
              <a:gd name="connsiteY56" fmla="*/ 87368 h 335804"/>
              <a:gd name="connsiteX57" fmla="*/ 163042 w 203374"/>
              <a:gd name="connsiteY57" fmla="*/ 90206 h 335804"/>
              <a:gd name="connsiteX58" fmla="*/ 170609 w 203374"/>
              <a:gd name="connsiteY58" fmla="*/ 88314 h 335804"/>
              <a:gd name="connsiteX59" fmla="*/ 185271 w 203374"/>
              <a:gd name="connsiteY59" fmla="*/ 88787 h 335804"/>
              <a:gd name="connsiteX60" fmla="*/ 170609 w 203374"/>
              <a:gd name="connsiteY60" fmla="*/ 61355 h 3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3374" h="335804">
                <a:moveTo>
                  <a:pt x="170609" y="61355"/>
                </a:moveTo>
                <a:lnTo>
                  <a:pt x="171556" y="41017"/>
                </a:lnTo>
                <a:lnTo>
                  <a:pt x="169191" y="21153"/>
                </a:lnTo>
                <a:lnTo>
                  <a:pt x="158785" y="1761"/>
                </a:lnTo>
                <a:lnTo>
                  <a:pt x="151218" y="3653"/>
                </a:lnTo>
                <a:lnTo>
                  <a:pt x="150272" y="13112"/>
                </a:lnTo>
                <a:lnTo>
                  <a:pt x="161150" y="25409"/>
                </a:lnTo>
                <a:lnTo>
                  <a:pt x="158312" y="30612"/>
                </a:lnTo>
                <a:lnTo>
                  <a:pt x="156893" y="40544"/>
                </a:lnTo>
                <a:lnTo>
                  <a:pt x="135137" y="64193"/>
                </a:lnTo>
                <a:lnTo>
                  <a:pt x="128043" y="83111"/>
                </a:lnTo>
                <a:lnTo>
                  <a:pt x="124732" y="98719"/>
                </a:lnTo>
                <a:lnTo>
                  <a:pt x="119056" y="105341"/>
                </a:lnTo>
                <a:lnTo>
                  <a:pt x="113854" y="126624"/>
                </a:lnTo>
                <a:lnTo>
                  <a:pt x="99665" y="138921"/>
                </a:lnTo>
                <a:lnTo>
                  <a:pt x="95881" y="154056"/>
                </a:lnTo>
                <a:lnTo>
                  <a:pt x="90205" y="166353"/>
                </a:lnTo>
                <a:lnTo>
                  <a:pt x="87841" y="178650"/>
                </a:lnTo>
                <a:lnTo>
                  <a:pt x="69395" y="189055"/>
                </a:lnTo>
                <a:lnTo>
                  <a:pt x="54260" y="176758"/>
                </a:lnTo>
                <a:lnTo>
                  <a:pt x="44328" y="177231"/>
                </a:lnTo>
                <a:lnTo>
                  <a:pt x="28720" y="194731"/>
                </a:lnTo>
                <a:lnTo>
                  <a:pt x="21153" y="195204"/>
                </a:lnTo>
                <a:lnTo>
                  <a:pt x="8383" y="224055"/>
                </a:lnTo>
                <a:lnTo>
                  <a:pt x="1761" y="245338"/>
                </a:lnTo>
                <a:lnTo>
                  <a:pt x="1761" y="253851"/>
                </a:lnTo>
                <a:lnTo>
                  <a:pt x="8383" y="258108"/>
                </a:lnTo>
                <a:lnTo>
                  <a:pt x="13585" y="271351"/>
                </a:lnTo>
                <a:lnTo>
                  <a:pt x="25882" y="276554"/>
                </a:lnTo>
                <a:lnTo>
                  <a:pt x="36287" y="296418"/>
                </a:lnTo>
                <a:lnTo>
                  <a:pt x="32504" y="320066"/>
                </a:lnTo>
                <a:lnTo>
                  <a:pt x="76016" y="321012"/>
                </a:lnTo>
                <a:lnTo>
                  <a:pt x="88313" y="319121"/>
                </a:lnTo>
                <a:lnTo>
                  <a:pt x="104394" y="322904"/>
                </a:lnTo>
                <a:lnTo>
                  <a:pt x="120475" y="319121"/>
                </a:lnTo>
                <a:lnTo>
                  <a:pt x="123786" y="320539"/>
                </a:lnTo>
                <a:lnTo>
                  <a:pt x="157367" y="321958"/>
                </a:lnTo>
                <a:lnTo>
                  <a:pt x="178650" y="329999"/>
                </a:lnTo>
                <a:lnTo>
                  <a:pt x="199933" y="337093"/>
                </a:lnTo>
                <a:lnTo>
                  <a:pt x="201825" y="320539"/>
                </a:lnTo>
                <a:lnTo>
                  <a:pt x="198987" y="312026"/>
                </a:lnTo>
                <a:lnTo>
                  <a:pt x="197569" y="298310"/>
                </a:lnTo>
                <a:lnTo>
                  <a:pt x="185271" y="288378"/>
                </a:lnTo>
                <a:lnTo>
                  <a:pt x="175339" y="273243"/>
                </a:lnTo>
                <a:lnTo>
                  <a:pt x="172974" y="262365"/>
                </a:lnTo>
                <a:lnTo>
                  <a:pt x="160677" y="246757"/>
                </a:lnTo>
                <a:lnTo>
                  <a:pt x="162569" y="237771"/>
                </a:lnTo>
                <a:lnTo>
                  <a:pt x="159731" y="225001"/>
                </a:lnTo>
                <a:lnTo>
                  <a:pt x="161623" y="201352"/>
                </a:lnTo>
                <a:lnTo>
                  <a:pt x="168245" y="196150"/>
                </a:lnTo>
                <a:lnTo>
                  <a:pt x="181015" y="165407"/>
                </a:lnTo>
                <a:lnTo>
                  <a:pt x="185271" y="157367"/>
                </a:lnTo>
                <a:lnTo>
                  <a:pt x="176758" y="136556"/>
                </a:lnTo>
                <a:lnTo>
                  <a:pt x="172974" y="124259"/>
                </a:lnTo>
                <a:lnTo>
                  <a:pt x="161150" y="119056"/>
                </a:lnTo>
                <a:lnTo>
                  <a:pt x="145543" y="101557"/>
                </a:lnTo>
                <a:lnTo>
                  <a:pt x="151218" y="87368"/>
                </a:lnTo>
                <a:lnTo>
                  <a:pt x="163042" y="90206"/>
                </a:lnTo>
                <a:lnTo>
                  <a:pt x="170609" y="88314"/>
                </a:lnTo>
                <a:lnTo>
                  <a:pt x="185271" y="88787"/>
                </a:lnTo>
                <a:lnTo>
                  <a:pt x="170609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7267C0-1565-4B2F-8C2F-C636B5922065}"/>
              </a:ext>
            </a:extLst>
          </p:cNvPr>
          <p:cNvSpPr/>
          <p:nvPr/>
        </p:nvSpPr>
        <p:spPr>
          <a:xfrm>
            <a:off x="3651171" y="3620483"/>
            <a:ext cx="1148884" cy="1067509"/>
          </a:xfrm>
          <a:custGeom>
            <a:avLst/>
            <a:gdLst>
              <a:gd name="connsiteX0" fmla="*/ 379660 w 506072"/>
              <a:gd name="connsiteY0" fmla="*/ 5072 h 558098"/>
              <a:gd name="connsiteX1" fmla="*/ 359322 w 506072"/>
              <a:gd name="connsiteY1" fmla="*/ 1761 h 558098"/>
              <a:gd name="connsiteX2" fmla="*/ 349863 w 506072"/>
              <a:gd name="connsiteY2" fmla="*/ 4599 h 558098"/>
              <a:gd name="connsiteX3" fmla="*/ 345606 w 506072"/>
              <a:gd name="connsiteY3" fmla="*/ 11693 h 558098"/>
              <a:gd name="connsiteX4" fmla="*/ 337093 w 506072"/>
              <a:gd name="connsiteY4" fmla="*/ 12639 h 558098"/>
              <a:gd name="connsiteX5" fmla="*/ 326688 w 506072"/>
              <a:gd name="connsiteY5" fmla="*/ 6491 h 558098"/>
              <a:gd name="connsiteX6" fmla="*/ 297364 w 506072"/>
              <a:gd name="connsiteY6" fmla="*/ 21153 h 558098"/>
              <a:gd name="connsiteX7" fmla="*/ 285067 w 506072"/>
              <a:gd name="connsiteY7" fmla="*/ 18315 h 558098"/>
              <a:gd name="connsiteX8" fmla="*/ 281283 w 506072"/>
              <a:gd name="connsiteY8" fmla="*/ 20680 h 558098"/>
              <a:gd name="connsiteX9" fmla="*/ 273716 w 506072"/>
              <a:gd name="connsiteY9" fmla="*/ 38652 h 558098"/>
              <a:gd name="connsiteX10" fmla="*/ 253852 w 506072"/>
              <a:gd name="connsiteY10" fmla="*/ 32977 h 558098"/>
              <a:gd name="connsiteX11" fmla="*/ 234460 w 506072"/>
              <a:gd name="connsiteY11" fmla="*/ 30139 h 558098"/>
              <a:gd name="connsiteX12" fmla="*/ 217433 w 506072"/>
              <a:gd name="connsiteY12" fmla="*/ 18788 h 558098"/>
              <a:gd name="connsiteX13" fmla="*/ 195677 w 506072"/>
              <a:gd name="connsiteY13" fmla="*/ 8856 h 558098"/>
              <a:gd name="connsiteX14" fmla="*/ 181488 w 506072"/>
              <a:gd name="connsiteY14" fmla="*/ 18315 h 558098"/>
              <a:gd name="connsiteX15" fmla="*/ 171083 w 506072"/>
              <a:gd name="connsiteY15" fmla="*/ 33450 h 558098"/>
              <a:gd name="connsiteX16" fmla="*/ 168718 w 506072"/>
              <a:gd name="connsiteY16" fmla="*/ 54733 h 558098"/>
              <a:gd name="connsiteX17" fmla="*/ 167299 w 506072"/>
              <a:gd name="connsiteY17" fmla="*/ 72706 h 558098"/>
              <a:gd name="connsiteX18" fmla="*/ 159731 w 506072"/>
              <a:gd name="connsiteY18" fmla="*/ 88787 h 558098"/>
              <a:gd name="connsiteX19" fmla="*/ 154529 w 506072"/>
              <a:gd name="connsiteY19" fmla="*/ 107705 h 558098"/>
              <a:gd name="connsiteX20" fmla="*/ 151218 w 506072"/>
              <a:gd name="connsiteY20" fmla="*/ 134191 h 558098"/>
              <a:gd name="connsiteX21" fmla="*/ 152637 w 506072"/>
              <a:gd name="connsiteY21" fmla="*/ 151218 h 558098"/>
              <a:gd name="connsiteX22" fmla="*/ 148380 w 506072"/>
              <a:gd name="connsiteY22" fmla="*/ 161623 h 558098"/>
              <a:gd name="connsiteX23" fmla="*/ 147435 w 506072"/>
              <a:gd name="connsiteY23" fmla="*/ 172974 h 558098"/>
              <a:gd name="connsiteX24" fmla="*/ 144596 w 506072"/>
              <a:gd name="connsiteY24" fmla="*/ 182434 h 558098"/>
              <a:gd name="connsiteX25" fmla="*/ 127097 w 506072"/>
              <a:gd name="connsiteY25" fmla="*/ 197096 h 558098"/>
              <a:gd name="connsiteX26" fmla="*/ 114800 w 506072"/>
              <a:gd name="connsiteY26" fmla="*/ 212230 h 558098"/>
              <a:gd name="connsiteX27" fmla="*/ 102976 w 506072"/>
              <a:gd name="connsiteY27" fmla="*/ 241554 h 558098"/>
              <a:gd name="connsiteX28" fmla="*/ 103921 w 506072"/>
              <a:gd name="connsiteY28" fmla="*/ 266621 h 558098"/>
              <a:gd name="connsiteX29" fmla="*/ 97300 w 506072"/>
              <a:gd name="connsiteY29" fmla="*/ 276081 h 558098"/>
              <a:gd name="connsiteX30" fmla="*/ 81692 w 506072"/>
              <a:gd name="connsiteY30" fmla="*/ 290742 h 558098"/>
              <a:gd name="connsiteX31" fmla="*/ 65611 w 506072"/>
              <a:gd name="connsiteY31" fmla="*/ 309661 h 558098"/>
              <a:gd name="connsiteX32" fmla="*/ 56152 w 506072"/>
              <a:gd name="connsiteY32" fmla="*/ 304459 h 558098"/>
              <a:gd name="connsiteX33" fmla="*/ 54260 w 506072"/>
              <a:gd name="connsiteY33" fmla="*/ 295945 h 558098"/>
              <a:gd name="connsiteX34" fmla="*/ 39598 w 506072"/>
              <a:gd name="connsiteY34" fmla="*/ 295472 h 558098"/>
              <a:gd name="connsiteX35" fmla="*/ 30612 w 506072"/>
              <a:gd name="connsiteY35" fmla="*/ 306823 h 558098"/>
              <a:gd name="connsiteX36" fmla="*/ 23517 w 506072"/>
              <a:gd name="connsiteY36" fmla="*/ 303985 h 558098"/>
              <a:gd name="connsiteX37" fmla="*/ 14058 w 506072"/>
              <a:gd name="connsiteY37" fmla="*/ 310134 h 558098"/>
              <a:gd name="connsiteX38" fmla="*/ 9801 w 506072"/>
              <a:gd name="connsiteY38" fmla="*/ 318174 h 558098"/>
              <a:gd name="connsiteX39" fmla="*/ 8856 w 506072"/>
              <a:gd name="connsiteY39" fmla="*/ 330944 h 558098"/>
              <a:gd name="connsiteX40" fmla="*/ 1761 w 506072"/>
              <a:gd name="connsiteY40" fmla="*/ 334255 h 558098"/>
              <a:gd name="connsiteX41" fmla="*/ 5545 w 506072"/>
              <a:gd name="connsiteY41" fmla="*/ 343715 h 558098"/>
              <a:gd name="connsiteX42" fmla="*/ 16423 w 506072"/>
              <a:gd name="connsiteY42" fmla="*/ 339458 h 558098"/>
              <a:gd name="connsiteX43" fmla="*/ 24464 w 506072"/>
              <a:gd name="connsiteY43" fmla="*/ 339931 h 558098"/>
              <a:gd name="connsiteX44" fmla="*/ 33450 w 506072"/>
              <a:gd name="connsiteY44" fmla="*/ 336620 h 558098"/>
              <a:gd name="connsiteX45" fmla="*/ 111962 w 506072"/>
              <a:gd name="connsiteY45" fmla="*/ 337093 h 558098"/>
              <a:gd name="connsiteX46" fmla="*/ 118110 w 506072"/>
              <a:gd name="connsiteY46" fmla="*/ 359322 h 558098"/>
              <a:gd name="connsiteX47" fmla="*/ 125678 w 506072"/>
              <a:gd name="connsiteY47" fmla="*/ 377295 h 558098"/>
              <a:gd name="connsiteX48" fmla="*/ 131826 w 506072"/>
              <a:gd name="connsiteY48" fmla="*/ 387227 h 558098"/>
              <a:gd name="connsiteX49" fmla="*/ 141759 w 506072"/>
              <a:gd name="connsiteY49" fmla="*/ 402835 h 558098"/>
              <a:gd name="connsiteX50" fmla="*/ 159259 w 506072"/>
              <a:gd name="connsiteY50" fmla="*/ 400470 h 558098"/>
              <a:gd name="connsiteX51" fmla="*/ 168245 w 506072"/>
              <a:gd name="connsiteY51" fmla="*/ 396213 h 558098"/>
              <a:gd name="connsiteX52" fmla="*/ 182433 w 506072"/>
              <a:gd name="connsiteY52" fmla="*/ 400470 h 558098"/>
              <a:gd name="connsiteX53" fmla="*/ 186690 w 506072"/>
              <a:gd name="connsiteY53" fmla="*/ 392903 h 558098"/>
              <a:gd name="connsiteX54" fmla="*/ 193785 w 506072"/>
              <a:gd name="connsiteY54" fmla="*/ 375403 h 558098"/>
              <a:gd name="connsiteX55" fmla="*/ 209866 w 506072"/>
              <a:gd name="connsiteY55" fmla="*/ 373984 h 558098"/>
              <a:gd name="connsiteX56" fmla="*/ 211285 w 506072"/>
              <a:gd name="connsiteY56" fmla="*/ 368782 h 558098"/>
              <a:gd name="connsiteX57" fmla="*/ 225000 w 506072"/>
              <a:gd name="connsiteY57" fmla="*/ 368782 h 558098"/>
              <a:gd name="connsiteX58" fmla="*/ 222635 w 506072"/>
              <a:gd name="connsiteY58" fmla="*/ 379660 h 558098"/>
              <a:gd name="connsiteX59" fmla="*/ 254797 w 506072"/>
              <a:gd name="connsiteY59" fmla="*/ 379660 h 558098"/>
              <a:gd name="connsiteX60" fmla="*/ 254797 w 506072"/>
              <a:gd name="connsiteY60" fmla="*/ 398578 h 558098"/>
              <a:gd name="connsiteX61" fmla="*/ 260473 w 506072"/>
              <a:gd name="connsiteY61" fmla="*/ 409930 h 558098"/>
              <a:gd name="connsiteX62" fmla="*/ 256216 w 506072"/>
              <a:gd name="connsiteY62" fmla="*/ 427902 h 558098"/>
              <a:gd name="connsiteX63" fmla="*/ 257635 w 506072"/>
              <a:gd name="connsiteY63" fmla="*/ 446821 h 558098"/>
              <a:gd name="connsiteX64" fmla="*/ 266621 w 506072"/>
              <a:gd name="connsiteY64" fmla="*/ 457699 h 558098"/>
              <a:gd name="connsiteX65" fmla="*/ 264257 w 506072"/>
              <a:gd name="connsiteY65" fmla="*/ 493644 h 558098"/>
              <a:gd name="connsiteX66" fmla="*/ 270878 w 506072"/>
              <a:gd name="connsiteY66" fmla="*/ 490806 h 558098"/>
              <a:gd name="connsiteX67" fmla="*/ 282229 w 506072"/>
              <a:gd name="connsiteY67" fmla="*/ 491752 h 558098"/>
              <a:gd name="connsiteX68" fmla="*/ 298783 w 506072"/>
              <a:gd name="connsiteY68" fmla="*/ 487023 h 558098"/>
              <a:gd name="connsiteX69" fmla="*/ 311080 w 506072"/>
              <a:gd name="connsiteY69" fmla="*/ 488915 h 558098"/>
              <a:gd name="connsiteX70" fmla="*/ 320067 w 506072"/>
              <a:gd name="connsiteY70" fmla="*/ 489388 h 558098"/>
              <a:gd name="connsiteX71" fmla="*/ 321485 w 506072"/>
              <a:gd name="connsiteY71" fmla="*/ 498847 h 558098"/>
              <a:gd name="connsiteX72" fmla="*/ 333782 w 506072"/>
              <a:gd name="connsiteY72" fmla="*/ 498374 h 558098"/>
              <a:gd name="connsiteX73" fmla="*/ 350336 w 506072"/>
              <a:gd name="connsiteY73" fmla="*/ 501212 h 558098"/>
              <a:gd name="connsiteX74" fmla="*/ 358849 w 506072"/>
              <a:gd name="connsiteY74" fmla="*/ 514455 h 558098"/>
              <a:gd name="connsiteX75" fmla="*/ 380133 w 506072"/>
              <a:gd name="connsiteY75" fmla="*/ 518711 h 558098"/>
              <a:gd name="connsiteX76" fmla="*/ 396214 w 506072"/>
              <a:gd name="connsiteY76" fmla="*/ 509252 h 558098"/>
              <a:gd name="connsiteX77" fmla="*/ 401889 w 506072"/>
              <a:gd name="connsiteY77" fmla="*/ 525333 h 558098"/>
              <a:gd name="connsiteX78" fmla="*/ 422227 w 506072"/>
              <a:gd name="connsiteY78" fmla="*/ 529117 h 558098"/>
              <a:gd name="connsiteX79" fmla="*/ 431686 w 506072"/>
              <a:gd name="connsiteY79" fmla="*/ 542360 h 558098"/>
              <a:gd name="connsiteX80" fmla="*/ 441618 w 506072"/>
              <a:gd name="connsiteY80" fmla="*/ 558913 h 558098"/>
              <a:gd name="connsiteX81" fmla="*/ 461956 w 506072"/>
              <a:gd name="connsiteY81" fmla="*/ 558913 h 558098"/>
              <a:gd name="connsiteX82" fmla="*/ 460537 w 506072"/>
              <a:gd name="connsiteY82" fmla="*/ 526279 h 558098"/>
              <a:gd name="connsiteX83" fmla="*/ 453442 w 506072"/>
              <a:gd name="connsiteY83" fmla="*/ 531954 h 558098"/>
              <a:gd name="connsiteX84" fmla="*/ 434997 w 506072"/>
              <a:gd name="connsiteY84" fmla="*/ 520130 h 558098"/>
              <a:gd name="connsiteX85" fmla="*/ 428375 w 506072"/>
              <a:gd name="connsiteY85" fmla="*/ 514928 h 558098"/>
              <a:gd name="connsiteX86" fmla="*/ 432159 w 506072"/>
              <a:gd name="connsiteY86" fmla="*/ 484658 h 558098"/>
              <a:gd name="connsiteX87" fmla="*/ 437834 w 506072"/>
              <a:gd name="connsiteY87" fmla="*/ 449186 h 558098"/>
              <a:gd name="connsiteX88" fmla="*/ 432159 w 506072"/>
              <a:gd name="connsiteY88" fmla="*/ 435943 h 558098"/>
              <a:gd name="connsiteX89" fmla="*/ 439726 w 506072"/>
              <a:gd name="connsiteY89" fmla="*/ 416551 h 558098"/>
              <a:gd name="connsiteX90" fmla="*/ 447294 w 506072"/>
              <a:gd name="connsiteY90" fmla="*/ 413240 h 558098"/>
              <a:gd name="connsiteX91" fmla="*/ 482766 w 506072"/>
              <a:gd name="connsiteY91" fmla="*/ 408038 h 558098"/>
              <a:gd name="connsiteX92" fmla="*/ 487496 w 506072"/>
              <a:gd name="connsiteY92" fmla="*/ 409457 h 558098"/>
              <a:gd name="connsiteX93" fmla="*/ 488442 w 506072"/>
              <a:gd name="connsiteY93" fmla="*/ 404254 h 558098"/>
              <a:gd name="connsiteX94" fmla="*/ 481347 w 506072"/>
              <a:gd name="connsiteY94" fmla="*/ 396213 h 558098"/>
              <a:gd name="connsiteX95" fmla="*/ 478036 w 506072"/>
              <a:gd name="connsiteY95" fmla="*/ 379660 h 558098"/>
              <a:gd name="connsiteX96" fmla="*/ 461956 w 506072"/>
              <a:gd name="connsiteY96" fmla="*/ 363106 h 558098"/>
              <a:gd name="connsiteX97" fmla="*/ 453442 w 506072"/>
              <a:gd name="connsiteY97" fmla="*/ 341823 h 558098"/>
              <a:gd name="connsiteX98" fmla="*/ 458172 w 506072"/>
              <a:gd name="connsiteY98" fmla="*/ 329053 h 558098"/>
              <a:gd name="connsiteX99" fmla="*/ 451078 w 506072"/>
              <a:gd name="connsiteY99" fmla="*/ 312026 h 558098"/>
              <a:gd name="connsiteX100" fmla="*/ 456280 w 506072"/>
              <a:gd name="connsiteY100" fmla="*/ 263783 h 558098"/>
              <a:gd name="connsiteX101" fmla="*/ 456753 w 506072"/>
              <a:gd name="connsiteY101" fmla="*/ 264257 h 558098"/>
              <a:gd name="connsiteX102" fmla="*/ 456280 w 506072"/>
              <a:gd name="connsiteY102" fmla="*/ 259054 h 558098"/>
              <a:gd name="connsiteX103" fmla="*/ 449658 w 506072"/>
              <a:gd name="connsiteY103" fmla="*/ 245338 h 558098"/>
              <a:gd name="connsiteX104" fmla="*/ 452497 w 506072"/>
              <a:gd name="connsiteY104" fmla="*/ 228784 h 558098"/>
              <a:gd name="connsiteX105" fmla="*/ 456280 w 506072"/>
              <a:gd name="connsiteY105" fmla="*/ 226892 h 558098"/>
              <a:gd name="connsiteX106" fmla="*/ 457226 w 506072"/>
              <a:gd name="connsiteY106" fmla="*/ 208920 h 558098"/>
              <a:gd name="connsiteX107" fmla="*/ 464794 w 506072"/>
              <a:gd name="connsiteY107" fmla="*/ 200406 h 558098"/>
              <a:gd name="connsiteX108" fmla="*/ 465266 w 506072"/>
              <a:gd name="connsiteY108" fmla="*/ 177704 h 558098"/>
              <a:gd name="connsiteX109" fmla="*/ 471415 w 506072"/>
              <a:gd name="connsiteY109" fmla="*/ 166353 h 558098"/>
              <a:gd name="connsiteX110" fmla="*/ 472834 w 506072"/>
              <a:gd name="connsiteY110" fmla="*/ 142232 h 558098"/>
              <a:gd name="connsiteX111" fmla="*/ 478510 w 506072"/>
              <a:gd name="connsiteY111" fmla="*/ 128043 h 558098"/>
              <a:gd name="connsiteX112" fmla="*/ 488442 w 506072"/>
              <a:gd name="connsiteY112" fmla="*/ 112435 h 558098"/>
              <a:gd name="connsiteX113" fmla="*/ 498847 w 506072"/>
              <a:gd name="connsiteY113" fmla="*/ 104395 h 558098"/>
              <a:gd name="connsiteX114" fmla="*/ 507360 w 506072"/>
              <a:gd name="connsiteY114" fmla="*/ 93516 h 558098"/>
              <a:gd name="connsiteX115" fmla="*/ 496482 w 506072"/>
              <a:gd name="connsiteY115" fmla="*/ 89732 h 558098"/>
              <a:gd name="connsiteX116" fmla="*/ 497901 w 506072"/>
              <a:gd name="connsiteY116" fmla="*/ 54260 h 558098"/>
              <a:gd name="connsiteX117" fmla="*/ 497901 w 506072"/>
              <a:gd name="connsiteY117" fmla="*/ 54260 h 558098"/>
              <a:gd name="connsiteX118" fmla="*/ 474253 w 506072"/>
              <a:gd name="connsiteY118" fmla="*/ 34396 h 558098"/>
              <a:gd name="connsiteX119" fmla="*/ 467631 w 506072"/>
              <a:gd name="connsiteY119" fmla="*/ 21626 h 558098"/>
              <a:gd name="connsiteX120" fmla="*/ 452970 w 506072"/>
              <a:gd name="connsiteY120" fmla="*/ 27774 h 558098"/>
              <a:gd name="connsiteX121" fmla="*/ 440673 w 506072"/>
              <a:gd name="connsiteY121" fmla="*/ 25882 h 558098"/>
              <a:gd name="connsiteX122" fmla="*/ 433578 w 506072"/>
              <a:gd name="connsiteY122" fmla="*/ 31085 h 558098"/>
              <a:gd name="connsiteX123" fmla="*/ 421754 w 506072"/>
              <a:gd name="connsiteY123" fmla="*/ 27301 h 558098"/>
              <a:gd name="connsiteX124" fmla="*/ 405200 w 506072"/>
              <a:gd name="connsiteY124" fmla="*/ 2707 h 558098"/>
              <a:gd name="connsiteX125" fmla="*/ 396687 w 506072"/>
              <a:gd name="connsiteY125" fmla="*/ 5545 h 558098"/>
              <a:gd name="connsiteX126" fmla="*/ 379660 w 506072"/>
              <a:gd name="connsiteY126" fmla="*/ 5072 h 5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06072" h="558098">
                <a:moveTo>
                  <a:pt x="379660" y="5072"/>
                </a:moveTo>
                <a:lnTo>
                  <a:pt x="359322" y="1761"/>
                </a:lnTo>
                <a:lnTo>
                  <a:pt x="349863" y="4599"/>
                </a:lnTo>
                <a:lnTo>
                  <a:pt x="345606" y="11693"/>
                </a:lnTo>
                <a:lnTo>
                  <a:pt x="337093" y="12639"/>
                </a:lnTo>
                <a:lnTo>
                  <a:pt x="326688" y="6491"/>
                </a:lnTo>
                <a:lnTo>
                  <a:pt x="297364" y="21153"/>
                </a:lnTo>
                <a:lnTo>
                  <a:pt x="285067" y="18315"/>
                </a:lnTo>
                <a:lnTo>
                  <a:pt x="281283" y="20680"/>
                </a:lnTo>
                <a:lnTo>
                  <a:pt x="273716" y="38652"/>
                </a:lnTo>
                <a:lnTo>
                  <a:pt x="253852" y="32977"/>
                </a:lnTo>
                <a:lnTo>
                  <a:pt x="234460" y="30139"/>
                </a:lnTo>
                <a:lnTo>
                  <a:pt x="217433" y="18788"/>
                </a:lnTo>
                <a:lnTo>
                  <a:pt x="195677" y="8856"/>
                </a:lnTo>
                <a:lnTo>
                  <a:pt x="181488" y="18315"/>
                </a:lnTo>
                <a:lnTo>
                  <a:pt x="171083" y="33450"/>
                </a:lnTo>
                <a:lnTo>
                  <a:pt x="168718" y="54733"/>
                </a:lnTo>
                <a:lnTo>
                  <a:pt x="167299" y="72706"/>
                </a:lnTo>
                <a:lnTo>
                  <a:pt x="159731" y="88787"/>
                </a:lnTo>
                <a:lnTo>
                  <a:pt x="154529" y="107705"/>
                </a:lnTo>
                <a:lnTo>
                  <a:pt x="151218" y="134191"/>
                </a:lnTo>
                <a:lnTo>
                  <a:pt x="152637" y="151218"/>
                </a:lnTo>
                <a:lnTo>
                  <a:pt x="148380" y="161623"/>
                </a:lnTo>
                <a:lnTo>
                  <a:pt x="147435" y="172974"/>
                </a:lnTo>
                <a:lnTo>
                  <a:pt x="144596" y="182434"/>
                </a:lnTo>
                <a:lnTo>
                  <a:pt x="127097" y="197096"/>
                </a:lnTo>
                <a:lnTo>
                  <a:pt x="114800" y="212230"/>
                </a:lnTo>
                <a:lnTo>
                  <a:pt x="102976" y="241554"/>
                </a:lnTo>
                <a:lnTo>
                  <a:pt x="103921" y="266621"/>
                </a:lnTo>
                <a:lnTo>
                  <a:pt x="97300" y="276081"/>
                </a:lnTo>
                <a:lnTo>
                  <a:pt x="81692" y="290742"/>
                </a:lnTo>
                <a:lnTo>
                  <a:pt x="65611" y="309661"/>
                </a:lnTo>
                <a:lnTo>
                  <a:pt x="56152" y="304459"/>
                </a:lnTo>
                <a:lnTo>
                  <a:pt x="54260" y="295945"/>
                </a:lnTo>
                <a:lnTo>
                  <a:pt x="39598" y="295472"/>
                </a:lnTo>
                <a:lnTo>
                  <a:pt x="30612" y="306823"/>
                </a:lnTo>
                <a:lnTo>
                  <a:pt x="23517" y="303985"/>
                </a:lnTo>
                <a:lnTo>
                  <a:pt x="14058" y="310134"/>
                </a:lnTo>
                <a:lnTo>
                  <a:pt x="9801" y="318174"/>
                </a:lnTo>
                <a:lnTo>
                  <a:pt x="8856" y="330944"/>
                </a:lnTo>
                <a:lnTo>
                  <a:pt x="1761" y="334255"/>
                </a:lnTo>
                <a:lnTo>
                  <a:pt x="5545" y="343715"/>
                </a:lnTo>
                <a:lnTo>
                  <a:pt x="16423" y="339458"/>
                </a:lnTo>
                <a:lnTo>
                  <a:pt x="24464" y="339931"/>
                </a:lnTo>
                <a:lnTo>
                  <a:pt x="33450" y="336620"/>
                </a:lnTo>
                <a:lnTo>
                  <a:pt x="111962" y="337093"/>
                </a:lnTo>
                <a:lnTo>
                  <a:pt x="118110" y="359322"/>
                </a:lnTo>
                <a:lnTo>
                  <a:pt x="125678" y="377295"/>
                </a:lnTo>
                <a:lnTo>
                  <a:pt x="131826" y="387227"/>
                </a:lnTo>
                <a:lnTo>
                  <a:pt x="141759" y="402835"/>
                </a:lnTo>
                <a:lnTo>
                  <a:pt x="159259" y="400470"/>
                </a:lnTo>
                <a:lnTo>
                  <a:pt x="168245" y="396213"/>
                </a:lnTo>
                <a:lnTo>
                  <a:pt x="182433" y="400470"/>
                </a:lnTo>
                <a:lnTo>
                  <a:pt x="186690" y="392903"/>
                </a:lnTo>
                <a:lnTo>
                  <a:pt x="193785" y="375403"/>
                </a:lnTo>
                <a:lnTo>
                  <a:pt x="209866" y="373984"/>
                </a:lnTo>
                <a:lnTo>
                  <a:pt x="211285" y="368782"/>
                </a:lnTo>
                <a:lnTo>
                  <a:pt x="225000" y="368782"/>
                </a:lnTo>
                <a:lnTo>
                  <a:pt x="222635" y="379660"/>
                </a:lnTo>
                <a:lnTo>
                  <a:pt x="254797" y="379660"/>
                </a:lnTo>
                <a:lnTo>
                  <a:pt x="254797" y="398578"/>
                </a:lnTo>
                <a:lnTo>
                  <a:pt x="260473" y="409930"/>
                </a:lnTo>
                <a:lnTo>
                  <a:pt x="256216" y="427902"/>
                </a:lnTo>
                <a:lnTo>
                  <a:pt x="257635" y="446821"/>
                </a:lnTo>
                <a:lnTo>
                  <a:pt x="266621" y="457699"/>
                </a:lnTo>
                <a:lnTo>
                  <a:pt x="264257" y="493644"/>
                </a:lnTo>
                <a:lnTo>
                  <a:pt x="270878" y="490806"/>
                </a:lnTo>
                <a:lnTo>
                  <a:pt x="282229" y="491752"/>
                </a:lnTo>
                <a:lnTo>
                  <a:pt x="298783" y="487023"/>
                </a:lnTo>
                <a:lnTo>
                  <a:pt x="311080" y="488915"/>
                </a:lnTo>
                <a:lnTo>
                  <a:pt x="320067" y="489388"/>
                </a:lnTo>
                <a:lnTo>
                  <a:pt x="321485" y="498847"/>
                </a:lnTo>
                <a:lnTo>
                  <a:pt x="333782" y="498374"/>
                </a:lnTo>
                <a:lnTo>
                  <a:pt x="350336" y="501212"/>
                </a:lnTo>
                <a:lnTo>
                  <a:pt x="358849" y="514455"/>
                </a:lnTo>
                <a:lnTo>
                  <a:pt x="380133" y="518711"/>
                </a:lnTo>
                <a:lnTo>
                  <a:pt x="396214" y="509252"/>
                </a:lnTo>
                <a:lnTo>
                  <a:pt x="401889" y="525333"/>
                </a:lnTo>
                <a:lnTo>
                  <a:pt x="422227" y="529117"/>
                </a:lnTo>
                <a:lnTo>
                  <a:pt x="431686" y="542360"/>
                </a:lnTo>
                <a:lnTo>
                  <a:pt x="441618" y="558913"/>
                </a:lnTo>
                <a:lnTo>
                  <a:pt x="461956" y="558913"/>
                </a:lnTo>
                <a:lnTo>
                  <a:pt x="460537" y="526279"/>
                </a:lnTo>
                <a:lnTo>
                  <a:pt x="453442" y="531954"/>
                </a:lnTo>
                <a:lnTo>
                  <a:pt x="434997" y="520130"/>
                </a:lnTo>
                <a:lnTo>
                  <a:pt x="428375" y="514928"/>
                </a:lnTo>
                <a:lnTo>
                  <a:pt x="432159" y="484658"/>
                </a:lnTo>
                <a:lnTo>
                  <a:pt x="437834" y="449186"/>
                </a:lnTo>
                <a:lnTo>
                  <a:pt x="432159" y="435943"/>
                </a:lnTo>
                <a:lnTo>
                  <a:pt x="439726" y="416551"/>
                </a:lnTo>
                <a:lnTo>
                  <a:pt x="447294" y="413240"/>
                </a:lnTo>
                <a:lnTo>
                  <a:pt x="482766" y="408038"/>
                </a:lnTo>
                <a:lnTo>
                  <a:pt x="487496" y="409457"/>
                </a:lnTo>
                <a:lnTo>
                  <a:pt x="488442" y="404254"/>
                </a:lnTo>
                <a:lnTo>
                  <a:pt x="481347" y="396213"/>
                </a:lnTo>
                <a:lnTo>
                  <a:pt x="478036" y="379660"/>
                </a:lnTo>
                <a:lnTo>
                  <a:pt x="461956" y="363106"/>
                </a:lnTo>
                <a:lnTo>
                  <a:pt x="453442" y="341823"/>
                </a:lnTo>
                <a:lnTo>
                  <a:pt x="458172" y="329053"/>
                </a:lnTo>
                <a:lnTo>
                  <a:pt x="451078" y="312026"/>
                </a:lnTo>
                <a:lnTo>
                  <a:pt x="456280" y="263783"/>
                </a:lnTo>
                <a:lnTo>
                  <a:pt x="456753" y="264257"/>
                </a:lnTo>
                <a:lnTo>
                  <a:pt x="456280" y="259054"/>
                </a:lnTo>
                <a:lnTo>
                  <a:pt x="449658" y="245338"/>
                </a:lnTo>
                <a:lnTo>
                  <a:pt x="452497" y="228784"/>
                </a:lnTo>
                <a:lnTo>
                  <a:pt x="456280" y="226892"/>
                </a:lnTo>
                <a:lnTo>
                  <a:pt x="457226" y="208920"/>
                </a:lnTo>
                <a:lnTo>
                  <a:pt x="464794" y="200406"/>
                </a:lnTo>
                <a:lnTo>
                  <a:pt x="465266" y="177704"/>
                </a:lnTo>
                <a:lnTo>
                  <a:pt x="471415" y="166353"/>
                </a:lnTo>
                <a:lnTo>
                  <a:pt x="472834" y="142232"/>
                </a:lnTo>
                <a:lnTo>
                  <a:pt x="478510" y="128043"/>
                </a:lnTo>
                <a:lnTo>
                  <a:pt x="488442" y="112435"/>
                </a:lnTo>
                <a:lnTo>
                  <a:pt x="498847" y="104395"/>
                </a:lnTo>
                <a:lnTo>
                  <a:pt x="507360" y="93516"/>
                </a:lnTo>
                <a:lnTo>
                  <a:pt x="496482" y="89732"/>
                </a:lnTo>
                <a:lnTo>
                  <a:pt x="497901" y="54260"/>
                </a:lnTo>
                <a:lnTo>
                  <a:pt x="497901" y="54260"/>
                </a:lnTo>
                <a:lnTo>
                  <a:pt x="474253" y="34396"/>
                </a:lnTo>
                <a:lnTo>
                  <a:pt x="467631" y="21626"/>
                </a:lnTo>
                <a:lnTo>
                  <a:pt x="452970" y="27774"/>
                </a:lnTo>
                <a:lnTo>
                  <a:pt x="440673" y="25882"/>
                </a:lnTo>
                <a:lnTo>
                  <a:pt x="433578" y="31085"/>
                </a:lnTo>
                <a:lnTo>
                  <a:pt x="421754" y="27301"/>
                </a:lnTo>
                <a:lnTo>
                  <a:pt x="405200" y="2707"/>
                </a:lnTo>
                <a:lnTo>
                  <a:pt x="396687" y="5545"/>
                </a:lnTo>
                <a:lnTo>
                  <a:pt x="379660" y="50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C000D1B-1905-41E4-AE54-35D83B54A7C2}"/>
              </a:ext>
            </a:extLst>
          </p:cNvPr>
          <p:cNvSpPr/>
          <p:nvPr/>
        </p:nvSpPr>
        <p:spPr>
          <a:xfrm>
            <a:off x="3586748" y="3708235"/>
            <a:ext cx="450964" cy="506614"/>
          </a:xfrm>
          <a:custGeom>
            <a:avLst/>
            <a:gdLst>
              <a:gd name="connsiteX0" fmla="*/ 197096 w 198645"/>
              <a:gd name="connsiteY0" fmla="*/ 8856 h 264860"/>
              <a:gd name="connsiteX1" fmla="*/ 180069 w 198645"/>
              <a:gd name="connsiteY1" fmla="*/ 6964 h 264860"/>
              <a:gd name="connsiteX2" fmla="*/ 162096 w 198645"/>
              <a:gd name="connsiteY2" fmla="*/ 1761 h 264860"/>
              <a:gd name="connsiteX3" fmla="*/ 146488 w 198645"/>
              <a:gd name="connsiteY3" fmla="*/ 17842 h 264860"/>
              <a:gd name="connsiteX4" fmla="*/ 132772 w 198645"/>
              <a:gd name="connsiteY4" fmla="*/ 45747 h 264860"/>
              <a:gd name="connsiteX5" fmla="*/ 130881 w 198645"/>
              <a:gd name="connsiteY5" fmla="*/ 62301 h 264860"/>
              <a:gd name="connsiteX6" fmla="*/ 109597 w 198645"/>
              <a:gd name="connsiteY6" fmla="*/ 55206 h 264860"/>
              <a:gd name="connsiteX7" fmla="*/ 88314 w 198645"/>
              <a:gd name="connsiteY7" fmla="*/ 47166 h 264860"/>
              <a:gd name="connsiteX8" fmla="*/ 54733 w 198645"/>
              <a:gd name="connsiteY8" fmla="*/ 45747 h 264860"/>
              <a:gd name="connsiteX9" fmla="*/ 52842 w 198645"/>
              <a:gd name="connsiteY9" fmla="*/ 58990 h 264860"/>
              <a:gd name="connsiteX10" fmla="*/ 59936 w 198645"/>
              <a:gd name="connsiteY10" fmla="*/ 74598 h 264860"/>
              <a:gd name="connsiteX11" fmla="*/ 79800 w 198645"/>
              <a:gd name="connsiteY11" fmla="*/ 72233 h 264860"/>
              <a:gd name="connsiteX12" fmla="*/ 86422 w 198645"/>
              <a:gd name="connsiteY12" fmla="*/ 77908 h 264860"/>
              <a:gd name="connsiteX13" fmla="*/ 75071 w 198645"/>
              <a:gd name="connsiteY13" fmla="*/ 112908 h 264860"/>
              <a:gd name="connsiteX14" fmla="*/ 87841 w 198645"/>
              <a:gd name="connsiteY14" fmla="*/ 130880 h 264860"/>
              <a:gd name="connsiteX15" fmla="*/ 90679 w 198645"/>
              <a:gd name="connsiteY15" fmla="*/ 154056 h 264860"/>
              <a:gd name="connsiteX16" fmla="*/ 86895 w 198645"/>
              <a:gd name="connsiteY16" fmla="*/ 174393 h 264860"/>
              <a:gd name="connsiteX17" fmla="*/ 78855 w 198645"/>
              <a:gd name="connsiteY17" fmla="*/ 188582 h 264860"/>
              <a:gd name="connsiteX18" fmla="*/ 55679 w 198645"/>
              <a:gd name="connsiteY18" fmla="*/ 187163 h 264860"/>
              <a:gd name="connsiteX19" fmla="*/ 41490 w 198645"/>
              <a:gd name="connsiteY19" fmla="*/ 172974 h 264860"/>
              <a:gd name="connsiteX20" fmla="*/ 39126 w 198645"/>
              <a:gd name="connsiteY20" fmla="*/ 186217 h 264860"/>
              <a:gd name="connsiteX21" fmla="*/ 21153 w 198645"/>
              <a:gd name="connsiteY21" fmla="*/ 190001 h 264860"/>
              <a:gd name="connsiteX22" fmla="*/ 12166 w 198645"/>
              <a:gd name="connsiteY22" fmla="*/ 197568 h 264860"/>
              <a:gd name="connsiteX23" fmla="*/ 22099 w 198645"/>
              <a:gd name="connsiteY23" fmla="*/ 217433 h 264860"/>
              <a:gd name="connsiteX24" fmla="*/ 1761 w 198645"/>
              <a:gd name="connsiteY24" fmla="*/ 233987 h 264860"/>
              <a:gd name="connsiteX25" fmla="*/ 23517 w 198645"/>
              <a:gd name="connsiteY25" fmla="*/ 265675 h 264860"/>
              <a:gd name="connsiteX26" fmla="*/ 33923 w 198645"/>
              <a:gd name="connsiteY26" fmla="*/ 252905 h 264860"/>
              <a:gd name="connsiteX27" fmla="*/ 42436 w 198645"/>
              <a:gd name="connsiteY27" fmla="*/ 247703 h 264860"/>
              <a:gd name="connsiteX28" fmla="*/ 51895 w 198645"/>
              <a:gd name="connsiteY28" fmla="*/ 258108 h 264860"/>
              <a:gd name="connsiteX29" fmla="*/ 58990 w 198645"/>
              <a:gd name="connsiteY29" fmla="*/ 260946 h 264860"/>
              <a:gd name="connsiteX30" fmla="*/ 67976 w 198645"/>
              <a:gd name="connsiteY30" fmla="*/ 249594 h 264860"/>
              <a:gd name="connsiteX31" fmla="*/ 82638 w 198645"/>
              <a:gd name="connsiteY31" fmla="*/ 250068 h 264860"/>
              <a:gd name="connsiteX32" fmla="*/ 84530 w 198645"/>
              <a:gd name="connsiteY32" fmla="*/ 258581 h 264860"/>
              <a:gd name="connsiteX33" fmla="*/ 93989 w 198645"/>
              <a:gd name="connsiteY33" fmla="*/ 263783 h 264860"/>
              <a:gd name="connsiteX34" fmla="*/ 110070 w 198645"/>
              <a:gd name="connsiteY34" fmla="*/ 244865 h 264860"/>
              <a:gd name="connsiteX35" fmla="*/ 125678 w 198645"/>
              <a:gd name="connsiteY35" fmla="*/ 230203 h 264860"/>
              <a:gd name="connsiteX36" fmla="*/ 132299 w 198645"/>
              <a:gd name="connsiteY36" fmla="*/ 220744 h 264860"/>
              <a:gd name="connsiteX37" fmla="*/ 131354 w 198645"/>
              <a:gd name="connsiteY37" fmla="*/ 195677 h 264860"/>
              <a:gd name="connsiteX38" fmla="*/ 143178 w 198645"/>
              <a:gd name="connsiteY38" fmla="*/ 166353 h 264860"/>
              <a:gd name="connsiteX39" fmla="*/ 155475 w 198645"/>
              <a:gd name="connsiteY39" fmla="*/ 151218 h 264860"/>
              <a:gd name="connsiteX40" fmla="*/ 172974 w 198645"/>
              <a:gd name="connsiteY40" fmla="*/ 136556 h 264860"/>
              <a:gd name="connsiteX41" fmla="*/ 175812 w 198645"/>
              <a:gd name="connsiteY41" fmla="*/ 127097 h 264860"/>
              <a:gd name="connsiteX42" fmla="*/ 176758 w 198645"/>
              <a:gd name="connsiteY42" fmla="*/ 115746 h 264860"/>
              <a:gd name="connsiteX43" fmla="*/ 181015 w 198645"/>
              <a:gd name="connsiteY43" fmla="*/ 105340 h 264860"/>
              <a:gd name="connsiteX44" fmla="*/ 179596 w 198645"/>
              <a:gd name="connsiteY44" fmla="*/ 88314 h 264860"/>
              <a:gd name="connsiteX45" fmla="*/ 182907 w 198645"/>
              <a:gd name="connsiteY45" fmla="*/ 61827 h 264860"/>
              <a:gd name="connsiteX46" fmla="*/ 188109 w 198645"/>
              <a:gd name="connsiteY46" fmla="*/ 42909 h 264860"/>
              <a:gd name="connsiteX47" fmla="*/ 195677 w 198645"/>
              <a:gd name="connsiteY47" fmla="*/ 26828 h 264860"/>
              <a:gd name="connsiteX48" fmla="*/ 197096 w 198645"/>
              <a:gd name="connsiteY48" fmla="*/ 8856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8645" h="264860">
                <a:moveTo>
                  <a:pt x="197096" y="8856"/>
                </a:moveTo>
                <a:lnTo>
                  <a:pt x="180069" y="6964"/>
                </a:lnTo>
                <a:lnTo>
                  <a:pt x="162096" y="1761"/>
                </a:lnTo>
                <a:lnTo>
                  <a:pt x="146488" y="17842"/>
                </a:lnTo>
                <a:lnTo>
                  <a:pt x="132772" y="45747"/>
                </a:lnTo>
                <a:lnTo>
                  <a:pt x="130881" y="62301"/>
                </a:lnTo>
                <a:lnTo>
                  <a:pt x="109597" y="55206"/>
                </a:lnTo>
                <a:lnTo>
                  <a:pt x="88314" y="47166"/>
                </a:lnTo>
                <a:lnTo>
                  <a:pt x="54733" y="45747"/>
                </a:lnTo>
                <a:lnTo>
                  <a:pt x="52842" y="58990"/>
                </a:lnTo>
                <a:lnTo>
                  <a:pt x="59936" y="74598"/>
                </a:lnTo>
                <a:lnTo>
                  <a:pt x="79800" y="72233"/>
                </a:lnTo>
                <a:lnTo>
                  <a:pt x="86422" y="77908"/>
                </a:lnTo>
                <a:lnTo>
                  <a:pt x="75071" y="112908"/>
                </a:lnTo>
                <a:lnTo>
                  <a:pt x="87841" y="130880"/>
                </a:lnTo>
                <a:lnTo>
                  <a:pt x="90679" y="154056"/>
                </a:lnTo>
                <a:lnTo>
                  <a:pt x="86895" y="174393"/>
                </a:lnTo>
                <a:lnTo>
                  <a:pt x="78855" y="188582"/>
                </a:lnTo>
                <a:lnTo>
                  <a:pt x="55679" y="187163"/>
                </a:lnTo>
                <a:lnTo>
                  <a:pt x="41490" y="172974"/>
                </a:lnTo>
                <a:lnTo>
                  <a:pt x="39126" y="186217"/>
                </a:lnTo>
                <a:lnTo>
                  <a:pt x="21153" y="190001"/>
                </a:lnTo>
                <a:lnTo>
                  <a:pt x="12166" y="197568"/>
                </a:lnTo>
                <a:lnTo>
                  <a:pt x="22099" y="217433"/>
                </a:lnTo>
                <a:lnTo>
                  <a:pt x="1761" y="233987"/>
                </a:lnTo>
                <a:lnTo>
                  <a:pt x="23517" y="265675"/>
                </a:lnTo>
                <a:lnTo>
                  <a:pt x="33923" y="252905"/>
                </a:lnTo>
                <a:lnTo>
                  <a:pt x="42436" y="247703"/>
                </a:lnTo>
                <a:lnTo>
                  <a:pt x="51895" y="258108"/>
                </a:lnTo>
                <a:lnTo>
                  <a:pt x="58990" y="260946"/>
                </a:lnTo>
                <a:lnTo>
                  <a:pt x="67976" y="249594"/>
                </a:lnTo>
                <a:lnTo>
                  <a:pt x="82638" y="250068"/>
                </a:lnTo>
                <a:lnTo>
                  <a:pt x="84530" y="258581"/>
                </a:lnTo>
                <a:lnTo>
                  <a:pt x="93989" y="263783"/>
                </a:lnTo>
                <a:lnTo>
                  <a:pt x="110070" y="244865"/>
                </a:lnTo>
                <a:lnTo>
                  <a:pt x="125678" y="230203"/>
                </a:lnTo>
                <a:lnTo>
                  <a:pt x="132299" y="220744"/>
                </a:lnTo>
                <a:lnTo>
                  <a:pt x="131354" y="195677"/>
                </a:lnTo>
                <a:lnTo>
                  <a:pt x="143178" y="166353"/>
                </a:lnTo>
                <a:lnTo>
                  <a:pt x="155475" y="151218"/>
                </a:lnTo>
                <a:lnTo>
                  <a:pt x="172974" y="136556"/>
                </a:lnTo>
                <a:lnTo>
                  <a:pt x="175812" y="127097"/>
                </a:lnTo>
                <a:lnTo>
                  <a:pt x="176758" y="115746"/>
                </a:lnTo>
                <a:lnTo>
                  <a:pt x="181015" y="105340"/>
                </a:lnTo>
                <a:lnTo>
                  <a:pt x="179596" y="88314"/>
                </a:lnTo>
                <a:lnTo>
                  <a:pt x="182907" y="61827"/>
                </a:lnTo>
                <a:lnTo>
                  <a:pt x="188109" y="42909"/>
                </a:lnTo>
                <a:lnTo>
                  <a:pt x="195677" y="26828"/>
                </a:lnTo>
                <a:lnTo>
                  <a:pt x="197096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79C0F9A-007B-4BB6-BCA9-6E07A7C2725D}"/>
              </a:ext>
            </a:extLst>
          </p:cNvPr>
          <p:cNvSpPr/>
          <p:nvPr/>
        </p:nvSpPr>
        <p:spPr>
          <a:xfrm>
            <a:off x="3557759" y="994231"/>
            <a:ext cx="354328" cy="144746"/>
          </a:xfrm>
          <a:custGeom>
            <a:avLst/>
            <a:gdLst>
              <a:gd name="connsiteX0" fmla="*/ 63719 w 156078"/>
              <a:gd name="connsiteY0" fmla="*/ 2234 h 75674"/>
              <a:gd name="connsiteX1" fmla="*/ 53787 w 156078"/>
              <a:gd name="connsiteY1" fmla="*/ 5072 h 75674"/>
              <a:gd name="connsiteX2" fmla="*/ 47166 w 156078"/>
              <a:gd name="connsiteY2" fmla="*/ 1761 h 75674"/>
              <a:gd name="connsiteX3" fmla="*/ 41963 w 156078"/>
              <a:gd name="connsiteY3" fmla="*/ 7437 h 75674"/>
              <a:gd name="connsiteX4" fmla="*/ 25882 w 156078"/>
              <a:gd name="connsiteY4" fmla="*/ 13112 h 75674"/>
              <a:gd name="connsiteX5" fmla="*/ 17842 w 156078"/>
              <a:gd name="connsiteY5" fmla="*/ 20207 h 75674"/>
              <a:gd name="connsiteX6" fmla="*/ 1761 w 156078"/>
              <a:gd name="connsiteY6" fmla="*/ 26355 h 75674"/>
              <a:gd name="connsiteX7" fmla="*/ 6491 w 156078"/>
              <a:gd name="connsiteY7" fmla="*/ 35342 h 75674"/>
              <a:gd name="connsiteX8" fmla="*/ 9801 w 156078"/>
              <a:gd name="connsiteY8" fmla="*/ 47639 h 75674"/>
              <a:gd name="connsiteX9" fmla="*/ 22098 w 156078"/>
              <a:gd name="connsiteY9" fmla="*/ 54733 h 75674"/>
              <a:gd name="connsiteX10" fmla="*/ 35814 w 156078"/>
              <a:gd name="connsiteY10" fmla="*/ 67030 h 75674"/>
              <a:gd name="connsiteX11" fmla="*/ 53787 w 156078"/>
              <a:gd name="connsiteY11" fmla="*/ 76490 h 75674"/>
              <a:gd name="connsiteX12" fmla="*/ 66084 w 156078"/>
              <a:gd name="connsiteY12" fmla="*/ 64666 h 75674"/>
              <a:gd name="connsiteX13" fmla="*/ 74124 w 156078"/>
              <a:gd name="connsiteY13" fmla="*/ 62301 h 75674"/>
              <a:gd name="connsiteX14" fmla="*/ 93043 w 156078"/>
              <a:gd name="connsiteY14" fmla="*/ 71287 h 75674"/>
              <a:gd name="connsiteX15" fmla="*/ 103921 w 156078"/>
              <a:gd name="connsiteY15" fmla="*/ 69868 h 75674"/>
              <a:gd name="connsiteX16" fmla="*/ 114799 w 156078"/>
              <a:gd name="connsiteY16" fmla="*/ 75544 h 75674"/>
              <a:gd name="connsiteX17" fmla="*/ 117638 w 156078"/>
              <a:gd name="connsiteY17" fmla="*/ 68922 h 75674"/>
              <a:gd name="connsiteX18" fmla="*/ 128043 w 156078"/>
              <a:gd name="connsiteY18" fmla="*/ 69395 h 75674"/>
              <a:gd name="connsiteX19" fmla="*/ 135610 w 156078"/>
              <a:gd name="connsiteY19" fmla="*/ 66557 h 75674"/>
              <a:gd name="connsiteX20" fmla="*/ 136083 w 156078"/>
              <a:gd name="connsiteY20" fmla="*/ 63720 h 75674"/>
              <a:gd name="connsiteX21" fmla="*/ 140339 w 156078"/>
              <a:gd name="connsiteY21" fmla="*/ 62301 h 75674"/>
              <a:gd name="connsiteX22" fmla="*/ 141286 w 156078"/>
              <a:gd name="connsiteY22" fmla="*/ 55679 h 75674"/>
              <a:gd name="connsiteX23" fmla="*/ 146488 w 156078"/>
              <a:gd name="connsiteY23" fmla="*/ 54260 h 75674"/>
              <a:gd name="connsiteX24" fmla="*/ 149326 w 156078"/>
              <a:gd name="connsiteY24" fmla="*/ 49058 h 75674"/>
              <a:gd name="connsiteX25" fmla="*/ 156420 w 156078"/>
              <a:gd name="connsiteY25" fmla="*/ 49058 h 75674"/>
              <a:gd name="connsiteX26" fmla="*/ 144123 w 156078"/>
              <a:gd name="connsiteY26" fmla="*/ 34396 h 75674"/>
              <a:gd name="connsiteX27" fmla="*/ 127097 w 156078"/>
              <a:gd name="connsiteY27" fmla="*/ 32977 h 75674"/>
              <a:gd name="connsiteX28" fmla="*/ 123786 w 156078"/>
              <a:gd name="connsiteY28" fmla="*/ 23518 h 75674"/>
              <a:gd name="connsiteX29" fmla="*/ 107705 w 156078"/>
              <a:gd name="connsiteY29" fmla="*/ 20680 h 75674"/>
              <a:gd name="connsiteX30" fmla="*/ 104867 w 156078"/>
              <a:gd name="connsiteY30" fmla="*/ 27774 h 75674"/>
              <a:gd name="connsiteX31" fmla="*/ 92097 w 156078"/>
              <a:gd name="connsiteY31" fmla="*/ 22099 h 75674"/>
              <a:gd name="connsiteX32" fmla="*/ 92570 w 156078"/>
              <a:gd name="connsiteY32" fmla="*/ 14058 h 75674"/>
              <a:gd name="connsiteX33" fmla="*/ 75071 w 156078"/>
              <a:gd name="connsiteY33" fmla="*/ 11220 h 75674"/>
              <a:gd name="connsiteX34" fmla="*/ 63719 w 156078"/>
              <a:gd name="connsiteY34" fmla="*/ 223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6078" h="75674">
                <a:moveTo>
                  <a:pt x="63719" y="2234"/>
                </a:moveTo>
                <a:lnTo>
                  <a:pt x="53787" y="5072"/>
                </a:lnTo>
                <a:lnTo>
                  <a:pt x="47166" y="1761"/>
                </a:lnTo>
                <a:lnTo>
                  <a:pt x="41963" y="7437"/>
                </a:lnTo>
                <a:lnTo>
                  <a:pt x="25882" y="13112"/>
                </a:lnTo>
                <a:lnTo>
                  <a:pt x="17842" y="20207"/>
                </a:lnTo>
                <a:lnTo>
                  <a:pt x="1761" y="26355"/>
                </a:lnTo>
                <a:lnTo>
                  <a:pt x="6491" y="35342"/>
                </a:lnTo>
                <a:lnTo>
                  <a:pt x="9801" y="47639"/>
                </a:lnTo>
                <a:lnTo>
                  <a:pt x="22098" y="54733"/>
                </a:lnTo>
                <a:lnTo>
                  <a:pt x="35814" y="67030"/>
                </a:lnTo>
                <a:lnTo>
                  <a:pt x="53787" y="76490"/>
                </a:lnTo>
                <a:lnTo>
                  <a:pt x="66084" y="64666"/>
                </a:lnTo>
                <a:lnTo>
                  <a:pt x="74124" y="62301"/>
                </a:lnTo>
                <a:lnTo>
                  <a:pt x="93043" y="71287"/>
                </a:lnTo>
                <a:lnTo>
                  <a:pt x="103921" y="69868"/>
                </a:lnTo>
                <a:lnTo>
                  <a:pt x="114799" y="75544"/>
                </a:lnTo>
                <a:lnTo>
                  <a:pt x="117638" y="68922"/>
                </a:lnTo>
                <a:lnTo>
                  <a:pt x="128043" y="69395"/>
                </a:lnTo>
                <a:lnTo>
                  <a:pt x="135610" y="66557"/>
                </a:lnTo>
                <a:lnTo>
                  <a:pt x="136083" y="63720"/>
                </a:lnTo>
                <a:lnTo>
                  <a:pt x="140339" y="62301"/>
                </a:lnTo>
                <a:lnTo>
                  <a:pt x="141286" y="55679"/>
                </a:lnTo>
                <a:lnTo>
                  <a:pt x="146488" y="54260"/>
                </a:lnTo>
                <a:lnTo>
                  <a:pt x="149326" y="49058"/>
                </a:lnTo>
                <a:lnTo>
                  <a:pt x="156420" y="49058"/>
                </a:lnTo>
                <a:lnTo>
                  <a:pt x="144123" y="34396"/>
                </a:lnTo>
                <a:lnTo>
                  <a:pt x="127097" y="32977"/>
                </a:lnTo>
                <a:lnTo>
                  <a:pt x="123786" y="23518"/>
                </a:lnTo>
                <a:lnTo>
                  <a:pt x="107705" y="20680"/>
                </a:lnTo>
                <a:lnTo>
                  <a:pt x="104867" y="27774"/>
                </a:lnTo>
                <a:lnTo>
                  <a:pt x="92097" y="22099"/>
                </a:lnTo>
                <a:lnTo>
                  <a:pt x="92570" y="14058"/>
                </a:lnTo>
                <a:lnTo>
                  <a:pt x="75071" y="11220"/>
                </a:lnTo>
                <a:lnTo>
                  <a:pt x="63719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6239130-AC1F-4DC4-AA1C-74C05064BF23}"/>
              </a:ext>
            </a:extLst>
          </p:cNvPr>
          <p:cNvSpPr/>
          <p:nvPr/>
        </p:nvSpPr>
        <p:spPr>
          <a:xfrm>
            <a:off x="3227050" y="782537"/>
            <a:ext cx="472438" cy="425194"/>
          </a:xfrm>
          <a:custGeom>
            <a:avLst/>
            <a:gdLst>
              <a:gd name="connsiteX0" fmla="*/ 181961 w 208104"/>
              <a:gd name="connsiteY0" fmla="*/ 36288 h 222293"/>
              <a:gd name="connsiteX1" fmla="*/ 170609 w 208104"/>
              <a:gd name="connsiteY1" fmla="*/ 27301 h 222293"/>
              <a:gd name="connsiteX2" fmla="*/ 144596 w 208104"/>
              <a:gd name="connsiteY2" fmla="*/ 15950 h 222293"/>
              <a:gd name="connsiteX3" fmla="*/ 132772 w 208104"/>
              <a:gd name="connsiteY3" fmla="*/ 23991 h 222293"/>
              <a:gd name="connsiteX4" fmla="*/ 110543 w 208104"/>
              <a:gd name="connsiteY4" fmla="*/ 29193 h 222293"/>
              <a:gd name="connsiteX5" fmla="*/ 110070 w 208104"/>
              <a:gd name="connsiteY5" fmla="*/ 19261 h 222293"/>
              <a:gd name="connsiteX6" fmla="*/ 86895 w 208104"/>
              <a:gd name="connsiteY6" fmla="*/ 12639 h 222293"/>
              <a:gd name="connsiteX7" fmla="*/ 85949 w 208104"/>
              <a:gd name="connsiteY7" fmla="*/ 1761 h 222293"/>
              <a:gd name="connsiteX8" fmla="*/ 71760 w 208104"/>
              <a:gd name="connsiteY8" fmla="*/ 6018 h 222293"/>
              <a:gd name="connsiteX9" fmla="*/ 54733 w 208104"/>
              <a:gd name="connsiteY9" fmla="*/ 2234 h 222293"/>
              <a:gd name="connsiteX10" fmla="*/ 56625 w 208104"/>
              <a:gd name="connsiteY10" fmla="*/ 18315 h 222293"/>
              <a:gd name="connsiteX11" fmla="*/ 62301 w 208104"/>
              <a:gd name="connsiteY11" fmla="*/ 28720 h 222293"/>
              <a:gd name="connsiteX12" fmla="*/ 48112 w 208104"/>
              <a:gd name="connsiteY12" fmla="*/ 42909 h 222293"/>
              <a:gd name="connsiteX13" fmla="*/ 43382 w 208104"/>
              <a:gd name="connsiteY13" fmla="*/ 36761 h 222293"/>
              <a:gd name="connsiteX14" fmla="*/ 24937 w 208104"/>
              <a:gd name="connsiteY14" fmla="*/ 38179 h 222293"/>
              <a:gd name="connsiteX15" fmla="*/ 20680 w 208104"/>
              <a:gd name="connsiteY15" fmla="*/ 44328 h 222293"/>
              <a:gd name="connsiteX16" fmla="*/ 25409 w 208104"/>
              <a:gd name="connsiteY16" fmla="*/ 53787 h 222293"/>
              <a:gd name="connsiteX17" fmla="*/ 20680 w 208104"/>
              <a:gd name="connsiteY17" fmla="*/ 80273 h 222293"/>
              <a:gd name="connsiteX18" fmla="*/ 15477 w 208104"/>
              <a:gd name="connsiteY18" fmla="*/ 91151 h 222293"/>
              <a:gd name="connsiteX19" fmla="*/ 1761 w 208104"/>
              <a:gd name="connsiteY19" fmla="*/ 91151 h 222293"/>
              <a:gd name="connsiteX20" fmla="*/ 6964 w 208104"/>
              <a:gd name="connsiteY20" fmla="*/ 121421 h 222293"/>
              <a:gd name="connsiteX21" fmla="*/ 5072 w 208104"/>
              <a:gd name="connsiteY21" fmla="*/ 141286 h 222293"/>
              <a:gd name="connsiteX22" fmla="*/ 9802 w 208104"/>
              <a:gd name="connsiteY22" fmla="*/ 147907 h 222293"/>
              <a:gd name="connsiteX23" fmla="*/ 8856 w 208104"/>
              <a:gd name="connsiteY23" fmla="*/ 160677 h 222293"/>
              <a:gd name="connsiteX24" fmla="*/ 20207 w 208104"/>
              <a:gd name="connsiteY24" fmla="*/ 168245 h 222293"/>
              <a:gd name="connsiteX25" fmla="*/ 53787 w 208104"/>
              <a:gd name="connsiteY25" fmla="*/ 173920 h 222293"/>
              <a:gd name="connsiteX26" fmla="*/ 42909 w 208104"/>
              <a:gd name="connsiteY26" fmla="*/ 193785 h 222293"/>
              <a:gd name="connsiteX27" fmla="*/ 40544 w 208104"/>
              <a:gd name="connsiteY27" fmla="*/ 215068 h 222293"/>
              <a:gd name="connsiteX28" fmla="*/ 60409 w 208104"/>
              <a:gd name="connsiteY28" fmla="*/ 215068 h 222293"/>
              <a:gd name="connsiteX29" fmla="*/ 65139 w 208104"/>
              <a:gd name="connsiteY29" fmla="*/ 208447 h 222293"/>
              <a:gd name="connsiteX30" fmla="*/ 90679 w 208104"/>
              <a:gd name="connsiteY30" fmla="*/ 217433 h 222293"/>
              <a:gd name="connsiteX31" fmla="*/ 97773 w 208104"/>
              <a:gd name="connsiteY31" fmla="*/ 216014 h 222293"/>
              <a:gd name="connsiteX32" fmla="*/ 110070 w 208104"/>
              <a:gd name="connsiteY32" fmla="*/ 224055 h 222293"/>
              <a:gd name="connsiteX33" fmla="*/ 112908 w 208104"/>
              <a:gd name="connsiteY33" fmla="*/ 216487 h 222293"/>
              <a:gd name="connsiteX34" fmla="*/ 133718 w 208104"/>
              <a:gd name="connsiteY34" fmla="*/ 217906 h 222293"/>
              <a:gd name="connsiteX35" fmla="*/ 149799 w 208104"/>
              <a:gd name="connsiteY35" fmla="*/ 212230 h 222293"/>
              <a:gd name="connsiteX36" fmla="*/ 161150 w 208104"/>
              <a:gd name="connsiteY36" fmla="*/ 213176 h 222293"/>
              <a:gd name="connsiteX37" fmla="*/ 169191 w 208104"/>
              <a:gd name="connsiteY37" fmla="*/ 219325 h 222293"/>
              <a:gd name="connsiteX38" fmla="*/ 171083 w 208104"/>
              <a:gd name="connsiteY38" fmla="*/ 214122 h 222293"/>
              <a:gd name="connsiteX39" fmla="*/ 166353 w 208104"/>
              <a:gd name="connsiteY39" fmla="*/ 195204 h 222293"/>
              <a:gd name="connsiteX40" fmla="*/ 174393 w 208104"/>
              <a:gd name="connsiteY40" fmla="*/ 191420 h 222293"/>
              <a:gd name="connsiteX41" fmla="*/ 181488 w 208104"/>
              <a:gd name="connsiteY41" fmla="*/ 177704 h 222293"/>
              <a:gd name="connsiteX42" fmla="*/ 167772 w 208104"/>
              <a:gd name="connsiteY42" fmla="*/ 165407 h 222293"/>
              <a:gd name="connsiteX43" fmla="*/ 155475 w 208104"/>
              <a:gd name="connsiteY43" fmla="*/ 158312 h 222293"/>
              <a:gd name="connsiteX44" fmla="*/ 152164 w 208104"/>
              <a:gd name="connsiteY44" fmla="*/ 146015 h 222293"/>
              <a:gd name="connsiteX45" fmla="*/ 147435 w 208104"/>
              <a:gd name="connsiteY45" fmla="*/ 137029 h 222293"/>
              <a:gd name="connsiteX46" fmla="*/ 163515 w 208104"/>
              <a:gd name="connsiteY46" fmla="*/ 130881 h 222293"/>
              <a:gd name="connsiteX47" fmla="*/ 171556 w 208104"/>
              <a:gd name="connsiteY47" fmla="*/ 123786 h 222293"/>
              <a:gd name="connsiteX48" fmla="*/ 187637 w 208104"/>
              <a:gd name="connsiteY48" fmla="*/ 118111 h 222293"/>
              <a:gd name="connsiteX49" fmla="*/ 192839 w 208104"/>
              <a:gd name="connsiteY49" fmla="*/ 112435 h 222293"/>
              <a:gd name="connsiteX50" fmla="*/ 199461 w 208104"/>
              <a:gd name="connsiteY50" fmla="*/ 115746 h 222293"/>
              <a:gd name="connsiteX51" fmla="*/ 209393 w 208104"/>
              <a:gd name="connsiteY51" fmla="*/ 112908 h 222293"/>
              <a:gd name="connsiteX52" fmla="*/ 198514 w 208104"/>
              <a:gd name="connsiteY52" fmla="*/ 94462 h 222293"/>
              <a:gd name="connsiteX53" fmla="*/ 198987 w 208104"/>
              <a:gd name="connsiteY53" fmla="*/ 84530 h 222293"/>
              <a:gd name="connsiteX54" fmla="*/ 192366 w 208104"/>
              <a:gd name="connsiteY54" fmla="*/ 68922 h 222293"/>
              <a:gd name="connsiteX55" fmla="*/ 182907 w 208104"/>
              <a:gd name="connsiteY55" fmla="*/ 58517 h 222293"/>
              <a:gd name="connsiteX56" fmla="*/ 188582 w 208104"/>
              <a:gd name="connsiteY56" fmla="*/ 50949 h 222293"/>
              <a:gd name="connsiteX57" fmla="*/ 181961 w 208104"/>
              <a:gd name="connsiteY57" fmla="*/ 36288 h 22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8104" h="222293">
                <a:moveTo>
                  <a:pt x="181961" y="36288"/>
                </a:moveTo>
                <a:lnTo>
                  <a:pt x="170609" y="27301"/>
                </a:lnTo>
                <a:lnTo>
                  <a:pt x="144596" y="15950"/>
                </a:lnTo>
                <a:lnTo>
                  <a:pt x="132772" y="23991"/>
                </a:lnTo>
                <a:lnTo>
                  <a:pt x="110543" y="29193"/>
                </a:lnTo>
                <a:lnTo>
                  <a:pt x="110070" y="19261"/>
                </a:lnTo>
                <a:lnTo>
                  <a:pt x="86895" y="12639"/>
                </a:lnTo>
                <a:lnTo>
                  <a:pt x="85949" y="1761"/>
                </a:lnTo>
                <a:lnTo>
                  <a:pt x="71760" y="6018"/>
                </a:lnTo>
                <a:lnTo>
                  <a:pt x="54733" y="2234"/>
                </a:lnTo>
                <a:lnTo>
                  <a:pt x="56625" y="18315"/>
                </a:lnTo>
                <a:lnTo>
                  <a:pt x="62301" y="28720"/>
                </a:lnTo>
                <a:lnTo>
                  <a:pt x="48112" y="42909"/>
                </a:lnTo>
                <a:lnTo>
                  <a:pt x="43382" y="36761"/>
                </a:lnTo>
                <a:lnTo>
                  <a:pt x="24937" y="38179"/>
                </a:lnTo>
                <a:lnTo>
                  <a:pt x="20680" y="44328"/>
                </a:lnTo>
                <a:lnTo>
                  <a:pt x="25409" y="53787"/>
                </a:lnTo>
                <a:lnTo>
                  <a:pt x="20680" y="80273"/>
                </a:lnTo>
                <a:lnTo>
                  <a:pt x="15477" y="91151"/>
                </a:lnTo>
                <a:lnTo>
                  <a:pt x="1761" y="91151"/>
                </a:lnTo>
                <a:lnTo>
                  <a:pt x="6964" y="121421"/>
                </a:lnTo>
                <a:lnTo>
                  <a:pt x="5072" y="141286"/>
                </a:lnTo>
                <a:lnTo>
                  <a:pt x="9802" y="147907"/>
                </a:lnTo>
                <a:lnTo>
                  <a:pt x="8856" y="160677"/>
                </a:lnTo>
                <a:lnTo>
                  <a:pt x="20207" y="168245"/>
                </a:lnTo>
                <a:lnTo>
                  <a:pt x="53787" y="173920"/>
                </a:lnTo>
                <a:lnTo>
                  <a:pt x="42909" y="193785"/>
                </a:lnTo>
                <a:lnTo>
                  <a:pt x="40544" y="215068"/>
                </a:lnTo>
                <a:lnTo>
                  <a:pt x="60409" y="215068"/>
                </a:lnTo>
                <a:lnTo>
                  <a:pt x="65139" y="208447"/>
                </a:lnTo>
                <a:lnTo>
                  <a:pt x="90679" y="217433"/>
                </a:lnTo>
                <a:lnTo>
                  <a:pt x="97773" y="216014"/>
                </a:lnTo>
                <a:lnTo>
                  <a:pt x="110070" y="224055"/>
                </a:lnTo>
                <a:lnTo>
                  <a:pt x="112908" y="216487"/>
                </a:lnTo>
                <a:lnTo>
                  <a:pt x="133718" y="217906"/>
                </a:lnTo>
                <a:lnTo>
                  <a:pt x="149799" y="212230"/>
                </a:lnTo>
                <a:lnTo>
                  <a:pt x="161150" y="213176"/>
                </a:lnTo>
                <a:lnTo>
                  <a:pt x="169191" y="219325"/>
                </a:lnTo>
                <a:lnTo>
                  <a:pt x="171083" y="214122"/>
                </a:lnTo>
                <a:lnTo>
                  <a:pt x="166353" y="195204"/>
                </a:lnTo>
                <a:lnTo>
                  <a:pt x="174393" y="191420"/>
                </a:lnTo>
                <a:lnTo>
                  <a:pt x="181488" y="177704"/>
                </a:lnTo>
                <a:lnTo>
                  <a:pt x="167772" y="165407"/>
                </a:lnTo>
                <a:lnTo>
                  <a:pt x="155475" y="158312"/>
                </a:lnTo>
                <a:lnTo>
                  <a:pt x="152164" y="146015"/>
                </a:lnTo>
                <a:lnTo>
                  <a:pt x="147435" y="137029"/>
                </a:lnTo>
                <a:lnTo>
                  <a:pt x="163515" y="130881"/>
                </a:lnTo>
                <a:lnTo>
                  <a:pt x="171556" y="123786"/>
                </a:lnTo>
                <a:lnTo>
                  <a:pt x="187637" y="118111"/>
                </a:lnTo>
                <a:lnTo>
                  <a:pt x="192839" y="112435"/>
                </a:lnTo>
                <a:lnTo>
                  <a:pt x="199461" y="115746"/>
                </a:lnTo>
                <a:lnTo>
                  <a:pt x="209393" y="112908"/>
                </a:lnTo>
                <a:lnTo>
                  <a:pt x="198514" y="94462"/>
                </a:lnTo>
                <a:lnTo>
                  <a:pt x="198987" y="84530"/>
                </a:lnTo>
                <a:lnTo>
                  <a:pt x="192366" y="68922"/>
                </a:lnTo>
                <a:lnTo>
                  <a:pt x="182907" y="58517"/>
                </a:lnTo>
                <a:lnTo>
                  <a:pt x="188582" y="50949"/>
                </a:lnTo>
                <a:lnTo>
                  <a:pt x="181961" y="362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1AE7AED-4400-4B87-B195-2DDD6115D594}"/>
              </a:ext>
            </a:extLst>
          </p:cNvPr>
          <p:cNvSpPr/>
          <p:nvPr/>
        </p:nvSpPr>
        <p:spPr>
          <a:xfrm>
            <a:off x="5416374" y="3192574"/>
            <a:ext cx="96635" cy="99514"/>
          </a:xfrm>
          <a:custGeom>
            <a:avLst/>
            <a:gdLst>
              <a:gd name="connsiteX0" fmla="*/ 41490 w 42566"/>
              <a:gd name="connsiteY0" fmla="*/ 38653 h 52026"/>
              <a:gd name="connsiteX1" fmla="*/ 29666 w 42566"/>
              <a:gd name="connsiteY1" fmla="*/ 30612 h 52026"/>
              <a:gd name="connsiteX2" fmla="*/ 44328 w 42566"/>
              <a:gd name="connsiteY2" fmla="*/ 23518 h 52026"/>
              <a:gd name="connsiteX3" fmla="*/ 44801 w 42566"/>
              <a:gd name="connsiteY3" fmla="*/ 10747 h 52026"/>
              <a:gd name="connsiteX4" fmla="*/ 38179 w 42566"/>
              <a:gd name="connsiteY4" fmla="*/ 1761 h 52026"/>
              <a:gd name="connsiteX5" fmla="*/ 30612 w 42566"/>
              <a:gd name="connsiteY5" fmla="*/ 8856 h 52026"/>
              <a:gd name="connsiteX6" fmla="*/ 19261 w 42566"/>
              <a:gd name="connsiteY6" fmla="*/ 6491 h 52026"/>
              <a:gd name="connsiteX7" fmla="*/ 10274 w 42566"/>
              <a:gd name="connsiteY7" fmla="*/ 19734 h 52026"/>
              <a:gd name="connsiteX8" fmla="*/ 1761 w 42566"/>
              <a:gd name="connsiteY8" fmla="*/ 33923 h 52026"/>
              <a:gd name="connsiteX9" fmla="*/ 4126 w 42566"/>
              <a:gd name="connsiteY9" fmla="*/ 41963 h 52026"/>
              <a:gd name="connsiteX10" fmla="*/ 5072 w 42566"/>
              <a:gd name="connsiteY10" fmla="*/ 51422 h 52026"/>
              <a:gd name="connsiteX11" fmla="*/ 19734 w 42566"/>
              <a:gd name="connsiteY11" fmla="*/ 51895 h 52026"/>
              <a:gd name="connsiteX12" fmla="*/ 25882 w 42566"/>
              <a:gd name="connsiteY12" fmla="*/ 49531 h 52026"/>
              <a:gd name="connsiteX13" fmla="*/ 32031 w 42566"/>
              <a:gd name="connsiteY13" fmla="*/ 54733 h 52026"/>
              <a:gd name="connsiteX14" fmla="*/ 41490 w 42566"/>
              <a:gd name="connsiteY14" fmla="*/ 38653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566" h="52026">
                <a:moveTo>
                  <a:pt x="41490" y="38653"/>
                </a:moveTo>
                <a:lnTo>
                  <a:pt x="29666" y="30612"/>
                </a:lnTo>
                <a:lnTo>
                  <a:pt x="44328" y="23518"/>
                </a:lnTo>
                <a:lnTo>
                  <a:pt x="44801" y="10747"/>
                </a:lnTo>
                <a:lnTo>
                  <a:pt x="38179" y="1761"/>
                </a:lnTo>
                <a:lnTo>
                  <a:pt x="30612" y="8856"/>
                </a:lnTo>
                <a:lnTo>
                  <a:pt x="19261" y="6491"/>
                </a:lnTo>
                <a:lnTo>
                  <a:pt x="10274" y="19734"/>
                </a:lnTo>
                <a:lnTo>
                  <a:pt x="1761" y="33923"/>
                </a:lnTo>
                <a:lnTo>
                  <a:pt x="4126" y="41963"/>
                </a:lnTo>
                <a:lnTo>
                  <a:pt x="5072" y="51422"/>
                </a:lnTo>
                <a:lnTo>
                  <a:pt x="19734" y="51895"/>
                </a:lnTo>
                <a:lnTo>
                  <a:pt x="25882" y="49531"/>
                </a:lnTo>
                <a:lnTo>
                  <a:pt x="32031" y="54733"/>
                </a:lnTo>
                <a:lnTo>
                  <a:pt x="41490" y="386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5B2737B-66B5-46CF-9862-6F10A3B9D4A9}"/>
              </a:ext>
            </a:extLst>
          </p:cNvPr>
          <p:cNvSpPr/>
          <p:nvPr/>
        </p:nvSpPr>
        <p:spPr>
          <a:xfrm>
            <a:off x="3320465" y="634172"/>
            <a:ext cx="236218" cy="162841"/>
          </a:xfrm>
          <a:custGeom>
            <a:avLst/>
            <a:gdLst>
              <a:gd name="connsiteX0" fmla="*/ 104395 w 104052"/>
              <a:gd name="connsiteY0" fmla="*/ 61355 h 85133"/>
              <a:gd name="connsiteX1" fmla="*/ 96354 w 104052"/>
              <a:gd name="connsiteY1" fmla="*/ 47166 h 85133"/>
              <a:gd name="connsiteX2" fmla="*/ 64665 w 104052"/>
              <a:gd name="connsiteY2" fmla="*/ 56625 h 85133"/>
              <a:gd name="connsiteX3" fmla="*/ 68922 w 104052"/>
              <a:gd name="connsiteY3" fmla="*/ 68449 h 85133"/>
              <a:gd name="connsiteX4" fmla="*/ 93043 w 104052"/>
              <a:gd name="connsiteY4" fmla="*/ 84530 h 85133"/>
              <a:gd name="connsiteX5" fmla="*/ 104395 w 104052"/>
              <a:gd name="connsiteY5" fmla="*/ 61355 h 85133"/>
              <a:gd name="connsiteX6" fmla="*/ 63720 w 104052"/>
              <a:gd name="connsiteY6" fmla="*/ 37234 h 85133"/>
              <a:gd name="connsiteX7" fmla="*/ 51422 w 104052"/>
              <a:gd name="connsiteY7" fmla="*/ 32977 h 85133"/>
              <a:gd name="connsiteX8" fmla="*/ 48112 w 104052"/>
              <a:gd name="connsiteY8" fmla="*/ 25409 h 85133"/>
              <a:gd name="connsiteX9" fmla="*/ 54260 w 104052"/>
              <a:gd name="connsiteY9" fmla="*/ 15950 h 85133"/>
              <a:gd name="connsiteX10" fmla="*/ 53787 w 104052"/>
              <a:gd name="connsiteY10" fmla="*/ 1761 h 85133"/>
              <a:gd name="connsiteX11" fmla="*/ 36760 w 104052"/>
              <a:gd name="connsiteY11" fmla="*/ 9329 h 85133"/>
              <a:gd name="connsiteX12" fmla="*/ 29666 w 104052"/>
              <a:gd name="connsiteY12" fmla="*/ 17369 h 85133"/>
              <a:gd name="connsiteX13" fmla="*/ 10747 w 104052"/>
              <a:gd name="connsiteY13" fmla="*/ 19261 h 85133"/>
              <a:gd name="connsiteX14" fmla="*/ 5072 w 104052"/>
              <a:gd name="connsiteY14" fmla="*/ 27301 h 85133"/>
              <a:gd name="connsiteX15" fmla="*/ 1761 w 104052"/>
              <a:gd name="connsiteY15" fmla="*/ 34869 h 85133"/>
              <a:gd name="connsiteX16" fmla="*/ 3653 w 104052"/>
              <a:gd name="connsiteY16" fmla="*/ 63720 h 85133"/>
              <a:gd name="connsiteX17" fmla="*/ 13585 w 104052"/>
              <a:gd name="connsiteY17" fmla="*/ 79800 h 85133"/>
              <a:gd name="connsiteX18" fmla="*/ 30612 w 104052"/>
              <a:gd name="connsiteY18" fmla="*/ 83584 h 85133"/>
              <a:gd name="connsiteX19" fmla="*/ 44801 w 104052"/>
              <a:gd name="connsiteY19" fmla="*/ 79327 h 85133"/>
              <a:gd name="connsiteX20" fmla="*/ 37706 w 104052"/>
              <a:gd name="connsiteY20" fmla="*/ 65138 h 85133"/>
              <a:gd name="connsiteX21" fmla="*/ 52368 w 104052"/>
              <a:gd name="connsiteY21" fmla="*/ 44801 h 85133"/>
              <a:gd name="connsiteX22" fmla="*/ 58990 w 104052"/>
              <a:gd name="connsiteY22" fmla="*/ 48112 h 85133"/>
              <a:gd name="connsiteX23" fmla="*/ 63720 w 104052"/>
              <a:gd name="connsiteY23" fmla="*/ 37234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85133">
                <a:moveTo>
                  <a:pt x="104395" y="61355"/>
                </a:moveTo>
                <a:lnTo>
                  <a:pt x="96354" y="47166"/>
                </a:lnTo>
                <a:lnTo>
                  <a:pt x="64665" y="56625"/>
                </a:lnTo>
                <a:lnTo>
                  <a:pt x="68922" y="68449"/>
                </a:lnTo>
                <a:lnTo>
                  <a:pt x="93043" y="84530"/>
                </a:lnTo>
                <a:lnTo>
                  <a:pt x="104395" y="61355"/>
                </a:lnTo>
                <a:close/>
                <a:moveTo>
                  <a:pt x="63720" y="37234"/>
                </a:moveTo>
                <a:lnTo>
                  <a:pt x="51422" y="32977"/>
                </a:lnTo>
                <a:lnTo>
                  <a:pt x="48112" y="25409"/>
                </a:lnTo>
                <a:lnTo>
                  <a:pt x="54260" y="15950"/>
                </a:lnTo>
                <a:lnTo>
                  <a:pt x="53787" y="1761"/>
                </a:lnTo>
                <a:lnTo>
                  <a:pt x="36760" y="9329"/>
                </a:lnTo>
                <a:lnTo>
                  <a:pt x="29666" y="17369"/>
                </a:lnTo>
                <a:lnTo>
                  <a:pt x="10747" y="19261"/>
                </a:lnTo>
                <a:lnTo>
                  <a:pt x="5072" y="27301"/>
                </a:lnTo>
                <a:lnTo>
                  <a:pt x="1761" y="34869"/>
                </a:lnTo>
                <a:lnTo>
                  <a:pt x="3653" y="63720"/>
                </a:lnTo>
                <a:lnTo>
                  <a:pt x="13585" y="79800"/>
                </a:lnTo>
                <a:lnTo>
                  <a:pt x="30612" y="83584"/>
                </a:lnTo>
                <a:lnTo>
                  <a:pt x="44801" y="79327"/>
                </a:lnTo>
                <a:lnTo>
                  <a:pt x="37706" y="65138"/>
                </a:lnTo>
                <a:lnTo>
                  <a:pt x="52368" y="44801"/>
                </a:lnTo>
                <a:lnTo>
                  <a:pt x="58990" y="48112"/>
                </a:lnTo>
                <a:lnTo>
                  <a:pt x="63720" y="37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99D6702-6228-4C2D-9A36-4F3BA93EBDAF}"/>
              </a:ext>
            </a:extLst>
          </p:cNvPr>
          <p:cNvSpPr/>
          <p:nvPr/>
        </p:nvSpPr>
        <p:spPr>
          <a:xfrm>
            <a:off x="2411021" y="1784910"/>
            <a:ext cx="1213309" cy="1040369"/>
          </a:xfrm>
          <a:custGeom>
            <a:avLst/>
            <a:gdLst>
              <a:gd name="connsiteX0" fmla="*/ 434524 w 534449"/>
              <a:gd name="connsiteY0" fmla="*/ 6964 h 543909"/>
              <a:gd name="connsiteX1" fmla="*/ 417497 w 534449"/>
              <a:gd name="connsiteY1" fmla="*/ 8856 h 543909"/>
              <a:gd name="connsiteX2" fmla="*/ 407092 w 534449"/>
              <a:gd name="connsiteY2" fmla="*/ 1761 h 543909"/>
              <a:gd name="connsiteX3" fmla="*/ 380606 w 534449"/>
              <a:gd name="connsiteY3" fmla="*/ 1761 h 543909"/>
              <a:gd name="connsiteX4" fmla="*/ 357431 w 534449"/>
              <a:gd name="connsiteY4" fmla="*/ 14058 h 543909"/>
              <a:gd name="connsiteX5" fmla="*/ 344661 w 534449"/>
              <a:gd name="connsiteY5" fmla="*/ 9329 h 543909"/>
              <a:gd name="connsiteX6" fmla="*/ 303513 w 534449"/>
              <a:gd name="connsiteY6" fmla="*/ 11693 h 543909"/>
              <a:gd name="connsiteX7" fmla="*/ 261419 w 534449"/>
              <a:gd name="connsiteY7" fmla="*/ 17369 h 543909"/>
              <a:gd name="connsiteX8" fmla="*/ 237771 w 534449"/>
              <a:gd name="connsiteY8" fmla="*/ 26828 h 543909"/>
              <a:gd name="connsiteX9" fmla="*/ 221690 w 534449"/>
              <a:gd name="connsiteY9" fmla="*/ 39126 h 543909"/>
              <a:gd name="connsiteX10" fmla="*/ 194731 w 534449"/>
              <a:gd name="connsiteY10" fmla="*/ 44801 h 543909"/>
              <a:gd name="connsiteX11" fmla="*/ 170610 w 534449"/>
              <a:gd name="connsiteY11" fmla="*/ 61355 h 543909"/>
              <a:gd name="connsiteX12" fmla="*/ 180069 w 534449"/>
              <a:gd name="connsiteY12" fmla="*/ 80746 h 543909"/>
              <a:gd name="connsiteX13" fmla="*/ 181488 w 534449"/>
              <a:gd name="connsiteY13" fmla="*/ 99192 h 543909"/>
              <a:gd name="connsiteX14" fmla="*/ 190001 w 534449"/>
              <a:gd name="connsiteY14" fmla="*/ 130881 h 543909"/>
              <a:gd name="connsiteX15" fmla="*/ 196623 w 534449"/>
              <a:gd name="connsiteY15" fmla="*/ 137502 h 543909"/>
              <a:gd name="connsiteX16" fmla="*/ 191893 w 534449"/>
              <a:gd name="connsiteY16" fmla="*/ 149326 h 543909"/>
              <a:gd name="connsiteX17" fmla="*/ 158785 w 534449"/>
              <a:gd name="connsiteY17" fmla="*/ 154056 h 543909"/>
              <a:gd name="connsiteX18" fmla="*/ 146961 w 534449"/>
              <a:gd name="connsiteY18" fmla="*/ 165407 h 543909"/>
              <a:gd name="connsiteX19" fmla="*/ 132299 w 534449"/>
              <a:gd name="connsiteY19" fmla="*/ 167772 h 543909"/>
              <a:gd name="connsiteX20" fmla="*/ 130880 w 534449"/>
              <a:gd name="connsiteY20" fmla="*/ 190001 h 543909"/>
              <a:gd name="connsiteX21" fmla="*/ 101084 w 534449"/>
              <a:gd name="connsiteY21" fmla="*/ 201825 h 543909"/>
              <a:gd name="connsiteX22" fmla="*/ 91152 w 534449"/>
              <a:gd name="connsiteY22" fmla="*/ 216960 h 543909"/>
              <a:gd name="connsiteX23" fmla="*/ 70341 w 534449"/>
              <a:gd name="connsiteY23" fmla="*/ 225001 h 543909"/>
              <a:gd name="connsiteX24" fmla="*/ 44801 w 534449"/>
              <a:gd name="connsiteY24" fmla="*/ 229730 h 543909"/>
              <a:gd name="connsiteX25" fmla="*/ 2707 w 534449"/>
              <a:gd name="connsiteY25" fmla="*/ 251960 h 543909"/>
              <a:gd name="connsiteX26" fmla="*/ 2234 w 534449"/>
              <a:gd name="connsiteY26" fmla="*/ 287432 h 543909"/>
              <a:gd name="connsiteX27" fmla="*/ 2234 w 534449"/>
              <a:gd name="connsiteY27" fmla="*/ 289324 h 543909"/>
              <a:gd name="connsiteX28" fmla="*/ 1761 w 534449"/>
              <a:gd name="connsiteY28" fmla="*/ 294999 h 543909"/>
              <a:gd name="connsiteX29" fmla="*/ 97773 w 534449"/>
              <a:gd name="connsiteY29" fmla="*/ 368309 h 543909"/>
              <a:gd name="connsiteX30" fmla="*/ 184799 w 534449"/>
              <a:gd name="connsiteY30" fmla="*/ 434051 h 543909"/>
              <a:gd name="connsiteX31" fmla="*/ 272770 w 534449"/>
              <a:gd name="connsiteY31" fmla="*/ 499320 h 543909"/>
              <a:gd name="connsiteX32" fmla="*/ 278918 w 534449"/>
              <a:gd name="connsiteY32" fmla="*/ 513509 h 543909"/>
              <a:gd name="connsiteX33" fmla="*/ 294999 w 534449"/>
              <a:gd name="connsiteY33" fmla="*/ 522022 h 543909"/>
              <a:gd name="connsiteX34" fmla="*/ 307296 w 534449"/>
              <a:gd name="connsiteY34" fmla="*/ 527225 h 543909"/>
              <a:gd name="connsiteX35" fmla="*/ 307769 w 534449"/>
              <a:gd name="connsiteY35" fmla="*/ 546143 h 543909"/>
              <a:gd name="connsiteX36" fmla="*/ 336620 w 534449"/>
              <a:gd name="connsiteY36" fmla="*/ 543306 h 543909"/>
              <a:gd name="connsiteX37" fmla="*/ 373511 w 534449"/>
              <a:gd name="connsiteY37" fmla="*/ 530063 h 543909"/>
              <a:gd name="connsiteX38" fmla="*/ 448240 w 534449"/>
              <a:gd name="connsiteY38" fmla="*/ 470942 h 543909"/>
              <a:gd name="connsiteX39" fmla="*/ 536211 w 534449"/>
              <a:gd name="connsiteY39" fmla="*/ 413240 h 543909"/>
              <a:gd name="connsiteX40" fmla="*/ 524387 w 534449"/>
              <a:gd name="connsiteY40" fmla="*/ 394322 h 543909"/>
              <a:gd name="connsiteX41" fmla="*/ 504049 w 534449"/>
              <a:gd name="connsiteY41" fmla="*/ 380606 h 543909"/>
              <a:gd name="connsiteX42" fmla="*/ 491752 w 534449"/>
              <a:gd name="connsiteY42" fmla="*/ 386281 h 543909"/>
              <a:gd name="connsiteX43" fmla="*/ 482293 w 534449"/>
              <a:gd name="connsiteY43" fmla="*/ 369255 h 543909"/>
              <a:gd name="connsiteX44" fmla="*/ 481347 w 534449"/>
              <a:gd name="connsiteY44" fmla="*/ 356485 h 543909"/>
              <a:gd name="connsiteX45" fmla="*/ 465266 w 534449"/>
              <a:gd name="connsiteY45" fmla="*/ 334255 h 543909"/>
              <a:gd name="connsiteX46" fmla="*/ 475199 w 534449"/>
              <a:gd name="connsiteY46" fmla="*/ 321958 h 543909"/>
              <a:gd name="connsiteX47" fmla="*/ 472834 w 534449"/>
              <a:gd name="connsiteY47" fmla="*/ 303040 h 543909"/>
              <a:gd name="connsiteX48" fmla="*/ 475671 w 534449"/>
              <a:gd name="connsiteY48" fmla="*/ 286486 h 543909"/>
              <a:gd name="connsiteX49" fmla="*/ 473307 w 534449"/>
              <a:gd name="connsiteY49" fmla="*/ 272770 h 543909"/>
              <a:gd name="connsiteX50" fmla="*/ 477563 w 534449"/>
              <a:gd name="connsiteY50" fmla="*/ 248176 h 543909"/>
              <a:gd name="connsiteX51" fmla="*/ 475671 w 534449"/>
              <a:gd name="connsiteY51" fmla="*/ 233987 h 543909"/>
              <a:gd name="connsiteX52" fmla="*/ 466686 w 534449"/>
              <a:gd name="connsiteY52" fmla="*/ 207501 h 543909"/>
              <a:gd name="connsiteX53" fmla="*/ 454388 w 534449"/>
              <a:gd name="connsiteY53" fmla="*/ 154056 h 543909"/>
              <a:gd name="connsiteX54" fmla="*/ 438307 w 534449"/>
              <a:gd name="connsiteY54" fmla="*/ 141759 h 543909"/>
              <a:gd name="connsiteX55" fmla="*/ 438307 w 534449"/>
              <a:gd name="connsiteY55" fmla="*/ 134664 h 543909"/>
              <a:gd name="connsiteX56" fmla="*/ 417024 w 534449"/>
              <a:gd name="connsiteY56" fmla="*/ 116692 h 543909"/>
              <a:gd name="connsiteX57" fmla="*/ 414186 w 534449"/>
              <a:gd name="connsiteY57" fmla="*/ 93989 h 543909"/>
              <a:gd name="connsiteX58" fmla="*/ 429321 w 534449"/>
              <a:gd name="connsiteY58" fmla="*/ 76963 h 543909"/>
              <a:gd name="connsiteX59" fmla="*/ 434524 w 534449"/>
              <a:gd name="connsiteY59" fmla="*/ 51895 h 543909"/>
              <a:gd name="connsiteX60" fmla="*/ 429794 w 534449"/>
              <a:gd name="connsiteY60" fmla="*/ 22572 h 543909"/>
              <a:gd name="connsiteX61" fmla="*/ 434524 w 534449"/>
              <a:gd name="connsiteY61" fmla="*/ 6964 h 54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4449" h="543909">
                <a:moveTo>
                  <a:pt x="434524" y="6964"/>
                </a:moveTo>
                <a:lnTo>
                  <a:pt x="417497" y="8856"/>
                </a:lnTo>
                <a:lnTo>
                  <a:pt x="407092" y="1761"/>
                </a:lnTo>
                <a:lnTo>
                  <a:pt x="380606" y="1761"/>
                </a:lnTo>
                <a:lnTo>
                  <a:pt x="357431" y="14058"/>
                </a:lnTo>
                <a:lnTo>
                  <a:pt x="344661" y="9329"/>
                </a:lnTo>
                <a:lnTo>
                  <a:pt x="303513" y="11693"/>
                </a:lnTo>
                <a:lnTo>
                  <a:pt x="261419" y="17369"/>
                </a:lnTo>
                <a:lnTo>
                  <a:pt x="237771" y="26828"/>
                </a:lnTo>
                <a:lnTo>
                  <a:pt x="221690" y="39126"/>
                </a:lnTo>
                <a:lnTo>
                  <a:pt x="194731" y="44801"/>
                </a:lnTo>
                <a:lnTo>
                  <a:pt x="170610" y="61355"/>
                </a:lnTo>
                <a:lnTo>
                  <a:pt x="180069" y="80746"/>
                </a:lnTo>
                <a:lnTo>
                  <a:pt x="181488" y="99192"/>
                </a:lnTo>
                <a:lnTo>
                  <a:pt x="190001" y="130881"/>
                </a:lnTo>
                <a:lnTo>
                  <a:pt x="196623" y="137502"/>
                </a:lnTo>
                <a:lnTo>
                  <a:pt x="191893" y="149326"/>
                </a:lnTo>
                <a:lnTo>
                  <a:pt x="158785" y="154056"/>
                </a:lnTo>
                <a:lnTo>
                  <a:pt x="146961" y="165407"/>
                </a:lnTo>
                <a:lnTo>
                  <a:pt x="132299" y="167772"/>
                </a:lnTo>
                <a:lnTo>
                  <a:pt x="130880" y="190001"/>
                </a:lnTo>
                <a:lnTo>
                  <a:pt x="101084" y="201825"/>
                </a:lnTo>
                <a:lnTo>
                  <a:pt x="91152" y="216960"/>
                </a:lnTo>
                <a:lnTo>
                  <a:pt x="70341" y="225001"/>
                </a:lnTo>
                <a:lnTo>
                  <a:pt x="44801" y="229730"/>
                </a:lnTo>
                <a:lnTo>
                  <a:pt x="2707" y="251960"/>
                </a:lnTo>
                <a:lnTo>
                  <a:pt x="2234" y="287432"/>
                </a:lnTo>
                <a:lnTo>
                  <a:pt x="2234" y="289324"/>
                </a:lnTo>
                <a:lnTo>
                  <a:pt x="1761" y="294999"/>
                </a:lnTo>
                <a:lnTo>
                  <a:pt x="97773" y="368309"/>
                </a:lnTo>
                <a:lnTo>
                  <a:pt x="184799" y="434051"/>
                </a:lnTo>
                <a:lnTo>
                  <a:pt x="272770" y="499320"/>
                </a:lnTo>
                <a:lnTo>
                  <a:pt x="278918" y="513509"/>
                </a:lnTo>
                <a:lnTo>
                  <a:pt x="294999" y="522022"/>
                </a:lnTo>
                <a:lnTo>
                  <a:pt x="307296" y="527225"/>
                </a:lnTo>
                <a:lnTo>
                  <a:pt x="307769" y="546143"/>
                </a:lnTo>
                <a:lnTo>
                  <a:pt x="336620" y="543306"/>
                </a:lnTo>
                <a:lnTo>
                  <a:pt x="373511" y="530063"/>
                </a:lnTo>
                <a:lnTo>
                  <a:pt x="448240" y="470942"/>
                </a:lnTo>
                <a:lnTo>
                  <a:pt x="536211" y="413240"/>
                </a:lnTo>
                <a:lnTo>
                  <a:pt x="524387" y="394322"/>
                </a:lnTo>
                <a:lnTo>
                  <a:pt x="504049" y="380606"/>
                </a:lnTo>
                <a:lnTo>
                  <a:pt x="491752" y="386281"/>
                </a:lnTo>
                <a:lnTo>
                  <a:pt x="482293" y="369255"/>
                </a:lnTo>
                <a:lnTo>
                  <a:pt x="481347" y="356485"/>
                </a:lnTo>
                <a:lnTo>
                  <a:pt x="465266" y="334255"/>
                </a:lnTo>
                <a:lnTo>
                  <a:pt x="475199" y="321958"/>
                </a:lnTo>
                <a:lnTo>
                  <a:pt x="472834" y="303040"/>
                </a:lnTo>
                <a:lnTo>
                  <a:pt x="475671" y="286486"/>
                </a:lnTo>
                <a:lnTo>
                  <a:pt x="473307" y="272770"/>
                </a:lnTo>
                <a:lnTo>
                  <a:pt x="477563" y="248176"/>
                </a:lnTo>
                <a:lnTo>
                  <a:pt x="475671" y="233987"/>
                </a:lnTo>
                <a:lnTo>
                  <a:pt x="466686" y="207501"/>
                </a:lnTo>
                <a:lnTo>
                  <a:pt x="454388" y="154056"/>
                </a:lnTo>
                <a:lnTo>
                  <a:pt x="438307" y="141759"/>
                </a:lnTo>
                <a:lnTo>
                  <a:pt x="438307" y="134664"/>
                </a:lnTo>
                <a:lnTo>
                  <a:pt x="417024" y="116692"/>
                </a:lnTo>
                <a:lnTo>
                  <a:pt x="414186" y="93989"/>
                </a:lnTo>
                <a:lnTo>
                  <a:pt x="429321" y="76963"/>
                </a:lnTo>
                <a:lnTo>
                  <a:pt x="434524" y="51895"/>
                </a:lnTo>
                <a:lnTo>
                  <a:pt x="429794" y="22572"/>
                </a:lnTo>
                <a:lnTo>
                  <a:pt x="434524" y="6964"/>
                </a:lnTo>
                <a:close/>
              </a:path>
            </a:pathLst>
          </a:custGeom>
          <a:solidFill>
            <a:srgbClr val="00B050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7064498-1409-4D07-BEC8-3A42D0EC9CA1}"/>
              </a:ext>
            </a:extLst>
          </p:cNvPr>
          <p:cNvSpPr/>
          <p:nvPr/>
        </p:nvSpPr>
        <p:spPr>
          <a:xfrm>
            <a:off x="4348019" y="2105163"/>
            <a:ext cx="751606" cy="551847"/>
          </a:xfrm>
          <a:custGeom>
            <a:avLst/>
            <a:gdLst>
              <a:gd name="connsiteX0" fmla="*/ 95408 w 331075"/>
              <a:gd name="connsiteY0" fmla="*/ 18788 h 288508"/>
              <a:gd name="connsiteX1" fmla="*/ 69395 w 331075"/>
              <a:gd name="connsiteY1" fmla="*/ 9802 h 288508"/>
              <a:gd name="connsiteX2" fmla="*/ 44328 w 331075"/>
              <a:gd name="connsiteY2" fmla="*/ 1761 h 288508"/>
              <a:gd name="connsiteX3" fmla="*/ 10748 w 331075"/>
              <a:gd name="connsiteY3" fmla="*/ 2707 h 288508"/>
              <a:gd name="connsiteX4" fmla="*/ 2234 w 331075"/>
              <a:gd name="connsiteY4" fmla="*/ 16896 h 288508"/>
              <a:gd name="connsiteX5" fmla="*/ 7437 w 331075"/>
              <a:gd name="connsiteY5" fmla="*/ 29666 h 288508"/>
              <a:gd name="connsiteX6" fmla="*/ 1761 w 331075"/>
              <a:gd name="connsiteY6" fmla="*/ 48112 h 288508"/>
              <a:gd name="connsiteX7" fmla="*/ 11220 w 331075"/>
              <a:gd name="connsiteY7" fmla="*/ 72233 h 288508"/>
              <a:gd name="connsiteX8" fmla="*/ 17369 w 331075"/>
              <a:gd name="connsiteY8" fmla="*/ 179596 h 288508"/>
              <a:gd name="connsiteX9" fmla="*/ 22098 w 331075"/>
              <a:gd name="connsiteY9" fmla="*/ 290270 h 288508"/>
              <a:gd name="connsiteX10" fmla="*/ 126624 w 331075"/>
              <a:gd name="connsiteY10" fmla="*/ 290270 h 288508"/>
              <a:gd name="connsiteX11" fmla="*/ 227838 w 331075"/>
              <a:gd name="connsiteY11" fmla="*/ 290270 h 288508"/>
              <a:gd name="connsiteX12" fmla="*/ 330944 w 331075"/>
              <a:gd name="connsiteY12" fmla="*/ 290270 h 288508"/>
              <a:gd name="connsiteX13" fmla="*/ 326215 w 331075"/>
              <a:gd name="connsiteY13" fmla="*/ 284121 h 288508"/>
              <a:gd name="connsiteX14" fmla="*/ 294053 w 331075"/>
              <a:gd name="connsiteY14" fmla="*/ 257162 h 288508"/>
              <a:gd name="connsiteX15" fmla="*/ 292162 w 331075"/>
              <a:gd name="connsiteY15" fmla="*/ 237297 h 288508"/>
              <a:gd name="connsiteX16" fmla="*/ 296891 w 331075"/>
              <a:gd name="connsiteY16" fmla="*/ 232095 h 288508"/>
              <a:gd name="connsiteX17" fmla="*/ 271824 w 331075"/>
              <a:gd name="connsiteY17" fmla="*/ 198987 h 288508"/>
              <a:gd name="connsiteX18" fmla="*/ 262365 w 331075"/>
              <a:gd name="connsiteY18" fmla="*/ 181961 h 288508"/>
              <a:gd name="connsiteX19" fmla="*/ 251486 w 331075"/>
              <a:gd name="connsiteY19" fmla="*/ 165407 h 288508"/>
              <a:gd name="connsiteX20" fmla="*/ 228784 w 331075"/>
              <a:gd name="connsiteY20" fmla="*/ 118583 h 288508"/>
              <a:gd name="connsiteX21" fmla="*/ 210338 w 331075"/>
              <a:gd name="connsiteY21" fmla="*/ 88314 h 288508"/>
              <a:gd name="connsiteX22" fmla="*/ 197095 w 331075"/>
              <a:gd name="connsiteY22" fmla="*/ 56625 h 288508"/>
              <a:gd name="connsiteX23" fmla="*/ 199460 w 331075"/>
              <a:gd name="connsiteY23" fmla="*/ 53787 h 288508"/>
              <a:gd name="connsiteX24" fmla="*/ 221217 w 331075"/>
              <a:gd name="connsiteY24" fmla="*/ 96827 h 288508"/>
              <a:gd name="connsiteX25" fmla="*/ 233987 w 331075"/>
              <a:gd name="connsiteY25" fmla="*/ 110543 h 288508"/>
              <a:gd name="connsiteX26" fmla="*/ 243446 w 331075"/>
              <a:gd name="connsiteY26" fmla="*/ 120002 h 288508"/>
              <a:gd name="connsiteX27" fmla="*/ 249121 w 331075"/>
              <a:gd name="connsiteY27" fmla="*/ 114800 h 288508"/>
              <a:gd name="connsiteX28" fmla="*/ 254797 w 331075"/>
              <a:gd name="connsiteY28" fmla="*/ 99192 h 288508"/>
              <a:gd name="connsiteX29" fmla="*/ 258108 w 331075"/>
              <a:gd name="connsiteY29" fmla="*/ 76490 h 288508"/>
              <a:gd name="connsiteX30" fmla="*/ 264257 w 331075"/>
              <a:gd name="connsiteY30" fmla="*/ 64665 h 288508"/>
              <a:gd name="connsiteX31" fmla="*/ 260945 w 331075"/>
              <a:gd name="connsiteY31" fmla="*/ 56625 h 288508"/>
              <a:gd name="connsiteX32" fmla="*/ 242500 w 331075"/>
              <a:gd name="connsiteY32" fmla="*/ 13112 h 288508"/>
              <a:gd name="connsiteX33" fmla="*/ 242500 w 331075"/>
              <a:gd name="connsiteY33" fmla="*/ 13112 h 288508"/>
              <a:gd name="connsiteX34" fmla="*/ 230676 w 331075"/>
              <a:gd name="connsiteY34" fmla="*/ 20680 h 288508"/>
              <a:gd name="connsiteX35" fmla="*/ 210811 w 331075"/>
              <a:gd name="connsiteY35" fmla="*/ 18788 h 288508"/>
              <a:gd name="connsiteX36" fmla="*/ 190001 w 331075"/>
              <a:gd name="connsiteY36" fmla="*/ 11693 h 288508"/>
              <a:gd name="connsiteX37" fmla="*/ 184798 w 331075"/>
              <a:gd name="connsiteY37" fmla="*/ 21626 h 288508"/>
              <a:gd name="connsiteX38" fmla="*/ 176758 w 331075"/>
              <a:gd name="connsiteY38" fmla="*/ 6491 h 288508"/>
              <a:gd name="connsiteX39" fmla="*/ 158312 w 331075"/>
              <a:gd name="connsiteY39" fmla="*/ 2707 h 288508"/>
              <a:gd name="connsiteX40" fmla="*/ 136083 w 331075"/>
              <a:gd name="connsiteY40" fmla="*/ 5545 h 288508"/>
              <a:gd name="connsiteX41" fmla="*/ 126151 w 331075"/>
              <a:gd name="connsiteY41" fmla="*/ 14058 h 288508"/>
              <a:gd name="connsiteX42" fmla="*/ 107705 w 331075"/>
              <a:gd name="connsiteY42" fmla="*/ 23517 h 288508"/>
              <a:gd name="connsiteX43" fmla="*/ 95408 w 331075"/>
              <a:gd name="connsiteY43" fmla="*/ 18788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1075" h="288508">
                <a:moveTo>
                  <a:pt x="95408" y="18788"/>
                </a:moveTo>
                <a:lnTo>
                  <a:pt x="69395" y="9802"/>
                </a:lnTo>
                <a:lnTo>
                  <a:pt x="44328" y="1761"/>
                </a:lnTo>
                <a:lnTo>
                  <a:pt x="10748" y="2707"/>
                </a:lnTo>
                <a:lnTo>
                  <a:pt x="2234" y="16896"/>
                </a:lnTo>
                <a:lnTo>
                  <a:pt x="7437" y="29666"/>
                </a:lnTo>
                <a:lnTo>
                  <a:pt x="1761" y="48112"/>
                </a:lnTo>
                <a:lnTo>
                  <a:pt x="11220" y="72233"/>
                </a:lnTo>
                <a:lnTo>
                  <a:pt x="17369" y="179596"/>
                </a:lnTo>
                <a:lnTo>
                  <a:pt x="22098" y="290270"/>
                </a:lnTo>
                <a:lnTo>
                  <a:pt x="126624" y="290270"/>
                </a:lnTo>
                <a:lnTo>
                  <a:pt x="227838" y="290270"/>
                </a:lnTo>
                <a:lnTo>
                  <a:pt x="330944" y="290270"/>
                </a:lnTo>
                <a:lnTo>
                  <a:pt x="326215" y="284121"/>
                </a:lnTo>
                <a:lnTo>
                  <a:pt x="294053" y="257162"/>
                </a:lnTo>
                <a:lnTo>
                  <a:pt x="292162" y="237297"/>
                </a:lnTo>
                <a:lnTo>
                  <a:pt x="296891" y="232095"/>
                </a:lnTo>
                <a:lnTo>
                  <a:pt x="271824" y="198987"/>
                </a:lnTo>
                <a:lnTo>
                  <a:pt x="262365" y="181961"/>
                </a:lnTo>
                <a:lnTo>
                  <a:pt x="251486" y="165407"/>
                </a:lnTo>
                <a:lnTo>
                  <a:pt x="228784" y="118583"/>
                </a:lnTo>
                <a:lnTo>
                  <a:pt x="210338" y="88314"/>
                </a:lnTo>
                <a:lnTo>
                  <a:pt x="197095" y="56625"/>
                </a:lnTo>
                <a:lnTo>
                  <a:pt x="199460" y="53787"/>
                </a:lnTo>
                <a:lnTo>
                  <a:pt x="221217" y="96827"/>
                </a:lnTo>
                <a:lnTo>
                  <a:pt x="233987" y="110543"/>
                </a:lnTo>
                <a:lnTo>
                  <a:pt x="243446" y="120002"/>
                </a:lnTo>
                <a:lnTo>
                  <a:pt x="249121" y="114800"/>
                </a:lnTo>
                <a:lnTo>
                  <a:pt x="254797" y="99192"/>
                </a:lnTo>
                <a:lnTo>
                  <a:pt x="258108" y="76490"/>
                </a:lnTo>
                <a:lnTo>
                  <a:pt x="264257" y="64665"/>
                </a:lnTo>
                <a:lnTo>
                  <a:pt x="260945" y="56625"/>
                </a:lnTo>
                <a:lnTo>
                  <a:pt x="242500" y="13112"/>
                </a:lnTo>
                <a:lnTo>
                  <a:pt x="242500" y="13112"/>
                </a:lnTo>
                <a:lnTo>
                  <a:pt x="230676" y="20680"/>
                </a:lnTo>
                <a:lnTo>
                  <a:pt x="210811" y="18788"/>
                </a:lnTo>
                <a:lnTo>
                  <a:pt x="190001" y="11693"/>
                </a:lnTo>
                <a:lnTo>
                  <a:pt x="184798" y="21626"/>
                </a:lnTo>
                <a:lnTo>
                  <a:pt x="176758" y="6491"/>
                </a:lnTo>
                <a:lnTo>
                  <a:pt x="158312" y="2707"/>
                </a:lnTo>
                <a:lnTo>
                  <a:pt x="136083" y="5545"/>
                </a:lnTo>
                <a:lnTo>
                  <a:pt x="126151" y="14058"/>
                </a:lnTo>
                <a:lnTo>
                  <a:pt x="107705" y="23517"/>
                </a:lnTo>
                <a:lnTo>
                  <a:pt x="95408" y="187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D880A56-AE4F-422D-8BA6-E066567DF75C}"/>
              </a:ext>
            </a:extLst>
          </p:cNvPr>
          <p:cNvSpPr/>
          <p:nvPr/>
        </p:nvSpPr>
        <p:spPr>
          <a:xfrm>
            <a:off x="5088889" y="2887702"/>
            <a:ext cx="408016" cy="316635"/>
          </a:xfrm>
          <a:custGeom>
            <a:avLst/>
            <a:gdLst>
              <a:gd name="connsiteX0" fmla="*/ 92570 w 179726"/>
              <a:gd name="connsiteY0" fmla="*/ 78854 h 165537"/>
              <a:gd name="connsiteX1" fmla="*/ 77436 w 179726"/>
              <a:gd name="connsiteY1" fmla="*/ 64192 h 165537"/>
              <a:gd name="connsiteX2" fmla="*/ 68922 w 179726"/>
              <a:gd name="connsiteY2" fmla="*/ 36288 h 165537"/>
              <a:gd name="connsiteX3" fmla="*/ 51422 w 179726"/>
              <a:gd name="connsiteY3" fmla="*/ 1761 h 165537"/>
              <a:gd name="connsiteX4" fmla="*/ 39126 w 179726"/>
              <a:gd name="connsiteY4" fmla="*/ 18788 h 165537"/>
              <a:gd name="connsiteX5" fmla="*/ 20207 w 179726"/>
              <a:gd name="connsiteY5" fmla="*/ 23517 h 165537"/>
              <a:gd name="connsiteX6" fmla="*/ 12639 w 179726"/>
              <a:gd name="connsiteY6" fmla="*/ 32977 h 165537"/>
              <a:gd name="connsiteX7" fmla="*/ 10748 w 179726"/>
              <a:gd name="connsiteY7" fmla="*/ 52841 h 165537"/>
              <a:gd name="connsiteX8" fmla="*/ 1761 w 179726"/>
              <a:gd name="connsiteY8" fmla="*/ 97300 h 165537"/>
              <a:gd name="connsiteX9" fmla="*/ 5072 w 179726"/>
              <a:gd name="connsiteY9" fmla="*/ 109124 h 165537"/>
              <a:gd name="connsiteX10" fmla="*/ 35814 w 179726"/>
              <a:gd name="connsiteY10" fmla="*/ 115273 h 165537"/>
              <a:gd name="connsiteX11" fmla="*/ 42909 w 179726"/>
              <a:gd name="connsiteY11" fmla="*/ 93043 h 165537"/>
              <a:gd name="connsiteX12" fmla="*/ 59463 w 179726"/>
              <a:gd name="connsiteY12" fmla="*/ 106759 h 165537"/>
              <a:gd name="connsiteX13" fmla="*/ 74598 w 179726"/>
              <a:gd name="connsiteY13" fmla="*/ 99665 h 165537"/>
              <a:gd name="connsiteX14" fmla="*/ 81219 w 179726"/>
              <a:gd name="connsiteY14" fmla="*/ 105813 h 165537"/>
              <a:gd name="connsiteX15" fmla="*/ 99665 w 179726"/>
              <a:gd name="connsiteY15" fmla="*/ 106286 h 165537"/>
              <a:gd name="connsiteX16" fmla="*/ 122840 w 179726"/>
              <a:gd name="connsiteY16" fmla="*/ 118110 h 165537"/>
              <a:gd name="connsiteX17" fmla="*/ 130407 w 179726"/>
              <a:gd name="connsiteY17" fmla="*/ 128516 h 165537"/>
              <a:gd name="connsiteX18" fmla="*/ 142231 w 179726"/>
              <a:gd name="connsiteY18" fmla="*/ 138448 h 165537"/>
              <a:gd name="connsiteX19" fmla="*/ 154056 w 179726"/>
              <a:gd name="connsiteY19" fmla="*/ 155948 h 165537"/>
              <a:gd name="connsiteX20" fmla="*/ 163515 w 179726"/>
              <a:gd name="connsiteY20" fmla="*/ 165880 h 165537"/>
              <a:gd name="connsiteX21" fmla="*/ 174866 w 179726"/>
              <a:gd name="connsiteY21" fmla="*/ 168245 h 165537"/>
              <a:gd name="connsiteX22" fmla="*/ 182433 w 179726"/>
              <a:gd name="connsiteY22" fmla="*/ 161150 h 165537"/>
              <a:gd name="connsiteX23" fmla="*/ 169191 w 179726"/>
              <a:gd name="connsiteY23" fmla="*/ 152164 h 165537"/>
              <a:gd name="connsiteX24" fmla="*/ 160204 w 179726"/>
              <a:gd name="connsiteY24" fmla="*/ 141759 h 165537"/>
              <a:gd name="connsiteX25" fmla="*/ 145069 w 179726"/>
              <a:gd name="connsiteY25" fmla="*/ 124259 h 165537"/>
              <a:gd name="connsiteX26" fmla="*/ 129934 w 179726"/>
              <a:gd name="connsiteY26" fmla="*/ 107232 h 165537"/>
              <a:gd name="connsiteX27" fmla="*/ 92570 w 179726"/>
              <a:gd name="connsiteY27" fmla="*/ 78854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726" h="165537">
                <a:moveTo>
                  <a:pt x="92570" y="78854"/>
                </a:moveTo>
                <a:lnTo>
                  <a:pt x="77436" y="64192"/>
                </a:lnTo>
                <a:lnTo>
                  <a:pt x="68922" y="36288"/>
                </a:lnTo>
                <a:lnTo>
                  <a:pt x="51422" y="1761"/>
                </a:lnTo>
                <a:lnTo>
                  <a:pt x="39126" y="18788"/>
                </a:lnTo>
                <a:lnTo>
                  <a:pt x="20207" y="23517"/>
                </a:lnTo>
                <a:lnTo>
                  <a:pt x="12639" y="32977"/>
                </a:lnTo>
                <a:lnTo>
                  <a:pt x="10748" y="52841"/>
                </a:lnTo>
                <a:lnTo>
                  <a:pt x="1761" y="97300"/>
                </a:lnTo>
                <a:lnTo>
                  <a:pt x="5072" y="109124"/>
                </a:lnTo>
                <a:lnTo>
                  <a:pt x="35814" y="115273"/>
                </a:lnTo>
                <a:lnTo>
                  <a:pt x="42909" y="93043"/>
                </a:lnTo>
                <a:lnTo>
                  <a:pt x="59463" y="106759"/>
                </a:lnTo>
                <a:lnTo>
                  <a:pt x="74598" y="99665"/>
                </a:lnTo>
                <a:lnTo>
                  <a:pt x="81219" y="105813"/>
                </a:lnTo>
                <a:lnTo>
                  <a:pt x="99665" y="106286"/>
                </a:lnTo>
                <a:lnTo>
                  <a:pt x="122840" y="118110"/>
                </a:lnTo>
                <a:lnTo>
                  <a:pt x="130407" y="128516"/>
                </a:lnTo>
                <a:lnTo>
                  <a:pt x="142231" y="138448"/>
                </a:lnTo>
                <a:lnTo>
                  <a:pt x="154056" y="155948"/>
                </a:lnTo>
                <a:lnTo>
                  <a:pt x="163515" y="165880"/>
                </a:lnTo>
                <a:lnTo>
                  <a:pt x="174866" y="168245"/>
                </a:lnTo>
                <a:lnTo>
                  <a:pt x="182433" y="161150"/>
                </a:lnTo>
                <a:lnTo>
                  <a:pt x="169191" y="152164"/>
                </a:lnTo>
                <a:lnTo>
                  <a:pt x="160204" y="141759"/>
                </a:lnTo>
                <a:lnTo>
                  <a:pt x="145069" y="124259"/>
                </a:lnTo>
                <a:lnTo>
                  <a:pt x="129934" y="107232"/>
                </a:lnTo>
                <a:lnTo>
                  <a:pt x="92570" y="7885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3AD8297-6F22-4273-A797-1AE1F0E71C18}"/>
              </a:ext>
            </a:extLst>
          </p:cNvPr>
          <p:cNvSpPr/>
          <p:nvPr/>
        </p:nvSpPr>
        <p:spPr>
          <a:xfrm>
            <a:off x="4051671" y="533754"/>
            <a:ext cx="236218" cy="117606"/>
          </a:xfrm>
          <a:custGeom>
            <a:avLst/>
            <a:gdLst>
              <a:gd name="connsiteX0" fmla="*/ 53314 w 104052"/>
              <a:gd name="connsiteY0" fmla="*/ 1761 h 61485"/>
              <a:gd name="connsiteX1" fmla="*/ 27301 w 104052"/>
              <a:gd name="connsiteY1" fmla="*/ 6018 h 61485"/>
              <a:gd name="connsiteX2" fmla="*/ 1761 w 104052"/>
              <a:gd name="connsiteY2" fmla="*/ 13585 h 61485"/>
              <a:gd name="connsiteX3" fmla="*/ 6017 w 104052"/>
              <a:gd name="connsiteY3" fmla="*/ 29666 h 61485"/>
              <a:gd name="connsiteX4" fmla="*/ 21625 w 104052"/>
              <a:gd name="connsiteY4" fmla="*/ 39598 h 61485"/>
              <a:gd name="connsiteX5" fmla="*/ 28720 w 104052"/>
              <a:gd name="connsiteY5" fmla="*/ 35815 h 61485"/>
              <a:gd name="connsiteX6" fmla="*/ 29193 w 104052"/>
              <a:gd name="connsiteY6" fmla="*/ 52368 h 61485"/>
              <a:gd name="connsiteX7" fmla="*/ 46693 w 104052"/>
              <a:gd name="connsiteY7" fmla="*/ 47639 h 61485"/>
              <a:gd name="connsiteX8" fmla="*/ 56625 w 104052"/>
              <a:gd name="connsiteY8" fmla="*/ 50949 h 61485"/>
              <a:gd name="connsiteX9" fmla="*/ 77436 w 104052"/>
              <a:gd name="connsiteY9" fmla="*/ 61355 h 61485"/>
              <a:gd name="connsiteX10" fmla="*/ 95408 w 104052"/>
              <a:gd name="connsiteY10" fmla="*/ 61355 h 61485"/>
              <a:gd name="connsiteX11" fmla="*/ 102975 w 104052"/>
              <a:gd name="connsiteY11" fmla="*/ 52368 h 61485"/>
              <a:gd name="connsiteX12" fmla="*/ 91151 w 104052"/>
              <a:gd name="connsiteY12" fmla="*/ 26355 h 61485"/>
              <a:gd name="connsiteX13" fmla="*/ 103449 w 104052"/>
              <a:gd name="connsiteY13" fmla="*/ 10275 h 61485"/>
              <a:gd name="connsiteX14" fmla="*/ 99192 w 104052"/>
              <a:gd name="connsiteY14" fmla="*/ 5545 h 61485"/>
              <a:gd name="connsiteX15" fmla="*/ 99192 w 104052"/>
              <a:gd name="connsiteY15" fmla="*/ 5545 h 61485"/>
              <a:gd name="connsiteX16" fmla="*/ 77436 w 104052"/>
              <a:gd name="connsiteY16" fmla="*/ 6491 h 61485"/>
              <a:gd name="connsiteX17" fmla="*/ 53314 w 104052"/>
              <a:gd name="connsiteY17" fmla="*/ 1761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052" h="61485">
                <a:moveTo>
                  <a:pt x="53314" y="1761"/>
                </a:moveTo>
                <a:lnTo>
                  <a:pt x="27301" y="6018"/>
                </a:lnTo>
                <a:lnTo>
                  <a:pt x="1761" y="13585"/>
                </a:lnTo>
                <a:lnTo>
                  <a:pt x="6017" y="29666"/>
                </a:lnTo>
                <a:lnTo>
                  <a:pt x="21625" y="39598"/>
                </a:lnTo>
                <a:lnTo>
                  <a:pt x="28720" y="35815"/>
                </a:lnTo>
                <a:lnTo>
                  <a:pt x="29193" y="52368"/>
                </a:lnTo>
                <a:lnTo>
                  <a:pt x="46693" y="47639"/>
                </a:lnTo>
                <a:lnTo>
                  <a:pt x="56625" y="50949"/>
                </a:lnTo>
                <a:lnTo>
                  <a:pt x="77436" y="61355"/>
                </a:lnTo>
                <a:lnTo>
                  <a:pt x="95408" y="61355"/>
                </a:lnTo>
                <a:lnTo>
                  <a:pt x="102975" y="52368"/>
                </a:lnTo>
                <a:lnTo>
                  <a:pt x="91151" y="26355"/>
                </a:lnTo>
                <a:lnTo>
                  <a:pt x="103449" y="10275"/>
                </a:lnTo>
                <a:lnTo>
                  <a:pt x="99192" y="5545"/>
                </a:lnTo>
                <a:lnTo>
                  <a:pt x="99192" y="5545"/>
                </a:lnTo>
                <a:lnTo>
                  <a:pt x="77436" y="6491"/>
                </a:lnTo>
                <a:lnTo>
                  <a:pt x="5331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C7C1E27-28EE-49C7-ADC6-E1482AB626FD}"/>
              </a:ext>
            </a:extLst>
          </p:cNvPr>
          <p:cNvSpPr/>
          <p:nvPr/>
        </p:nvSpPr>
        <p:spPr>
          <a:xfrm>
            <a:off x="4900986" y="3062303"/>
            <a:ext cx="891192" cy="669455"/>
          </a:xfrm>
          <a:custGeom>
            <a:avLst/>
            <a:gdLst>
              <a:gd name="connsiteX0" fmla="*/ 125678 w 392560"/>
              <a:gd name="connsiteY0" fmla="*/ 1761 h 349993"/>
              <a:gd name="connsiteX1" fmla="*/ 118583 w 392560"/>
              <a:gd name="connsiteY1" fmla="*/ 23991 h 349993"/>
              <a:gd name="connsiteX2" fmla="*/ 87841 w 392560"/>
              <a:gd name="connsiteY2" fmla="*/ 17842 h 349993"/>
              <a:gd name="connsiteX3" fmla="*/ 84530 w 392560"/>
              <a:gd name="connsiteY3" fmla="*/ 43855 h 349993"/>
              <a:gd name="connsiteX4" fmla="*/ 74598 w 392560"/>
              <a:gd name="connsiteY4" fmla="*/ 73179 h 349993"/>
              <a:gd name="connsiteX5" fmla="*/ 59463 w 392560"/>
              <a:gd name="connsiteY5" fmla="*/ 88314 h 349993"/>
              <a:gd name="connsiteX6" fmla="*/ 48585 w 392560"/>
              <a:gd name="connsiteY6" fmla="*/ 111016 h 349993"/>
              <a:gd name="connsiteX7" fmla="*/ 46220 w 392560"/>
              <a:gd name="connsiteY7" fmla="*/ 123313 h 349993"/>
              <a:gd name="connsiteX8" fmla="*/ 33922 w 392560"/>
              <a:gd name="connsiteY8" fmla="*/ 131826 h 349993"/>
              <a:gd name="connsiteX9" fmla="*/ 27301 w 392560"/>
              <a:gd name="connsiteY9" fmla="*/ 163515 h 349993"/>
              <a:gd name="connsiteX10" fmla="*/ 27301 w 392560"/>
              <a:gd name="connsiteY10" fmla="*/ 166826 h 349993"/>
              <a:gd name="connsiteX11" fmla="*/ 28247 w 392560"/>
              <a:gd name="connsiteY11" fmla="*/ 190474 h 349993"/>
              <a:gd name="connsiteX12" fmla="*/ 24463 w 392560"/>
              <a:gd name="connsiteY12" fmla="*/ 199933 h 349993"/>
              <a:gd name="connsiteX13" fmla="*/ 10274 w 392560"/>
              <a:gd name="connsiteY13" fmla="*/ 200406 h 349993"/>
              <a:gd name="connsiteX14" fmla="*/ 1761 w 392560"/>
              <a:gd name="connsiteY14" fmla="*/ 217433 h 349993"/>
              <a:gd name="connsiteX15" fmla="*/ 17842 w 392560"/>
              <a:gd name="connsiteY15" fmla="*/ 219798 h 349993"/>
              <a:gd name="connsiteX16" fmla="*/ 31558 w 392560"/>
              <a:gd name="connsiteY16" fmla="*/ 234460 h 349993"/>
              <a:gd name="connsiteX17" fmla="*/ 36287 w 392560"/>
              <a:gd name="connsiteY17" fmla="*/ 246284 h 349993"/>
              <a:gd name="connsiteX18" fmla="*/ 48585 w 392560"/>
              <a:gd name="connsiteY18" fmla="*/ 253378 h 349993"/>
              <a:gd name="connsiteX19" fmla="*/ 65139 w 392560"/>
              <a:gd name="connsiteY19" fmla="*/ 286013 h 349993"/>
              <a:gd name="connsiteX20" fmla="*/ 78854 w 392560"/>
              <a:gd name="connsiteY20" fmla="*/ 291216 h 349993"/>
              <a:gd name="connsiteX21" fmla="*/ 78854 w 392560"/>
              <a:gd name="connsiteY21" fmla="*/ 308242 h 349993"/>
              <a:gd name="connsiteX22" fmla="*/ 88313 w 392560"/>
              <a:gd name="connsiteY22" fmla="*/ 318175 h 349993"/>
              <a:gd name="connsiteX23" fmla="*/ 106759 w 392560"/>
              <a:gd name="connsiteY23" fmla="*/ 318175 h 349993"/>
              <a:gd name="connsiteX24" fmla="*/ 140813 w 392560"/>
              <a:gd name="connsiteY24" fmla="*/ 343715 h 349993"/>
              <a:gd name="connsiteX25" fmla="*/ 149326 w 392560"/>
              <a:gd name="connsiteY25" fmla="*/ 343715 h 349993"/>
              <a:gd name="connsiteX26" fmla="*/ 155475 w 392560"/>
              <a:gd name="connsiteY26" fmla="*/ 343242 h 349993"/>
              <a:gd name="connsiteX27" fmla="*/ 161150 w 392560"/>
              <a:gd name="connsiteY27" fmla="*/ 346552 h 349993"/>
              <a:gd name="connsiteX28" fmla="*/ 179123 w 392560"/>
              <a:gd name="connsiteY28" fmla="*/ 348917 h 349993"/>
              <a:gd name="connsiteX29" fmla="*/ 186690 w 392560"/>
              <a:gd name="connsiteY29" fmla="*/ 336147 h 349993"/>
              <a:gd name="connsiteX30" fmla="*/ 210811 w 392560"/>
              <a:gd name="connsiteY30" fmla="*/ 323850 h 349993"/>
              <a:gd name="connsiteX31" fmla="*/ 221690 w 392560"/>
              <a:gd name="connsiteY31" fmla="*/ 333782 h 349993"/>
              <a:gd name="connsiteX32" fmla="*/ 239662 w 392560"/>
              <a:gd name="connsiteY32" fmla="*/ 333782 h 349993"/>
              <a:gd name="connsiteX33" fmla="*/ 246756 w 392560"/>
              <a:gd name="connsiteY33" fmla="*/ 324323 h 349993"/>
              <a:gd name="connsiteX34" fmla="*/ 263784 w 392560"/>
              <a:gd name="connsiteY34" fmla="*/ 323850 h 349993"/>
              <a:gd name="connsiteX35" fmla="*/ 286958 w 392560"/>
              <a:gd name="connsiteY35" fmla="*/ 302567 h 349993"/>
              <a:gd name="connsiteX36" fmla="*/ 321958 w 392560"/>
              <a:gd name="connsiteY36" fmla="*/ 301148 h 349993"/>
              <a:gd name="connsiteX37" fmla="*/ 394795 w 392560"/>
              <a:gd name="connsiteY37" fmla="*/ 210812 h 349993"/>
              <a:gd name="connsiteX38" fmla="*/ 372092 w 392560"/>
              <a:gd name="connsiteY38" fmla="*/ 211284 h 349993"/>
              <a:gd name="connsiteX39" fmla="*/ 284594 w 392560"/>
              <a:gd name="connsiteY39" fmla="*/ 175339 h 349993"/>
              <a:gd name="connsiteX40" fmla="*/ 274189 w 392560"/>
              <a:gd name="connsiteY40" fmla="*/ 164934 h 349993"/>
              <a:gd name="connsiteX41" fmla="*/ 264257 w 392560"/>
              <a:gd name="connsiteY41" fmla="*/ 150272 h 349993"/>
              <a:gd name="connsiteX42" fmla="*/ 253851 w 392560"/>
              <a:gd name="connsiteY42" fmla="*/ 133718 h 349993"/>
              <a:gd name="connsiteX43" fmla="*/ 259054 w 392560"/>
              <a:gd name="connsiteY43" fmla="*/ 122840 h 349993"/>
              <a:gd name="connsiteX44" fmla="*/ 252905 w 392560"/>
              <a:gd name="connsiteY44" fmla="*/ 117638 h 349993"/>
              <a:gd name="connsiteX45" fmla="*/ 246756 w 392560"/>
              <a:gd name="connsiteY45" fmla="*/ 120002 h 349993"/>
              <a:gd name="connsiteX46" fmla="*/ 232095 w 392560"/>
              <a:gd name="connsiteY46" fmla="*/ 119529 h 349993"/>
              <a:gd name="connsiteX47" fmla="*/ 231149 w 392560"/>
              <a:gd name="connsiteY47" fmla="*/ 110070 h 349993"/>
              <a:gd name="connsiteX48" fmla="*/ 228784 w 392560"/>
              <a:gd name="connsiteY48" fmla="*/ 102030 h 349993"/>
              <a:gd name="connsiteX49" fmla="*/ 237297 w 392560"/>
              <a:gd name="connsiteY49" fmla="*/ 87841 h 349993"/>
              <a:gd name="connsiteX50" fmla="*/ 246284 w 392560"/>
              <a:gd name="connsiteY50" fmla="*/ 74598 h 349993"/>
              <a:gd name="connsiteX51" fmla="*/ 236824 w 392560"/>
              <a:gd name="connsiteY51" fmla="*/ 64665 h 349993"/>
              <a:gd name="connsiteX52" fmla="*/ 225000 w 392560"/>
              <a:gd name="connsiteY52" fmla="*/ 47166 h 349993"/>
              <a:gd name="connsiteX53" fmla="*/ 213176 w 392560"/>
              <a:gd name="connsiteY53" fmla="*/ 37234 h 349993"/>
              <a:gd name="connsiteX54" fmla="*/ 205609 w 392560"/>
              <a:gd name="connsiteY54" fmla="*/ 26828 h 349993"/>
              <a:gd name="connsiteX55" fmla="*/ 182433 w 392560"/>
              <a:gd name="connsiteY55" fmla="*/ 15004 h 349993"/>
              <a:gd name="connsiteX56" fmla="*/ 163988 w 392560"/>
              <a:gd name="connsiteY56" fmla="*/ 14531 h 349993"/>
              <a:gd name="connsiteX57" fmla="*/ 157367 w 392560"/>
              <a:gd name="connsiteY57" fmla="*/ 8383 h 349993"/>
              <a:gd name="connsiteX58" fmla="*/ 142231 w 392560"/>
              <a:gd name="connsiteY58" fmla="*/ 15477 h 349993"/>
              <a:gd name="connsiteX59" fmla="*/ 125678 w 392560"/>
              <a:gd name="connsiteY59" fmla="*/ 1761 h 3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92560" h="349993">
                <a:moveTo>
                  <a:pt x="125678" y="1761"/>
                </a:moveTo>
                <a:lnTo>
                  <a:pt x="118583" y="23991"/>
                </a:lnTo>
                <a:lnTo>
                  <a:pt x="87841" y="17842"/>
                </a:lnTo>
                <a:lnTo>
                  <a:pt x="84530" y="43855"/>
                </a:lnTo>
                <a:lnTo>
                  <a:pt x="74598" y="73179"/>
                </a:lnTo>
                <a:lnTo>
                  <a:pt x="59463" y="88314"/>
                </a:lnTo>
                <a:lnTo>
                  <a:pt x="48585" y="111016"/>
                </a:lnTo>
                <a:lnTo>
                  <a:pt x="46220" y="123313"/>
                </a:lnTo>
                <a:lnTo>
                  <a:pt x="33922" y="131826"/>
                </a:lnTo>
                <a:lnTo>
                  <a:pt x="27301" y="163515"/>
                </a:lnTo>
                <a:lnTo>
                  <a:pt x="27301" y="166826"/>
                </a:lnTo>
                <a:lnTo>
                  <a:pt x="28247" y="190474"/>
                </a:lnTo>
                <a:lnTo>
                  <a:pt x="24463" y="199933"/>
                </a:lnTo>
                <a:lnTo>
                  <a:pt x="10274" y="200406"/>
                </a:lnTo>
                <a:lnTo>
                  <a:pt x="1761" y="217433"/>
                </a:lnTo>
                <a:lnTo>
                  <a:pt x="17842" y="219798"/>
                </a:lnTo>
                <a:lnTo>
                  <a:pt x="31558" y="234460"/>
                </a:lnTo>
                <a:lnTo>
                  <a:pt x="36287" y="246284"/>
                </a:lnTo>
                <a:lnTo>
                  <a:pt x="48585" y="253378"/>
                </a:lnTo>
                <a:lnTo>
                  <a:pt x="65139" y="286013"/>
                </a:lnTo>
                <a:lnTo>
                  <a:pt x="78854" y="291216"/>
                </a:lnTo>
                <a:lnTo>
                  <a:pt x="78854" y="308242"/>
                </a:lnTo>
                <a:lnTo>
                  <a:pt x="88313" y="318175"/>
                </a:lnTo>
                <a:lnTo>
                  <a:pt x="106759" y="318175"/>
                </a:lnTo>
                <a:lnTo>
                  <a:pt x="140813" y="343715"/>
                </a:lnTo>
                <a:lnTo>
                  <a:pt x="149326" y="343715"/>
                </a:lnTo>
                <a:lnTo>
                  <a:pt x="155475" y="343242"/>
                </a:lnTo>
                <a:lnTo>
                  <a:pt x="161150" y="346552"/>
                </a:lnTo>
                <a:lnTo>
                  <a:pt x="179123" y="348917"/>
                </a:lnTo>
                <a:lnTo>
                  <a:pt x="186690" y="336147"/>
                </a:lnTo>
                <a:lnTo>
                  <a:pt x="210811" y="323850"/>
                </a:lnTo>
                <a:lnTo>
                  <a:pt x="221690" y="333782"/>
                </a:lnTo>
                <a:lnTo>
                  <a:pt x="239662" y="333782"/>
                </a:lnTo>
                <a:lnTo>
                  <a:pt x="246756" y="324323"/>
                </a:lnTo>
                <a:lnTo>
                  <a:pt x="263784" y="323850"/>
                </a:lnTo>
                <a:lnTo>
                  <a:pt x="286958" y="302567"/>
                </a:lnTo>
                <a:lnTo>
                  <a:pt x="321958" y="301148"/>
                </a:lnTo>
                <a:lnTo>
                  <a:pt x="394795" y="210812"/>
                </a:lnTo>
                <a:lnTo>
                  <a:pt x="372092" y="211284"/>
                </a:lnTo>
                <a:lnTo>
                  <a:pt x="284594" y="175339"/>
                </a:lnTo>
                <a:lnTo>
                  <a:pt x="274189" y="164934"/>
                </a:lnTo>
                <a:lnTo>
                  <a:pt x="264257" y="150272"/>
                </a:lnTo>
                <a:lnTo>
                  <a:pt x="253851" y="133718"/>
                </a:lnTo>
                <a:lnTo>
                  <a:pt x="259054" y="122840"/>
                </a:lnTo>
                <a:lnTo>
                  <a:pt x="252905" y="117638"/>
                </a:lnTo>
                <a:lnTo>
                  <a:pt x="246756" y="120002"/>
                </a:lnTo>
                <a:lnTo>
                  <a:pt x="232095" y="119529"/>
                </a:lnTo>
                <a:lnTo>
                  <a:pt x="231149" y="110070"/>
                </a:lnTo>
                <a:lnTo>
                  <a:pt x="228784" y="102030"/>
                </a:lnTo>
                <a:lnTo>
                  <a:pt x="237297" y="87841"/>
                </a:lnTo>
                <a:lnTo>
                  <a:pt x="246284" y="74598"/>
                </a:lnTo>
                <a:lnTo>
                  <a:pt x="236824" y="64665"/>
                </a:lnTo>
                <a:lnTo>
                  <a:pt x="225000" y="47166"/>
                </a:lnTo>
                <a:lnTo>
                  <a:pt x="213176" y="37234"/>
                </a:lnTo>
                <a:lnTo>
                  <a:pt x="205609" y="26828"/>
                </a:lnTo>
                <a:lnTo>
                  <a:pt x="182433" y="15004"/>
                </a:lnTo>
                <a:lnTo>
                  <a:pt x="163988" y="14531"/>
                </a:lnTo>
                <a:lnTo>
                  <a:pt x="157367" y="8383"/>
                </a:lnTo>
                <a:lnTo>
                  <a:pt x="142231" y="15477"/>
                </a:lnTo>
                <a:lnTo>
                  <a:pt x="125678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A83B947-F388-4E3C-8589-F6B734BD7B91}"/>
              </a:ext>
            </a:extLst>
          </p:cNvPr>
          <p:cNvSpPr/>
          <p:nvPr/>
        </p:nvSpPr>
        <p:spPr>
          <a:xfrm>
            <a:off x="3822969" y="0"/>
            <a:ext cx="569073" cy="524707"/>
          </a:xfrm>
          <a:custGeom>
            <a:avLst/>
            <a:gdLst>
              <a:gd name="connsiteX0" fmla="*/ 155002 w 250671"/>
              <a:gd name="connsiteY0" fmla="*/ 29666 h 274319"/>
              <a:gd name="connsiteX1" fmla="*/ 158785 w 250671"/>
              <a:gd name="connsiteY1" fmla="*/ 11693 h 274319"/>
              <a:gd name="connsiteX2" fmla="*/ 131826 w 250671"/>
              <a:gd name="connsiteY2" fmla="*/ 1761 h 274319"/>
              <a:gd name="connsiteX3" fmla="*/ 104394 w 250671"/>
              <a:gd name="connsiteY3" fmla="*/ 10275 h 274319"/>
              <a:gd name="connsiteX4" fmla="*/ 99192 w 250671"/>
              <a:gd name="connsiteY4" fmla="*/ 28720 h 274319"/>
              <a:gd name="connsiteX5" fmla="*/ 83111 w 250671"/>
              <a:gd name="connsiteY5" fmla="*/ 40071 h 274319"/>
              <a:gd name="connsiteX6" fmla="*/ 60882 w 250671"/>
              <a:gd name="connsiteY6" fmla="*/ 33923 h 274319"/>
              <a:gd name="connsiteX7" fmla="*/ 35814 w 250671"/>
              <a:gd name="connsiteY7" fmla="*/ 35342 h 274319"/>
              <a:gd name="connsiteX8" fmla="*/ 11693 w 250671"/>
              <a:gd name="connsiteY8" fmla="*/ 21626 h 274319"/>
              <a:gd name="connsiteX9" fmla="*/ 1761 w 250671"/>
              <a:gd name="connsiteY9" fmla="*/ 28247 h 274319"/>
              <a:gd name="connsiteX10" fmla="*/ 29666 w 250671"/>
              <a:gd name="connsiteY10" fmla="*/ 41017 h 274319"/>
              <a:gd name="connsiteX11" fmla="*/ 63719 w 250671"/>
              <a:gd name="connsiteY11" fmla="*/ 58517 h 274319"/>
              <a:gd name="connsiteX12" fmla="*/ 71760 w 250671"/>
              <a:gd name="connsiteY12" fmla="*/ 98246 h 274319"/>
              <a:gd name="connsiteX13" fmla="*/ 80746 w 250671"/>
              <a:gd name="connsiteY13" fmla="*/ 108651 h 274319"/>
              <a:gd name="connsiteX14" fmla="*/ 111016 w 250671"/>
              <a:gd name="connsiteY14" fmla="*/ 120948 h 274319"/>
              <a:gd name="connsiteX15" fmla="*/ 115273 w 250671"/>
              <a:gd name="connsiteY15" fmla="*/ 131826 h 274319"/>
              <a:gd name="connsiteX16" fmla="*/ 102976 w 250671"/>
              <a:gd name="connsiteY16" fmla="*/ 137502 h 274319"/>
              <a:gd name="connsiteX17" fmla="*/ 61827 w 250671"/>
              <a:gd name="connsiteY17" fmla="*/ 166353 h 274319"/>
              <a:gd name="connsiteX18" fmla="*/ 46220 w 250671"/>
              <a:gd name="connsiteY18" fmla="*/ 183380 h 274319"/>
              <a:gd name="connsiteX19" fmla="*/ 39126 w 250671"/>
              <a:gd name="connsiteY19" fmla="*/ 198987 h 274319"/>
              <a:gd name="connsiteX20" fmla="*/ 52842 w 250671"/>
              <a:gd name="connsiteY20" fmla="*/ 223582 h 274319"/>
              <a:gd name="connsiteX21" fmla="*/ 52368 w 250671"/>
              <a:gd name="connsiteY21" fmla="*/ 250541 h 274319"/>
              <a:gd name="connsiteX22" fmla="*/ 74598 w 250671"/>
              <a:gd name="connsiteY22" fmla="*/ 259527 h 274319"/>
              <a:gd name="connsiteX23" fmla="*/ 89260 w 250671"/>
              <a:gd name="connsiteY23" fmla="*/ 274189 h 274319"/>
              <a:gd name="connsiteX24" fmla="*/ 122840 w 250671"/>
              <a:gd name="connsiteY24" fmla="*/ 268513 h 274319"/>
              <a:gd name="connsiteX25" fmla="*/ 158312 w 250671"/>
              <a:gd name="connsiteY25" fmla="*/ 258581 h 274319"/>
              <a:gd name="connsiteX26" fmla="*/ 196150 w 250671"/>
              <a:gd name="connsiteY26" fmla="*/ 256216 h 274319"/>
              <a:gd name="connsiteX27" fmla="*/ 196150 w 250671"/>
              <a:gd name="connsiteY27" fmla="*/ 256216 h 274319"/>
              <a:gd name="connsiteX28" fmla="*/ 233514 w 250671"/>
              <a:gd name="connsiteY28" fmla="*/ 221217 h 274319"/>
              <a:gd name="connsiteX29" fmla="*/ 249122 w 250671"/>
              <a:gd name="connsiteY29" fmla="*/ 205609 h 274319"/>
              <a:gd name="connsiteX30" fmla="*/ 253378 w 250671"/>
              <a:gd name="connsiteY30" fmla="*/ 191893 h 274319"/>
              <a:gd name="connsiteX31" fmla="*/ 218852 w 250671"/>
              <a:gd name="connsiteY31" fmla="*/ 173447 h 274319"/>
              <a:gd name="connsiteX32" fmla="*/ 223109 w 250671"/>
              <a:gd name="connsiteY32" fmla="*/ 155948 h 274319"/>
              <a:gd name="connsiteX33" fmla="*/ 199933 w 250671"/>
              <a:gd name="connsiteY33" fmla="*/ 136556 h 274319"/>
              <a:gd name="connsiteX34" fmla="*/ 207974 w 250671"/>
              <a:gd name="connsiteY34" fmla="*/ 113854 h 274319"/>
              <a:gd name="connsiteX35" fmla="*/ 177704 w 250671"/>
              <a:gd name="connsiteY35" fmla="*/ 84057 h 274319"/>
              <a:gd name="connsiteX36" fmla="*/ 190947 w 250671"/>
              <a:gd name="connsiteY36" fmla="*/ 64666 h 274319"/>
              <a:gd name="connsiteX37" fmla="*/ 156894 w 250671"/>
              <a:gd name="connsiteY37" fmla="*/ 47166 h 274319"/>
              <a:gd name="connsiteX38" fmla="*/ 155002 w 250671"/>
              <a:gd name="connsiteY38" fmla="*/ 29666 h 2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671" h="274319">
                <a:moveTo>
                  <a:pt x="155002" y="29666"/>
                </a:moveTo>
                <a:lnTo>
                  <a:pt x="158785" y="11693"/>
                </a:lnTo>
                <a:lnTo>
                  <a:pt x="131826" y="1761"/>
                </a:lnTo>
                <a:lnTo>
                  <a:pt x="104394" y="10275"/>
                </a:lnTo>
                <a:lnTo>
                  <a:pt x="99192" y="28720"/>
                </a:lnTo>
                <a:lnTo>
                  <a:pt x="83111" y="40071"/>
                </a:lnTo>
                <a:lnTo>
                  <a:pt x="60882" y="33923"/>
                </a:lnTo>
                <a:lnTo>
                  <a:pt x="35814" y="35342"/>
                </a:lnTo>
                <a:lnTo>
                  <a:pt x="11693" y="21626"/>
                </a:lnTo>
                <a:lnTo>
                  <a:pt x="1761" y="28247"/>
                </a:lnTo>
                <a:lnTo>
                  <a:pt x="29666" y="41017"/>
                </a:lnTo>
                <a:lnTo>
                  <a:pt x="63719" y="58517"/>
                </a:lnTo>
                <a:lnTo>
                  <a:pt x="71760" y="98246"/>
                </a:lnTo>
                <a:lnTo>
                  <a:pt x="80746" y="108651"/>
                </a:lnTo>
                <a:lnTo>
                  <a:pt x="111016" y="120948"/>
                </a:lnTo>
                <a:lnTo>
                  <a:pt x="115273" y="131826"/>
                </a:lnTo>
                <a:lnTo>
                  <a:pt x="102976" y="137502"/>
                </a:lnTo>
                <a:lnTo>
                  <a:pt x="61827" y="166353"/>
                </a:lnTo>
                <a:lnTo>
                  <a:pt x="46220" y="183380"/>
                </a:lnTo>
                <a:lnTo>
                  <a:pt x="39126" y="198987"/>
                </a:lnTo>
                <a:lnTo>
                  <a:pt x="52842" y="223582"/>
                </a:lnTo>
                <a:lnTo>
                  <a:pt x="52368" y="250541"/>
                </a:lnTo>
                <a:lnTo>
                  <a:pt x="74598" y="259527"/>
                </a:lnTo>
                <a:lnTo>
                  <a:pt x="89260" y="274189"/>
                </a:lnTo>
                <a:lnTo>
                  <a:pt x="122840" y="268513"/>
                </a:lnTo>
                <a:lnTo>
                  <a:pt x="158312" y="258581"/>
                </a:lnTo>
                <a:lnTo>
                  <a:pt x="196150" y="256216"/>
                </a:lnTo>
                <a:lnTo>
                  <a:pt x="196150" y="256216"/>
                </a:lnTo>
                <a:lnTo>
                  <a:pt x="233514" y="221217"/>
                </a:lnTo>
                <a:lnTo>
                  <a:pt x="249122" y="205609"/>
                </a:lnTo>
                <a:lnTo>
                  <a:pt x="253378" y="191893"/>
                </a:lnTo>
                <a:lnTo>
                  <a:pt x="218852" y="173447"/>
                </a:lnTo>
                <a:lnTo>
                  <a:pt x="223109" y="155948"/>
                </a:lnTo>
                <a:lnTo>
                  <a:pt x="199933" y="136556"/>
                </a:lnTo>
                <a:lnTo>
                  <a:pt x="207974" y="113854"/>
                </a:lnTo>
                <a:lnTo>
                  <a:pt x="177704" y="84057"/>
                </a:lnTo>
                <a:lnTo>
                  <a:pt x="190947" y="64666"/>
                </a:lnTo>
                <a:lnTo>
                  <a:pt x="156894" y="47166"/>
                </a:lnTo>
                <a:lnTo>
                  <a:pt x="155002" y="296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08014E9-40B2-4800-A296-BFD9839B7626}"/>
              </a:ext>
            </a:extLst>
          </p:cNvPr>
          <p:cNvSpPr/>
          <p:nvPr/>
        </p:nvSpPr>
        <p:spPr>
          <a:xfrm>
            <a:off x="3448238" y="3789656"/>
            <a:ext cx="343593" cy="361867"/>
          </a:xfrm>
          <a:custGeom>
            <a:avLst/>
            <a:gdLst>
              <a:gd name="connsiteX0" fmla="*/ 115746 w 151348"/>
              <a:gd name="connsiteY0" fmla="*/ 3180 h 189185"/>
              <a:gd name="connsiteX1" fmla="*/ 112435 w 151348"/>
              <a:gd name="connsiteY1" fmla="*/ 1761 h 189185"/>
              <a:gd name="connsiteX2" fmla="*/ 96354 w 151348"/>
              <a:gd name="connsiteY2" fmla="*/ 5545 h 189185"/>
              <a:gd name="connsiteX3" fmla="*/ 80273 w 151348"/>
              <a:gd name="connsiteY3" fmla="*/ 1761 h 189185"/>
              <a:gd name="connsiteX4" fmla="*/ 67976 w 151348"/>
              <a:gd name="connsiteY4" fmla="*/ 3653 h 189185"/>
              <a:gd name="connsiteX5" fmla="*/ 67976 w 151348"/>
              <a:gd name="connsiteY5" fmla="*/ 39598 h 189185"/>
              <a:gd name="connsiteX6" fmla="*/ 29193 w 151348"/>
              <a:gd name="connsiteY6" fmla="*/ 39598 h 189185"/>
              <a:gd name="connsiteX7" fmla="*/ 20207 w 151348"/>
              <a:gd name="connsiteY7" fmla="*/ 41017 h 189185"/>
              <a:gd name="connsiteX8" fmla="*/ 15004 w 151348"/>
              <a:gd name="connsiteY8" fmla="*/ 63719 h 189185"/>
              <a:gd name="connsiteX9" fmla="*/ 8856 w 151348"/>
              <a:gd name="connsiteY9" fmla="*/ 85476 h 189185"/>
              <a:gd name="connsiteX10" fmla="*/ 2707 w 151348"/>
              <a:gd name="connsiteY10" fmla="*/ 94935 h 189185"/>
              <a:gd name="connsiteX11" fmla="*/ 1761 w 151348"/>
              <a:gd name="connsiteY11" fmla="*/ 104867 h 189185"/>
              <a:gd name="connsiteX12" fmla="*/ 17842 w 151348"/>
              <a:gd name="connsiteY12" fmla="*/ 136083 h 189185"/>
              <a:gd name="connsiteX13" fmla="*/ 35342 w 151348"/>
              <a:gd name="connsiteY13" fmla="*/ 161150 h 189185"/>
              <a:gd name="connsiteX14" fmla="*/ 62774 w 151348"/>
              <a:gd name="connsiteY14" fmla="*/ 191420 h 189185"/>
              <a:gd name="connsiteX15" fmla="*/ 83111 w 151348"/>
              <a:gd name="connsiteY15" fmla="*/ 174866 h 189185"/>
              <a:gd name="connsiteX16" fmla="*/ 73179 w 151348"/>
              <a:gd name="connsiteY16" fmla="*/ 155002 h 189185"/>
              <a:gd name="connsiteX17" fmla="*/ 82165 w 151348"/>
              <a:gd name="connsiteY17" fmla="*/ 147434 h 189185"/>
              <a:gd name="connsiteX18" fmla="*/ 100138 w 151348"/>
              <a:gd name="connsiteY18" fmla="*/ 143651 h 189185"/>
              <a:gd name="connsiteX19" fmla="*/ 102503 w 151348"/>
              <a:gd name="connsiteY19" fmla="*/ 130407 h 189185"/>
              <a:gd name="connsiteX20" fmla="*/ 116692 w 151348"/>
              <a:gd name="connsiteY20" fmla="*/ 144596 h 189185"/>
              <a:gd name="connsiteX21" fmla="*/ 139867 w 151348"/>
              <a:gd name="connsiteY21" fmla="*/ 146015 h 189185"/>
              <a:gd name="connsiteX22" fmla="*/ 147907 w 151348"/>
              <a:gd name="connsiteY22" fmla="*/ 131826 h 189185"/>
              <a:gd name="connsiteX23" fmla="*/ 151691 w 151348"/>
              <a:gd name="connsiteY23" fmla="*/ 111489 h 189185"/>
              <a:gd name="connsiteX24" fmla="*/ 148853 w 151348"/>
              <a:gd name="connsiteY24" fmla="*/ 88314 h 189185"/>
              <a:gd name="connsiteX25" fmla="*/ 136083 w 151348"/>
              <a:gd name="connsiteY25" fmla="*/ 70341 h 189185"/>
              <a:gd name="connsiteX26" fmla="*/ 147435 w 151348"/>
              <a:gd name="connsiteY26" fmla="*/ 35342 h 189185"/>
              <a:gd name="connsiteX27" fmla="*/ 140813 w 151348"/>
              <a:gd name="connsiteY27" fmla="*/ 29666 h 189185"/>
              <a:gd name="connsiteX28" fmla="*/ 120949 w 151348"/>
              <a:gd name="connsiteY28" fmla="*/ 32031 h 189185"/>
              <a:gd name="connsiteX29" fmla="*/ 113854 w 151348"/>
              <a:gd name="connsiteY29" fmla="*/ 16423 h 189185"/>
              <a:gd name="connsiteX30" fmla="*/ 115746 w 151348"/>
              <a:gd name="connsiteY30" fmla="*/ 3180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1348" h="189185">
                <a:moveTo>
                  <a:pt x="115746" y="3180"/>
                </a:moveTo>
                <a:lnTo>
                  <a:pt x="112435" y="1761"/>
                </a:lnTo>
                <a:lnTo>
                  <a:pt x="96354" y="5545"/>
                </a:lnTo>
                <a:lnTo>
                  <a:pt x="80273" y="1761"/>
                </a:lnTo>
                <a:lnTo>
                  <a:pt x="67976" y="3653"/>
                </a:lnTo>
                <a:lnTo>
                  <a:pt x="67976" y="39598"/>
                </a:lnTo>
                <a:lnTo>
                  <a:pt x="29193" y="39598"/>
                </a:lnTo>
                <a:lnTo>
                  <a:pt x="20207" y="41017"/>
                </a:lnTo>
                <a:lnTo>
                  <a:pt x="15004" y="63719"/>
                </a:lnTo>
                <a:lnTo>
                  <a:pt x="8856" y="85476"/>
                </a:lnTo>
                <a:lnTo>
                  <a:pt x="2707" y="94935"/>
                </a:lnTo>
                <a:lnTo>
                  <a:pt x="1761" y="104867"/>
                </a:lnTo>
                <a:lnTo>
                  <a:pt x="17842" y="136083"/>
                </a:lnTo>
                <a:lnTo>
                  <a:pt x="35342" y="161150"/>
                </a:lnTo>
                <a:lnTo>
                  <a:pt x="62774" y="191420"/>
                </a:lnTo>
                <a:lnTo>
                  <a:pt x="83111" y="174866"/>
                </a:lnTo>
                <a:lnTo>
                  <a:pt x="73179" y="155002"/>
                </a:lnTo>
                <a:lnTo>
                  <a:pt x="82165" y="147434"/>
                </a:lnTo>
                <a:lnTo>
                  <a:pt x="100138" y="143651"/>
                </a:lnTo>
                <a:lnTo>
                  <a:pt x="102503" y="130407"/>
                </a:lnTo>
                <a:lnTo>
                  <a:pt x="116692" y="144596"/>
                </a:lnTo>
                <a:lnTo>
                  <a:pt x="139867" y="146015"/>
                </a:lnTo>
                <a:lnTo>
                  <a:pt x="147907" y="131826"/>
                </a:lnTo>
                <a:lnTo>
                  <a:pt x="151691" y="111489"/>
                </a:lnTo>
                <a:lnTo>
                  <a:pt x="148853" y="88314"/>
                </a:lnTo>
                <a:lnTo>
                  <a:pt x="136083" y="70341"/>
                </a:lnTo>
                <a:lnTo>
                  <a:pt x="147435" y="35342"/>
                </a:lnTo>
                <a:lnTo>
                  <a:pt x="140813" y="29666"/>
                </a:lnTo>
                <a:lnTo>
                  <a:pt x="120949" y="32031"/>
                </a:lnTo>
                <a:lnTo>
                  <a:pt x="113854" y="16423"/>
                </a:lnTo>
                <a:lnTo>
                  <a:pt x="115746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44DE418-BFCC-447B-9660-B9F87ABA9EF1}"/>
              </a:ext>
            </a:extLst>
          </p:cNvPr>
          <p:cNvSpPr/>
          <p:nvPr/>
        </p:nvSpPr>
        <p:spPr>
          <a:xfrm>
            <a:off x="2533426" y="585321"/>
            <a:ext cx="472438" cy="479474"/>
          </a:xfrm>
          <a:custGeom>
            <a:avLst/>
            <a:gdLst>
              <a:gd name="connsiteX0" fmla="*/ 44801 w 208104"/>
              <a:gd name="connsiteY0" fmla="*/ 116692 h 250671"/>
              <a:gd name="connsiteX1" fmla="*/ 21625 w 208104"/>
              <a:gd name="connsiteY1" fmla="*/ 99192 h 250671"/>
              <a:gd name="connsiteX2" fmla="*/ 3180 w 208104"/>
              <a:gd name="connsiteY2" fmla="*/ 100611 h 250671"/>
              <a:gd name="connsiteX3" fmla="*/ 6964 w 208104"/>
              <a:gd name="connsiteY3" fmla="*/ 115746 h 250671"/>
              <a:gd name="connsiteX4" fmla="*/ 1761 w 208104"/>
              <a:gd name="connsiteY4" fmla="*/ 130881 h 250671"/>
              <a:gd name="connsiteX5" fmla="*/ 15477 w 208104"/>
              <a:gd name="connsiteY5" fmla="*/ 130408 h 250671"/>
              <a:gd name="connsiteX6" fmla="*/ 32031 w 208104"/>
              <a:gd name="connsiteY6" fmla="*/ 136556 h 250671"/>
              <a:gd name="connsiteX7" fmla="*/ 44801 w 208104"/>
              <a:gd name="connsiteY7" fmla="*/ 116692 h 250671"/>
              <a:gd name="connsiteX8" fmla="*/ 106286 w 208104"/>
              <a:gd name="connsiteY8" fmla="*/ 1761 h 250671"/>
              <a:gd name="connsiteX9" fmla="*/ 80273 w 208104"/>
              <a:gd name="connsiteY9" fmla="*/ 4126 h 250671"/>
              <a:gd name="connsiteX10" fmla="*/ 63247 w 208104"/>
              <a:gd name="connsiteY10" fmla="*/ 2234 h 250671"/>
              <a:gd name="connsiteX11" fmla="*/ 45747 w 208104"/>
              <a:gd name="connsiteY11" fmla="*/ 24937 h 250671"/>
              <a:gd name="connsiteX12" fmla="*/ 36760 w 208104"/>
              <a:gd name="connsiteY12" fmla="*/ 53787 h 250671"/>
              <a:gd name="connsiteX13" fmla="*/ 47166 w 208104"/>
              <a:gd name="connsiteY13" fmla="*/ 67976 h 250671"/>
              <a:gd name="connsiteX14" fmla="*/ 47639 w 208104"/>
              <a:gd name="connsiteY14" fmla="*/ 95408 h 250671"/>
              <a:gd name="connsiteX15" fmla="*/ 59936 w 208104"/>
              <a:gd name="connsiteY15" fmla="*/ 82165 h 250671"/>
              <a:gd name="connsiteX16" fmla="*/ 66557 w 208104"/>
              <a:gd name="connsiteY16" fmla="*/ 89733 h 250671"/>
              <a:gd name="connsiteX17" fmla="*/ 58517 w 208104"/>
              <a:gd name="connsiteY17" fmla="*/ 102503 h 250671"/>
              <a:gd name="connsiteX18" fmla="*/ 63247 w 208104"/>
              <a:gd name="connsiteY18" fmla="*/ 110070 h 250671"/>
              <a:gd name="connsiteX19" fmla="*/ 90205 w 208104"/>
              <a:gd name="connsiteY19" fmla="*/ 115273 h 250671"/>
              <a:gd name="connsiteX20" fmla="*/ 90678 w 208104"/>
              <a:gd name="connsiteY20" fmla="*/ 115273 h 250671"/>
              <a:gd name="connsiteX21" fmla="*/ 105340 w 208104"/>
              <a:gd name="connsiteY21" fmla="*/ 133245 h 250671"/>
              <a:gd name="connsiteX22" fmla="*/ 101557 w 208104"/>
              <a:gd name="connsiteY22" fmla="*/ 149799 h 250671"/>
              <a:gd name="connsiteX23" fmla="*/ 101557 w 208104"/>
              <a:gd name="connsiteY23" fmla="*/ 149799 h 250671"/>
              <a:gd name="connsiteX24" fmla="*/ 67976 w 208104"/>
              <a:gd name="connsiteY24" fmla="*/ 146961 h 250671"/>
              <a:gd name="connsiteX25" fmla="*/ 63247 w 208104"/>
              <a:gd name="connsiteY25" fmla="*/ 165880 h 250671"/>
              <a:gd name="connsiteX26" fmla="*/ 75544 w 208104"/>
              <a:gd name="connsiteY26" fmla="*/ 181488 h 250671"/>
              <a:gd name="connsiteX27" fmla="*/ 51422 w 208104"/>
              <a:gd name="connsiteY27" fmla="*/ 190474 h 250671"/>
              <a:gd name="connsiteX28" fmla="*/ 57571 w 208104"/>
              <a:gd name="connsiteY28" fmla="*/ 201825 h 250671"/>
              <a:gd name="connsiteX29" fmla="*/ 93043 w 208104"/>
              <a:gd name="connsiteY29" fmla="*/ 206555 h 250671"/>
              <a:gd name="connsiteX30" fmla="*/ 93043 w 208104"/>
              <a:gd name="connsiteY30" fmla="*/ 206555 h 250671"/>
              <a:gd name="connsiteX31" fmla="*/ 72706 w 208104"/>
              <a:gd name="connsiteY31" fmla="*/ 212703 h 250671"/>
              <a:gd name="connsiteX32" fmla="*/ 38179 w 208104"/>
              <a:gd name="connsiteY32" fmla="*/ 243446 h 250671"/>
              <a:gd name="connsiteX33" fmla="*/ 50003 w 208104"/>
              <a:gd name="connsiteY33" fmla="*/ 249122 h 250671"/>
              <a:gd name="connsiteX34" fmla="*/ 66557 w 208104"/>
              <a:gd name="connsiteY34" fmla="*/ 238243 h 250671"/>
              <a:gd name="connsiteX35" fmla="*/ 87841 w 208104"/>
              <a:gd name="connsiteY35" fmla="*/ 241554 h 250671"/>
              <a:gd name="connsiteX36" fmla="*/ 103449 w 208104"/>
              <a:gd name="connsiteY36" fmla="*/ 227838 h 250671"/>
              <a:gd name="connsiteX37" fmla="*/ 113854 w 208104"/>
              <a:gd name="connsiteY37" fmla="*/ 233514 h 250671"/>
              <a:gd name="connsiteX38" fmla="*/ 153110 w 208104"/>
              <a:gd name="connsiteY38" fmla="*/ 225473 h 250671"/>
              <a:gd name="connsiteX39" fmla="*/ 183853 w 208104"/>
              <a:gd name="connsiteY39" fmla="*/ 225946 h 250671"/>
              <a:gd name="connsiteX40" fmla="*/ 204190 w 208104"/>
              <a:gd name="connsiteY40" fmla="*/ 210339 h 250671"/>
              <a:gd name="connsiteX41" fmla="*/ 195204 w 208104"/>
              <a:gd name="connsiteY41" fmla="*/ 195677 h 250671"/>
              <a:gd name="connsiteX42" fmla="*/ 206555 w 208104"/>
              <a:gd name="connsiteY42" fmla="*/ 187163 h 250671"/>
              <a:gd name="connsiteX43" fmla="*/ 208920 w 208104"/>
              <a:gd name="connsiteY43" fmla="*/ 168718 h 250671"/>
              <a:gd name="connsiteX44" fmla="*/ 181488 w 208104"/>
              <a:gd name="connsiteY44" fmla="*/ 163042 h 250671"/>
              <a:gd name="connsiteX45" fmla="*/ 175339 w 208104"/>
              <a:gd name="connsiteY45" fmla="*/ 152164 h 250671"/>
              <a:gd name="connsiteX46" fmla="*/ 161623 w 208104"/>
              <a:gd name="connsiteY46" fmla="*/ 119529 h 250671"/>
              <a:gd name="connsiteX47" fmla="*/ 146488 w 208104"/>
              <a:gd name="connsiteY47" fmla="*/ 114800 h 250671"/>
              <a:gd name="connsiteX48" fmla="*/ 127097 w 208104"/>
              <a:gd name="connsiteY48" fmla="*/ 81219 h 250671"/>
              <a:gd name="connsiteX49" fmla="*/ 125205 w 208104"/>
              <a:gd name="connsiteY49" fmla="*/ 78381 h 250671"/>
              <a:gd name="connsiteX50" fmla="*/ 102503 w 208104"/>
              <a:gd name="connsiteY50" fmla="*/ 76490 h 250671"/>
              <a:gd name="connsiteX51" fmla="*/ 122367 w 208104"/>
              <a:gd name="connsiteY51" fmla="*/ 51422 h 250671"/>
              <a:gd name="connsiteX52" fmla="*/ 128516 w 208104"/>
              <a:gd name="connsiteY52" fmla="*/ 28247 h 250671"/>
              <a:gd name="connsiteX53" fmla="*/ 104867 w 208104"/>
              <a:gd name="connsiteY53" fmla="*/ 28247 h 250671"/>
              <a:gd name="connsiteX54" fmla="*/ 82638 w 208104"/>
              <a:gd name="connsiteY54" fmla="*/ 32031 h 250671"/>
              <a:gd name="connsiteX55" fmla="*/ 106286 w 208104"/>
              <a:gd name="connsiteY55" fmla="*/ 1761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8104" h="250671">
                <a:moveTo>
                  <a:pt x="44801" y="116692"/>
                </a:moveTo>
                <a:lnTo>
                  <a:pt x="21625" y="99192"/>
                </a:lnTo>
                <a:lnTo>
                  <a:pt x="3180" y="100611"/>
                </a:lnTo>
                <a:lnTo>
                  <a:pt x="6964" y="115746"/>
                </a:lnTo>
                <a:lnTo>
                  <a:pt x="1761" y="130881"/>
                </a:lnTo>
                <a:lnTo>
                  <a:pt x="15477" y="130408"/>
                </a:lnTo>
                <a:lnTo>
                  <a:pt x="32031" y="136556"/>
                </a:lnTo>
                <a:lnTo>
                  <a:pt x="44801" y="116692"/>
                </a:lnTo>
                <a:close/>
                <a:moveTo>
                  <a:pt x="106286" y="1761"/>
                </a:moveTo>
                <a:lnTo>
                  <a:pt x="80273" y="4126"/>
                </a:lnTo>
                <a:lnTo>
                  <a:pt x="63247" y="2234"/>
                </a:lnTo>
                <a:lnTo>
                  <a:pt x="45747" y="24937"/>
                </a:lnTo>
                <a:lnTo>
                  <a:pt x="36760" y="53787"/>
                </a:lnTo>
                <a:lnTo>
                  <a:pt x="47166" y="67976"/>
                </a:lnTo>
                <a:lnTo>
                  <a:pt x="47639" y="95408"/>
                </a:lnTo>
                <a:lnTo>
                  <a:pt x="59936" y="82165"/>
                </a:lnTo>
                <a:lnTo>
                  <a:pt x="66557" y="89733"/>
                </a:lnTo>
                <a:lnTo>
                  <a:pt x="58517" y="102503"/>
                </a:lnTo>
                <a:lnTo>
                  <a:pt x="63247" y="110070"/>
                </a:lnTo>
                <a:lnTo>
                  <a:pt x="90205" y="115273"/>
                </a:lnTo>
                <a:lnTo>
                  <a:pt x="90678" y="115273"/>
                </a:lnTo>
                <a:lnTo>
                  <a:pt x="105340" y="133245"/>
                </a:lnTo>
                <a:lnTo>
                  <a:pt x="101557" y="149799"/>
                </a:lnTo>
                <a:lnTo>
                  <a:pt x="101557" y="149799"/>
                </a:lnTo>
                <a:lnTo>
                  <a:pt x="67976" y="146961"/>
                </a:lnTo>
                <a:lnTo>
                  <a:pt x="63247" y="165880"/>
                </a:lnTo>
                <a:lnTo>
                  <a:pt x="75544" y="181488"/>
                </a:lnTo>
                <a:lnTo>
                  <a:pt x="51422" y="190474"/>
                </a:lnTo>
                <a:lnTo>
                  <a:pt x="57571" y="201825"/>
                </a:lnTo>
                <a:lnTo>
                  <a:pt x="93043" y="206555"/>
                </a:lnTo>
                <a:lnTo>
                  <a:pt x="93043" y="206555"/>
                </a:lnTo>
                <a:lnTo>
                  <a:pt x="72706" y="212703"/>
                </a:lnTo>
                <a:lnTo>
                  <a:pt x="38179" y="243446"/>
                </a:lnTo>
                <a:lnTo>
                  <a:pt x="50003" y="249122"/>
                </a:lnTo>
                <a:lnTo>
                  <a:pt x="66557" y="238243"/>
                </a:lnTo>
                <a:lnTo>
                  <a:pt x="87841" y="241554"/>
                </a:lnTo>
                <a:lnTo>
                  <a:pt x="103449" y="227838"/>
                </a:lnTo>
                <a:lnTo>
                  <a:pt x="113854" y="233514"/>
                </a:lnTo>
                <a:lnTo>
                  <a:pt x="153110" y="225473"/>
                </a:lnTo>
                <a:lnTo>
                  <a:pt x="183853" y="225946"/>
                </a:lnTo>
                <a:lnTo>
                  <a:pt x="204190" y="210339"/>
                </a:lnTo>
                <a:lnTo>
                  <a:pt x="195204" y="195677"/>
                </a:lnTo>
                <a:lnTo>
                  <a:pt x="206555" y="187163"/>
                </a:lnTo>
                <a:lnTo>
                  <a:pt x="208920" y="168718"/>
                </a:lnTo>
                <a:lnTo>
                  <a:pt x="181488" y="163042"/>
                </a:lnTo>
                <a:lnTo>
                  <a:pt x="175339" y="152164"/>
                </a:lnTo>
                <a:lnTo>
                  <a:pt x="161623" y="119529"/>
                </a:lnTo>
                <a:lnTo>
                  <a:pt x="146488" y="114800"/>
                </a:lnTo>
                <a:lnTo>
                  <a:pt x="127097" y="81219"/>
                </a:lnTo>
                <a:lnTo>
                  <a:pt x="125205" y="78381"/>
                </a:lnTo>
                <a:lnTo>
                  <a:pt x="102503" y="76490"/>
                </a:lnTo>
                <a:lnTo>
                  <a:pt x="122367" y="51422"/>
                </a:lnTo>
                <a:lnTo>
                  <a:pt x="128516" y="28247"/>
                </a:lnTo>
                <a:lnTo>
                  <a:pt x="104867" y="28247"/>
                </a:lnTo>
                <a:lnTo>
                  <a:pt x="82638" y="32031"/>
                </a:lnTo>
                <a:lnTo>
                  <a:pt x="10628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24C38C4B-0C4B-4CBB-8AA1-E92FD2BB2248}"/>
              </a:ext>
            </a:extLst>
          </p:cNvPr>
          <p:cNvSpPr/>
          <p:nvPr/>
        </p:nvSpPr>
        <p:spPr>
          <a:xfrm>
            <a:off x="5098553" y="1417614"/>
            <a:ext cx="397278" cy="144746"/>
          </a:xfrm>
          <a:custGeom>
            <a:avLst/>
            <a:gdLst>
              <a:gd name="connsiteX0" fmla="*/ 97300 w 174996"/>
              <a:gd name="connsiteY0" fmla="*/ 25409 h 75674"/>
              <a:gd name="connsiteX1" fmla="*/ 61827 w 174996"/>
              <a:gd name="connsiteY1" fmla="*/ 11693 h 75674"/>
              <a:gd name="connsiteX2" fmla="*/ 25409 w 174996"/>
              <a:gd name="connsiteY2" fmla="*/ 6964 h 75674"/>
              <a:gd name="connsiteX3" fmla="*/ 4126 w 174996"/>
              <a:gd name="connsiteY3" fmla="*/ 1761 h 75674"/>
              <a:gd name="connsiteX4" fmla="*/ 1761 w 174996"/>
              <a:gd name="connsiteY4" fmla="*/ 5072 h 75674"/>
              <a:gd name="connsiteX5" fmla="*/ 12166 w 174996"/>
              <a:gd name="connsiteY5" fmla="*/ 14058 h 75674"/>
              <a:gd name="connsiteX6" fmla="*/ 26355 w 174996"/>
              <a:gd name="connsiteY6" fmla="*/ 17369 h 75674"/>
              <a:gd name="connsiteX7" fmla="*/ 42436 w 174996"/>
              <a:gd name="connsiteY7" fmla="*/ 28247 h 75674"/>
              <a:gd name="connsiteX8" fmla="*/ 52368 w 174996"/>
              <a:gd name="connsiteY8" fmla="*/ 48112 h 75674"/>
              <a:gd name="connsiteX9" fmla="*/ 50949 w 174996"/>
              <a:gd name="connsiteY9" fmla="*/ 60882 h 75674"/>
              <a:gd name="connsiteX10" fmla="*/ 76489 w 174996"/>
              <a:gd name="connsiteY10" fmla="*/ 59463 h 75674"/>
              <a:gd name="connsiteX11" fmla="*/ 102975 w 174996"/>
              <a:gd name="connsiteY11" fmla="*/ 73652 h 75674"/>
              <a:gd name="connsiteX12" fmla="*/ 135610 w 174996"/>
              <a:gd name="connsiteY12" fmla="*/ 68922 h 75674"/>
              <a:gd name="connsiteX13" fmla="*/ 140812 w 174996"/>
              <a:gd name="connsiteY13" fmla="*/ 64192 h 75674"/>
              <a:gd name="connsiteX14" fmla="*/ 160677 w 174996"/>
              <a:gd name="connsiteY14" fmla="*/ 72706 h 75674"/>
              <a:gd name="connsiteX15" fmla="*/ 173920 w 174996"/>
              <a:gd name="connsiteY15" fmla="*/ 74598 h 75674"/>
              <a:gd name="connsiteX16" fmla="*/ 176758 w 174996"/>
              <a:gd name="connsiteY16" fmla="*/ 71287 h 75674"/>
              <a:gd name="connsiteX17" fmla="*/ 161623 w 174996"/>
              <a:gd name="connsiteY17" fmla="*/ 55206 h 75674"/>
              <a:gd name="connsiteX18" fmla="*/ 166825 w 174996"/>
              <a:gd name="connsiteY18" fmla="*/ 50949 h 75674"/>
              <a:gd name="connsiteX19" fmla="*/ 150272 w 174996"/>
              <a:gd name="connsiteY19" fmla="*/ 44328 h 75674"/>
              <a:gd name="connsiteX20" fmla="*/ 140339 w 174996"/>
              <a:gd name="connsiteY20" fmla="*/ 32504 h 75674"/>
              <a:gd name="connsiteX21" fmla="*/ 116218 w 174996"/>
              <a:gd name="connsiteY21" fmla="*/ 26355 h 75674"/>
              <a:gd name="connsiteX22" fmla="*/ 102502 w 174996"/>
              <a:gd name="connsiteY22" fmla="*/ 31085 h 75674"/>
              <a:gd name="connsiteX23" fmla="*/ 97300 w 174996"/>
              <a:gd name="connsiteY23" fmla="*/ 25409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4996" h="75674">
                <a:moveTo>
                  <a:pt x="97300" y="25409"/>
                </a:moveTo>
                <a:lnTo>
                  <a:pt x="61827" y="11693"/>
                </a:lnTo>
                <a:lnTo>
                  <a:pt x="25409" y="6964"/>
                </a:lnTo>
                <a:lnTo>
                  <a:pt x="4126" y="1761"/>
                </a:lnTo>
                <a:lnTo>
                  <a:pt x="1761" y="5072"/>
                </a:lnTo>
                <a:lnTo>
                  <a:pt x="12166" y="14058"/>
                </a:lnTo>
                <a:lnTo>
                  <a:pt x="26355" y="17369"/>
                </a:lnTo>
                <a:lnTo>
                  <a:pt x="42436" y="28247"/>
                </a:lnTo>
                <a:lnTo>
                  <a:pt x="52368" y="48112"/>
                </a:lnTo>
                <a:lnTo>
                  <a:pt x="50949" y="60882"/>
                </a:lnTo>
                <a:lnTo>
                  <a:pt x="76489" y="59463"/>
                </a:lnTo>
                <a:lnTo>
                  <a:pt x="102975" y="73652"/>
                </a:lnTo>
                <a:lnTo>
                  <a:pt x="135610" y="68922"/>
                </a:lnTo>
                <a:lnTo>
                  <a:pt x="140812" y="64192"/>
                </a:lnTo>
                <a:lnTo>
                  <a:pt x="160677" y="72706"/>
                </a:lnTo>
                <a:lnTo>
                  <a:pt x="173920" y="74598"/>
                </a:lnTo>
                <a:lnTo>
                  <a:pt x="176758" y="71287"/>
                </a:lnTo>
                <a:lnTo>
                  <a:pt x="161623" y="55206"/>
                </a:lnTo>
                <a:lnTo>
                  <a:pt x="166825" y="50949"/>
                </a:lnTo>
                <a:lnTo>
                  <a:pt x="150272" y="44328"/>
                </a:lnTo>
                <a:lnTo>
                  <a:pt x="140339" y="32504"/>
                </a:lnTo>
                <a:lnTo>
                  <a:pt x="116218" y="26355"/>
                </a:lnTo>
                <a:lnTo>
                  <a:pt x="102502" y="31085"/>
                </a:lnTo>
                <a:lnTo>
                  <a:pt x="97300" y="254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AC5F2B7-8794-42DE-9B34-C971F7104774}"/>
              </a:ext>
            </a:extLst>
          </p:cNvPr>
          <p:cNvSpPr/>
          <p:nvPr/>
        </p:nvSpPr>
        <p:spPr>
          <a:xfrm>
            <a:off x="2722400" y="3284851"/>
            <a:ext cx="257693" cy="370914"/>
          </a:xfrm>
          <a:custGeom>
            <a:avLst/>
            <a:gdLst>
              <a:gd name="connsiteX0" fmla="*/ 88314 w 113511"/>
              <a:gd name="connsiteY0" fmla="*/ 4126 h 193915"/>
              <a:gd name="connsiteX1" fmla="*/ 76017 w 113511"/>
              <a:gd name="connsiteY1" fmla="*/ 1761 h 193915"/>
              <a:gd name="connsiteX2" fmla="*/ 67503 w 113511"/>
              <a:gd name="connsiteY2" fmla="*/ 6491 h 193915"/>
              <a:gd name="connsiteX3" fmla="*/ 56152 w 113511"/>
              <a:gd name="connsiteY3" fmla="*/ 4126 h 193915"/>
              <a:gd name="connsiteX4" fmla="*/ 10275 w 113511"/>
              <a:gd name="connsiteY4" fmla="*/ 5545 h 193915"/>
              <a:gd name="connsiteX5" fmla="*/ 9329 w 113511"/>
              <a:gd name="connsiteY5" fmla="*/ 22572 h 193915"/>
              <a:gd name="connsiteX6" fmla="*/ 13112 w 113511"/>
              <a:gd name="connsiteY6" fmla="*/ 45274 h 193915"/>
              <a:gd name="connsiteX7" fmla="*/ 19734 w 113511"/>
              <a:gd name="connsiteY7" fmla="*/ 88314 h 193915"/>
              <a:gd name="connsiteX8" fmla="*/ 8856 w 113511"/>
              <a:gd name="connsiteY8" fmla="*/ 113381 h 193915"/>
              <a:gd name="connsiteX9" fmla="*/ 1761 w 113511"/>
              <a:gd name="connsiteY9" fmla="*/ 147434 h 193915"/>
              <a:gd name="connsiteX10" fmla="*/ 13112 w 113511"/>
              <a:gd name="connsiteY10" fmla="*/ 173447 h 193915"/>
              <a:gd name="connsiteX11" fmla="*/ 12166 w 113511"/>
              <a:gd name="connsiteY11" fmla="*/ 185272 h 193915"/>
              <a:gd name="connsiteX12" fmla="*/ 35815 w 113511"/>
              <a:gd name="connsiteY12" fmla="*/ 193785 h 193915"/>
              <a:gd name="connsiteX13" fmla="*/ 59463 w 113511"/>
              <a:gd name="connsiteY13" fmla="*/ 184798 h 193915"/>
              <a:gd name="connsiteX14" fmla="*/ 74598 w 113511"/>
              <a:gd name="connsiteY14" fmla="*/ 174866 h 193915"/>
              <a:gd name="connsiteX15" fmla="*/ 115746 w 113511"/>
              <a:gd name="connsiteY15" fmla="*/ 156894 h 193915"/>
              <a:gd name="connsiteX16" fmla="*/ 110070 w 113511"/>
              <a:gd name="connsiteY16" fmla="*/ 146488 h 193915"/>
              <a:gd name="connsiteX17" fmla="*/ 102976 w 113511"/>
              <a:gd name="connsiteY17" fmla="*/ 127570 h 193915"/>
              <a:gd name="connsiteX18" fmla="*/ 101084 w 113511"/>
              <a:gd name="connsiteY18" fmla="*/ 112435 h 193915"/>
              <a:gd name="connsiteX19" fmla="*/ 106759 w 113511"/>
              <a:gd name="connsiteY19" fmla="*/ 85476 h 193915"/>
              <a:gd name="connsiteX20" fmla="*/ 100138 w 113511"/>
              <a:gd name="connsiteY20" fmla="*/ 74598 h 193915"/>
              <a:gd name="connsiteX21" fmla="*/ 97300 w 113511"/>
              <a:gd name="connsiteY21" fmla="*/ 50476 h 193915"/>
              <a:gd name="connsiteX22" fmla="*/ 97773 w 113511"/>
              <a:gd name="connsiteY22" fmla="*/ 28720 h 193915"/>
              <a:gd name="connsiteX23" fmla="*/ 86422 w 113511"/>
              <a:gd name="connsiteY23" fmla="*/ 13112 h 193915"/>
              <a:gd name="connsiteX24" fmla="*/ 88314 w 113511"/>
              <a:gd name="connsiteY24" fmla="*/ 4126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511" h="193915">
                <a:moveTo>
                  <a:pt x="88314" y="4126"/>
                </a:moveTo>
                <a:lnTo>
                  <a:pt x="76017" y="1761"/>
                </a:lnTo>
                <a:lnTo>
                  <a:pt x="67503" y="6491"/>
                </a:lnTo>
                <a:lnTo>
                  <a:pt x="56152" y="4126"/>
                </a:lnTo>
                <a:lnTo>
                  <a:pt x="10275" y="5545"/>
                </a:lnTo>
                <a:lnTo>
                  <a:pt x="9329" y="22572"/>
                </a:lnTo>
                <a:lnTo>
                  <a:pt x="13112" y="45274"/>
                </a:lnTo>
                <a:lnTo>
                  <a:pt x="19734" y="88314"/>
                </a:lnTo>
                <a:lnTo>
                  <a:pt x="8856" y="113381"/>
                </a:lnTo>
                <a:lnTo>
                  <a:pt x="1761" y="147434"/>
                </a:lnTo>
                <a:lnTo>
                  <a:pt x="13112" y="173447"/>
                </a:lnTo>
                <a:lnTo>
                  <a:pt x="12166" y="185272"/>
                </a:lnTo>
                <a:lnTo>
                  <a:pt x="35815" y="193785"/>
                </a:lnTo>
                <a:lnTo>
                  <a:pt x="59463" y="184798"/>
                </a:lnTo>
                <a:lnTo>
                  <a:pt x="74598" y="174866"/>
                </a:lnTo>
                <a:lnTo>
                  <a:pt x="115746" y="156894"/>
                </a:lnTo>
                <a:lnTo>
                  <a:pt x="110070" y="146488"/>
                </a:lnTo>
                <a:lnTo>
                  <a:pt x="102976" y="127570"/>
                </a:lnTo>
                <a:lnTo>
                  <a:pt x="101084" y="112435"/>
                </a:lnTo>
                <a:lnTo>
                  <a:pt x="106759" y="85476"/>
                </a:lnTo>
                <a:lnTo>
                  <a:pt x="100138" y="74598"/>
                </a:lnTo>
                <a:lnTo>
                  <a:pt x="97300" y="50476"/>
                </a:lnTo>
                <a:lnTo>
                  <a:pt x="97773" y="28720"/>
                </a:lnTo>
                <a:lnTo>
                  <a:pt x="86422" y="13112"/>
                </a:lnTo>
                <a:lnTo>
                  <a:pt x="88314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C41C92-95C3-4F6E-9960-50A7B4A65F26}"/>
              </a:ext>
            </a:extLst>
          </p:cNvPr>
          <p:cNvSpPr/>
          <p:nvPr/>
        </p:nvSpPr>
        <p:spPr>
          <a:xfrm>
            <a:off x="2009446" y="3198907"/>
            <a:ext cx="440226" cy="307587"/>
          </a:xfrm>
          <a:custGeom>
            <a:avLst/>
            <a:gdLst>
              <a:gd name="connsiteX0" fmla="*/ 97773 w 193915"/>
              <a:gd name="connsiteY0" fmla="*/ 6018 h 160807"/>
              <a:gd name="connsiteX1" fmla="*/ 93989 w 193915"/>
              <a:gd name="connsiteY1" fmla="*/ 7910 h 160807"/>
              <a:gd name="connsiteX2" fmla="*/ 79800 w 193915"/>
              <a:gd name="connsiteY2" fmla="*/ 5545 h 160807"/>
              <a:gd name="connsiteX3" fmla="*/ 77909 w 193915"/>
              <a:gd name="connsiteY3" fmla="*/ 8856 h 160807"/>
              <a:gd name="connsiteX4" fmla="*/ 71760 w 193915"/>
              <a:gd name="connsiteY4" fmla="*/ 9329 h 160807"/>
              <a:gd name="connsiteX5" fmla="*/ 52842 w 193915"/>
              <a:gd name="connsiteY5" fmla="*/ 2234 h 160807"/>
              <a:gd name="connsiteX6" fmla="*/ 40072 w 193915"/>
              <a:gd name="connsiteY6" fmla="*/ 1761 h 160807"/>
              <a:gd name="connsiteX7" fmla="*/ 39598 w 193915"/>
              <a:gd name="connsiteY7" fmla="*/ 11693 h 160807"/>
              <a:gd name="connsiteX8" fmla="*/ 36761 w 193915"/>
              <a:gd name="connsiteY8" fmla="*/ 15004 h 160807"/>
              <a:gd name="connsiteX9" fmla="*/ 38653 w 193915"/>
              <a:gd name="connsiteY9" fmla="*/ 24936 h 160807"/>
              <a:gd name="connsiteX10" fmla="*/ 34869 w 193915"/>
              <a:gd name="connsiteY10" fmla="*/ 29193 h 160807"/>
              <a:gd name="connsiteX11" fmla="*/ 28720 w 193915"/>
              <a:gd name="connsiteY11" fmla="*/ 29193 h 160807"/>
              <a:gd name="connsiteX12" fmla="*/ 22099 w 193915"/>
              <a:gd name="connsiteY12" fmla="*/ 33923 h 160807"/>
              <a:gd name="connsiteX13" fmla="*/ 14058 w 193915"/>
              <a:gd name="connsiteY13" fmla="*/ 33450 h 160807"/>
              <a:gd name="connsiteX14" fmla="*/ 1761 w 193915"/>
              <a:gd name="connsiteY14" fmla="*/ 48112 h 160807"/>
              <a:gd name="connsiteX15" fmla="*/ 9329 w 193915"/>
              <a:gd name="connsiteY15" fmla="*/ 53314 h 160807"/>
              <a:gd name="connsiteX16" fmla="*/ 13112 w 193915"/>
              <a:gd name="connsiteY16" fmla="*/ 59936 h 160807"/>
              <a:gd name="connsiteX17" fmla="*/ 16423 w 193915"/>
              <a:gd name="connsiteY17" fmla="*/ 73179 h 160807"/>
              <a:gd name="connsiteX18" fmla="*/ 22572 w 193915"/>
              <a:gd name="connsiteY18" fmla="*/ 78854 h 160807"/>
              <a:gd name="connsiteX19" fmla="*/ 29666 w 193915"/>
              <a:gd name="connsiteY19" fmla="*/ 83111 h 160807"/>
              <a:gd name="connsiteX20" fmla="*/ 39598 w 193915"/>
              <a:gd name="connsiteY20" fmla="*/ 94935 h 160807"/>
              <a:gd name="connsiteX21" fmla="*/ 50950 w 193915"/>
              <a:gd name="connsiteY21" fmla="*/ 112435 h 160807"/>
              <a:gd name="connsiteX22" fmla="*/ 65139 w 193915"/>
              <a:gd name="connsiteY22" fmla="*/ 99192 h 160807"/>
              <a:gd name="connsiteX23" fmla="*/ 68449 w 193915"/>
              <a:gd name="connsiteY23" fmla="*/ 91151 h 160807"/>
              <a:gd name="connsiteX24" fmla="*/ 73179 w 193915"/>
              <a:gd name="connsiteY24" fmla="*/ 84530 h 160807"/>
              <a:gd name="connsiteX25" fmla="*/ 80273 w 193915"/>
              <a:gd name="connsiteY25" fmla="*/ 83584 h 160807"/>
              <a:gd name="connsiteX26" fmla="*/ 86422 w 193915"/>
              <a:gd name="connsiteY26" fmla="*/ 77909 h 160807"/>
              <a:gd name="connsiteX27" fmla="*/ 107705 w 193915"/>
              <a:gd name="connsiteY27" fmla="*/ 77909 h 160807"/>
              <a:gd name="connsiteX28" fmla="*/ 114800 w 193915"/>
              <a:gd name="connsiteY28" fmla="*/ 88787 h 160807"/>
              <a:gd name="connsiteX29" fmla="*/ 120475 w 193915"/>
              <a:gd name="connsiteY29" fmla="*/ 101557 h 160807"/>
              <a:gd name="connsiteX30" fmla="*/ 119529 w 193915"/>
              <a:gd name="connsiteY30" fmla="*/ 110070 h 160807"/>
              <a:gd name="connsiteX31" fmla="*/ 123786 w 193915"/>
              <a:gd name="connsiteY31" fmla="*/ 118111 h 160807"/>
              <a:gd name="connsiteX32" fmla="*/ 123786 w 193915"/>
              <a:gd name="connsiteY32" fmla="*/ 128989 h 160807"/>
              <a:gd name="connsiteX33" fmla="*/ 130881 w 193915"/>
              <a:gd name="connsiteY33" fmla="*/ 127570 h 160807"/>
              <a:gd name="connsiteX34" fmla="*/ 136556 w 193915"/>
              <a:gd name="connsiteY34" fmla="*/ 126624 h 160807"/>
              <a:gd name="connsiteX35" fmla="*/ 143651 w 193915"/>
              <a:gd name="connsiteY35" fmla="*/ 123313 h 160807"/>
              <a:gd name="connsiteX36" fmla="*/ 154529 w 193915"/>
              <a:gd name="connsiteY36" fmla="*/ 141759 h 160807"/>
              <a:gd name="connsiteX37" fmla="*/ 152637 w 193915"/>
              <a:gd name="connsiteY37" fmla="*/ 154056 h 160807"/>
              <a:gd name="connsiteX38" fmla="*/ 157840 w 193915"/>
              <a:gd name="connsiteY38" fmla="*/ 160204 h 160807"/>
              <a:gd name="connsiteX39" fmla="*/ 165407 w 193915"/>
              <a:gd name="connsiteY39" fmla="*/ 160677 h 160807"/>
              <a:gd name="connsiteX40" fmla="*/ 170610 w 193915"/>
              <a:gd name="connsiteY40" fmla="*/ 148380 h 160807"/>
              <a:gd name="connsiteX41" fmla="*/ 178177 w 193915"/>
              <a:gd name="connsiteY41" fmla="*/ 149326 h 160807"/>
              <a:gd name="connsiteX42" fmla="*/ 182434 w 193915"/>
              <a:gd name="connsiteY42" fmla="*/ 149326 h 160807"/>
              <a:gd name="connsiteX43" fmla="*/ 183853 w 193915"/>
              <a:gd name="connsiteY43" fmla="*/ 136083 h 160807"/>
              <a:gd name="connsiteX44" fmla="*/ 181961 w 193915"/>
              <a:gd name="connsiteY44" fmla="*/ 130407 h 160807"/>
              <a:gd name="connsiteX45" fmla="*/ 184799 w 193915"/>
              <a:gd name="connsiteY45" fmla="*/ 126151 h 160807"/>
              <a:gd name="connsiteX46" fmla="*/ 194258 w 193915"/>
              <a:gd name="connsiteY46" fmla="*/ 122367 h 160807"/>
              <a:gd name="connsiteX47" fmla="*/ 188109 w 193915"/>
              <a:gd name="connsiteY47" fmla="*/ 98246 h 160807"/>
              <a:gd name="connsiteX48" fmla="*/ 181961 w 193915"/>
              <a:gd name="connsiteY48" fmla="*/ 85949 h 160807"/>
              <a:gd name="connsiteX49" fmla="*/ 184326 w 193915"/>
              <a:gd name="connsiteY49" fmla="*/ 75544 h 160807"/>
              <a:gd name="connsiteX50" fmla="*/ 189528 w 193915"/>
              <a:gd name="connsiteY50" fmla="*/ 73179 h 160807"/>
              <a:gd name="connsiteX51" fmla="*/ 181488 w 193915"/>
              <a:gd name="connsiteY51" fmla="*/ 64665 h 160807"/>
              <a:gd name="connsiteX52" fmla="*/ 182907 w 193915"/>
              <a:gd name="connsiteY52" fmla="*/ 55679 h 160807"/>
              <a:gd name="connsiteX53" fmla="*/ 179596 w 193915"/>
              <a:gd name="connsiteY53" fmla="*/ 52368 h 160807"/>
              <a:gd name="connsiteX54" fmla="*/ 173920 w 193915"/>
              <a:gd name="connsiteY54" fmla="*/ 55206 h 160807"/>
              <a:gd name="connsiteX55" fmla="*/ 174866 w 193915"/>
              <a:gd name="connsiteY55" fmla="*/ 45274 h 160807"/>
              <a:gd name="connsiteX56" fmla="*/ 180542 w 193915"/>
              <a:gd name="connsiteY56" fmla="*/ 37707 h 160807"/>
              <a:gd name="connsiteX57" fmla="*/ 169664 w 193915"/>
              <a:gd name="connsiteY57" fmla="*/ 24936 h 160807"/>
              <a:gd name="connsiteX58" fmla="*/ 166826 w 193915"/>
              <a:gd name="connsiteY58" fmla="*/ 16896 h 160807"/>
              <a:gd name="connsiteX59" fmla="*/ 160677 w 193915"/>
              <a:gd name="connsiteY59" fmla="*/ 10275 h 160807"/>
              <a:gd name="connsiteX60" fmla="*/ 155475 w 193915"/>
              <a:gd name="connsiteY60" fmla="*/ 9329 h 160807"/>
              <a:gd name="connsiteX61" fmla="*/ 149326 w 193915"/>
              <a:gd name="connsiteY61" fmla="*/ 13585 h 160807"/>
              <a:gd name="connsiteX62" fmla="*/ 140813 w 193915"/>
              <a:gd name="connsiteY62" fmla="*/ 17369 h 160807"/>
              <a:gd name="connsiteX63" fmla="*/ 133246 w 193915"/>
              <a:gd name="connsiteY63" fmla="*/ 23990 h 160807"/>
              <a:gd name="connsiteX64" fmla="*/ 121894 w 193915"/>
              <a:gd name="connsiteY64" fmla="*/ 21626 h 160807"/>
              <a:gd name="connsiteX65" fmla="*/ 114800 w 193915"/>
              <a:gd name="connsiteY65" fmla="*/ 14058 h 160807"/>
              <a:gd name="connsiteX66" fmla="*/ 110543 w 193915"/>
              <a:gd name="connsiteY66" fmla="*/ 13112 h 160807"/>
              <a:gd name="connsiteX67" fmla="*/ 103449 w 193915"/>
              <a:gd name="connsiteY67" fmla="*/ 16896 h 160807"/>
              <a:gd name="connsiteX68" fmla="*/ 99192 w 193915"/>
              <a:gd name="connsiteY68" fmla="*/ 16896 h 160807"/>
              <a:gd name="connsiteX69" fmla="*/ 97773 w 193915"/>
              <a:gd name="connsiteY69" fmla="*/ 6018 h 16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3915" h="160807">
                <a:moveTo>
                  <a:pt x="97773" y="6018"/>
                </a:moveTo>
                <a:lnTo>
                  <a:pt x="93989" y="7910"/>
                </a:lnTo>
                <a:lnTo>
                  <a:pt x="79800" y="5545"/>
                </a:lnTo>
                <a:lnTo>
                  <a:pt x="77909" y="8856"/>
                </a:lnTo>
                <a:lnTo>
                  <a:pt x="71760" y="9329"/>
                </a:lnTo>
                <a:lnTo>
                  <a:pt x="52842" y="2234"/>
                </a:lnTo>
                <a:lnTo>
                  <a:pt x="40072" y="1761"/>
                </a:lnTo>
                <a:lnTo>
                  <a:pt x="39598" y="11693"/>
                </a:lnTo>
                <a:lnTo>
                  <a:pt x="36761" y="15004"/>
                </a:lnTo>
                <a:lnTo>
                  <a:pt x="38653" y="24936"/>
                </a:lnTo>
                <a:lnTo>
                  <a:pt x="34869" y="29193"/>
                </a:lnTo>
                <a:lnTo>
                  <a:pt x="28720" y="29193"/>
                </a:lnTo>
                <a:lnTo>
                  <a:pt x="22099" y="33923"/>
                </a:lnTo>
                <a:lnTo>
                  <a:pt x="14058" y="33450"/>
                </a:lnTo>
                <a:lnTo>
                  <a:pt x="1761" y="48112"/>
                </a:lnTo>
                <a:lnTo>
                  <a:pt x="9329" y="53314"/>
                </a:lnTo>
                <a:lnTo>
                  <a:pt x="13112" y="59936"/>
                </a:lnTo>
                <a:lnTo>
                  <a:pt x="16423" y="73179"/>
                </a:lnTo>
                <a:lnTo>
                  <a:pt x="22572" y="78854"/>
                </a:lnTo>
                <a:lnTo>
                  <a:pt x="29666" y="83111"/>
                </a:lnTo>
                <a:lnTo>
                  <a:pt x="39598" y="94935"/>
                </a:lnTo>
                <a:lnTo>
                  <a:pt x="50950" y="112435"/>
                </a:lnTo>
                <a:lnTo>
                  <a:pt x="65139" y="99192"/>
                </a:lnTo>
                <a:lnTo>
                  <a:pt x="68449" y="91151"/>
                </a:lnTo>
                <a:lnTo>
                  <a:pt x="73179" y="84530"/>
                </a:lnTo>
                <a:lnTo>
                  <a:pt x="80273" y="83584"/>
                </a:lnTo>
                <a:lnTo>
                  <a:pt x="86422" y="77909"/>
                </a:lnTo>
                <a:lnTo>
                  <a:pt x="107705" y="77909"/>
                </a:lnTo>
                <a:lnTo>
                  <a:pt x="114800" y="88787"/>
                </a:lnTo>
                <a:lnTo>
                  <a:pt x="120475" y="101557"/>
                </a:lnTo>
                <a:lnTo>
                  <a:pt x="119529" y="110070"/>
                </a:lnTo>
                <a:lnTo>
                  <a:pt x="123786" y="118111"/>
                </a:lnTo>
                <a:lnTo>
                  <a:pt x="123786" y="128989"/>
                </a:lnTo>
                <a:lnTo>
                  <a:pt x="130881" y="127570"/>
                </a:lnTo>
                <a:lnTo>
                  <a:pt x="136556" y="126624"/>
                </a:lnTo>
                <a:lnTo>
                  <a:pt x="143651" y="123313"/>
                </a:lnTo>
                <a:lnTo>
                  <a:pt x="154529" y="141759"/>
                </a:lnTo>
                <a:lnTo>
                  <a:pt x="152637" y="154056"/>
                </a:lnTo>
                <a:lnTo>
                  <a:pt x="157840" y="160204"/>
                </a:lnTo>
                <a:lnTo>
                  <a:pt x="165407" y="160677"/>
                </a:lnTo>
                <a:lnTo>
                  <a:pt x="170610" y="148380"/>
                </a:lnTo>
                <a:lnTo>
                  <a:pt x="178177" y="149326"/>
                </a:lnTo>
                <a:lnTo>
                  <a:pt x="182434" y="149326"/>
                </a:lnTo>
                <a:lnTo>
                  <a:pt x="183853" y="136083"/>
                </a:lnTo>
                <a:lnTo>
                  <a:pt x="181961" y="130407"/>
                </a:lnTo>
                <a:lnTo>
                  <a:pt x="184799" y="126151"/>
                </a:lnTo>
                <a:lnTo>
                  <a:pt x="194258" y="122367"/>
                </a:lnTo>
                <a:lnTo>
                  <a:pt x="188109" y="98246"/>
                </a:lnTo>
                <a:lnTo>
                  <a:pt x="181961" y="85949"/>
                </a:lnTo>
                <a:lnTo>
                  <a:pt x="184326" y="75544"/>
                </a:lnTo>
                <a:lnTo>
                  <a:pt x="189528" y="73179"/>
                </a:lnTo>
                <a:lnTo>
                  <a:pt x="181488" y="64665"/>
                </a:lnTo>
                <a:lnTo>
                  <a:pt x="182907" y="55679"/>
                </a:lnTo>
                <a:lnTo>
                  <a:pt x="179596" y="52368"/>
                </a:lnTo>
                <a:lnTo>
                  <a:pt x="173920" y="55206"/>
                </a:lnTo>
                <a:lnTo>
                  <a:pt x="174866" y="45274"/>
                </a:lnTo>
                <a:lnTo>
                  <a:pt x="180542" y="37707"/>
                </a:lnTo>
                <a:lnTo>
                  <a:pt x="169664" y="24936"/>
                </a:lnTo>
                <a:lnTo>
                  <a:pt x="166826" y="16896"/>
                </a:lnTo>
                <a:lnTo>
                  <a:pt x="160677" y="10275"/>
                </a:lnTo>
                <a:lnTo>
                  <a:pt x="155475" y="9329"/>
                </a:lnTo>
                <a:lnTo>
                  <a:pt x="149326" y="13585"/>
                </a:lnTo>
                <a:lnTo>
                  <a:pt x="140813" y="17369"/>
                </a:lnTo>
                <a:lnTo>
                  <a:pt x="133246" y="23990"/>
                </a:lnTo>
                <a:lnTo>
                  <a:pt x="121894" y="21626"/>
                </a:lnTo>
                <a:lnTo>
                  <a:pt x="114800" y="14058"/>
                </a:lnTo>
                <a:lnTo>
                  <a:pt x="110543" y="13112"/>
                </a:lnTo>
                <a:lnTo>
                  <a:pt x="103449" y="16896"/>
                </a:lnTo>
                <a:lnTo>
                  <a:pt x="99192" y="16896"/>
                </a:lnTo>
                <a:lnTo>
                  <a:pt x="97773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F862392-0F8B-489D-BBD5-0A259061D3F8}"/>
              </a:ext>
            </a:extLst>
          </p:cNvPr>
          <p:cNvSpPr/>
          <p:nvPr/>
        </p:nvSpPr>
        <p:spPr>
          <a:xfrm>
            <a:off x="1909593" y="3124725"/>
            <a:ext cx="182533" cy="45233"/>
          </a:xfrm>
          <a:custGeom>
            <a:avLst/>
            <a:gdLst>
              <a:gd name="connsiteX0" fmla="*/ 1761 w 80403"/>
              <a:gd name="connsiteY0" fmla="*/ 23518 h 23648"/>
              <a:gd name="connsiteX1" fmla="*/ 25409 w 80403"/>
              <a:gd name="connsiteY1" fmla="*/ 23991 h 23648"/>
              <a:gd name="connsiteX2" fmla="*/ 32031 w 80403"/>
              <a:gd name="connsiteY2" fmla="*/ 19734 h 23648"/>
              <a:gd name="connsiteX3" fmla="*/ 36761 w 80403"/>
              <a:gd name="connsiteY3" fmla="*/ 19734 h 23648"/>
              <a:gd name="connsiteX4" fmla="*/ 46693 w 80403"/>
              <a:gd name="connsiteY4" fmla="*/ 12639 h 23648"/>
              <a:gd name="connsiteX5" fmla="*/ 58044 w 80403"/>
              <a:gd name="connsiteY5" fmla="*/ 19261 h 23648"/>
              <a:gd name="connsiteX6" fmla="*/ 69395 w 80403"/>
              <a:gd name="connsiteY6" fmla="*/ 19734 h 23648"/>
              <a:gd name="connsiteX7" fmla="*/ 80746 w 80403"/>
              <a:gd name="connsiteY7" fmla="*/ 12639 h 23648"/>
              <a:gd name="connsiteX8" fmla="*/ 75544 w 80403"/>
              <a:gd name="connsiteY8" fmla="*/ 4126 h 23648"/>
              <a:gd name="connsiteX9" fmla="*/ 67030 w 80403"/>
              <a:gd name="connsiteY9" fmla="*/ 9329 h 23648"/>
              <a:gd name="connsiteX10" fmla="*/ 58517 w 80403"/>
              <a:gd name="connsiteY10" fmla="*/ 8856 h 23648"/>
              <a:gd name="connsiteX11" fmla="*/ 48585 w 80403"/>
              <a:gd name="connsiteY11" fmla="*/ 1761 h 23648"/>
              <a:gd name="connsiteX12" fmla="*/ 40072 w 80403"/>
              <a:gd name="connsiteY12" fmla="*/ 2234 h 23648"/>
              <a:gd name="connsiteX13" fmla="*/ 33923 w 80403"/>
              <a:gd name="connsiteY13" fmla="*/ 9329 h 23648"/>
              <a:gd name="connsiteX14" fmla="*/ 5072 w 80403"/>
              <a:gd name="connsiteY14" fmla="*/ 10275 h 23648"/>
              <a:gd name="connsiteX15" fmla="*/ 1761 w 80403"/>
              <a:gd name="connsiteY15" fmla="*/ 23518 h 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403" h="23648">
                <a:moveTo>
                  <a:pt x="1761" y="23518"/>
                </a:moveTo>
                <a:lnTo>
                  <a:pt x="25409" y="23991"/>
                </a:lnTo>
                <a:lnTo>
                  <a:pt x="32031" y="19734"/>
                </a:lnTo>
                <a:lnTo>
                  <a:pt x="36761" y="19734"/>
                </a:lnTo>
                <a:lnTo>
                  <a:pt x="46693" y="12639"/>
                </a:lnTo>
                <a:lnTo>
                  <a:pt x="58044" y="19261"/>
                </a:lnTo>
                <a:lnTo>
                  <a:pt x="69395" y="19734"/>
                </a:lnTo>
                <a:lnTo>
                  <a:pt x="80746" y="12639"/>
                </a:lnTo>
                <a:lnTo>
                  <a:pt x="75544" y="4126"/>
                </a:lnTo>
                <a:lnTo>
                  <a:pt x="67030" y="9329"/>
                </a:lnTo>
                <a:lnTo>
                  <a:pt x="58517" y="8856"/>
                </a:lnTo>
                <a:lnTo>
                  <a:pt x="48585" y="1761"/>
                </a:lnTo>
                <a:lnTo>
                  <a:pt x="40072" y="2234"/>
                </a:lnTo>
                <a:lnTo>
                  <a:pt x="33923" y="9329"/>
                </a:lnTo>
                <a:lnTo>
                  <a:pt x="5072" y="10275"/>
                </a:lnTo>
                <a:lnTo>
                  <a:pt x="1761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8AC648B-D9B4-4676-BE9E-8E702F894BAF}"/>
              </a:ext>
            </a:extLst>
          </p:cNvPr>
          <p:cNvSpPr/>
          <p:nvPr/>
        </p:nvSpPr>
        <p:spPr>
          <a:xfrm>
            <a:off x="1918180" y="3196193"/>
            <a:ext cx="182533" cy="90466"/>
          </a:xfrm>
          <a:custGeom>
            <a:avLst/>
            <a:gdLst>
              <a:gd name="connsiteX0" fmla="*/ 80273 w 80403"/>
              <a:gd name="connsiteY0" fmla="*/ 3180 h 47296"/>
              <a:gd name="connsiteX1" fmla="*/ 31558 w 80403"/>
              <a:gd name="connsiteY1" fmla="*/ 1761 h 47296"/>
              <a:gd name="connsiteX2" fmla="*/ 24464 w 80403"/>
              <a:gd name="connsiteY2" fmla="*/ 5072 h 47296"/>
              <a:gd name="connsiteX3" fmla="*/ 15950 w 80403"/>
              <a:gd name="connsiteY3" fmla="*/ 4126 h 47296"/>
              <a:gd name="connsiteX4" fmla="*/ 1761 w 80403"/>
              <a:gd name="connsiteY4" fmla="*/ 9329 h 47296"/>
              <a:gd name="connsiteX5" fmla="*/ 3180 w 80403"/>
              <a:gd name="connsiteY5" fmla="*/ 15477 h 47296"/>
              <a:gd name="connsiteX6" fmla="*/ 11220 w 80403"/>
              <a:gd name="connsiteY6" fmla="*/ 22099 h 47296"/>
              <a:gd name="connsiteX7" fmla="*/ 11220 w 80403"/>
              <a:gd name="connsiteY7" fmla="*/ 26355 h 47296"/>
              <a:gd name="connsiteX8" fmla="*/ 16896 w 80403"/>
              <a:gd name="connsiteY8" fmla="*/ 34869 h 47296"/>
              <a:gd name="connsiteX9" fmla="*/ 28247 w 80403"/>
              <a:gd name="connsiteY9" fmla="*/ 37234 h 47296"/>
              <a:gd name="connsiteX10" fmla="*/ 41963 w 80403"/>
              <a:gd name="connsiteY10" fmla="*/ 49531 h 47296"/>
              <a:gd name="connsiteX11" fmla="*/ 54260 w 80403"/>
              <a:gd name="connsiteY11" fmla="*/ 34869 h 47296"/>
              <a:gd name="connsiteX12" fmla="*/ 62301 w 80403"/>
              <a:gd name="connsiteY12" fmla="*/ 35342 h 47296"/>
              <a:gd name="connsiteX13" fmla="*/ 68922 w 80403"/>
              <a:gd name="connsiteY13" fmla="*/ 30612 h 47296"/>
              <a:gd name="connsiteX14" fmla="*/ 75071 w 80403"/>
              <a:gd name="connsiteY14" fmla="*/ 30612 h 47296"/>
              <a:gd name="connsiteX15" fmla="*/ 78855 w 80403"/>
              <a:gd name="connsiteY15" fmla="*/ 26355 h 47296"/>
              <a:gd name="connsiteX16" fmla="*/ 76963 w 80403"/>
              <a:gd name="connsiteY16" fmla="*/ 16423 h 47296"/>
              <a:gd name="connsiteX17" fmla="*/ 79800 w 80403"/>
              <a:gd name="connsiteY17" fmla="*/ 13112 h 47296"/>
              <a:gd name="connsiteX18" fmla="*/ 80273 w 80403"/>
              <a:gd name="connsiteY18" fmla="*/ 3180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403" h="47296">
                <a:moveTo>
                  <a:pt x="80273" y="3180"/>
                </a:moveTo>
                <a:lnTo>
                  <a:pt x="31558" y="1761"/>
                </a:lnTo>
                <a:lnTo>
                  <a:pt x="24464" y="5072"/>
                </a:lnTo>
                <a:lnTo>
                  <a:pt x="15950" y="4126"/>
                </a:lnTo>
                <a:lnTo>
                  <a:pt x="1761" y="9329"/>
                </a:lnTo>
                <a:lnTo>
                  <a:pt x="3180" y="15477"/>
                </a:lnTo>
                <a:lnTo>
                  <a:pt x="11220" y="22099"/>
                </a:lnTo>
                <a:lnTo>
                  <a:pt x="11220" y="26355"/>
                </a:lnTo>
                <a:lnTo>
                  <a:pt x="16896" y="34869"/>
                </a:lnTo>
                <a:lnTo>
                  <a:pt x="28247" y="37234"/>
                </a:lnTo>
                <a:lnTo>
                  <a:pt x="41963" y="49531"/>
                </a:lnTo>
                <a:lnTo>
                  <a:pt x="54260" y="34869"/>
                </a:lnTo>
                <a:lnTo>
                  <a:pt x="62301" y="35342"/>
                </a:lnTo>
                <a:lnTo>
                  <a:pt x="68922" y="30612"/>
                </a:lnTo>
                <a:lnTo>
                  <a:pt x="75071" y="30612"/>
                </a:lnTo>
                <a:lnTo>
                  <a:pt x="78855" y="26355"/>
                </a:lnTo>
                <a:lnTo>
                  <a:pt x="76963" y="16423"/>
                </a:lnTo>
                <a:lnTo>
                  <a:pt x="79800" y="13112"/>
                </a:lnTo>
                <a:lnTo>
                  <a:pt x="80273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BE0D9D2-7557-4389-93E8-95E78924E6EC}"/>
              </a:ext>
            </a:extLst>
          </p:cNvPr>
          <p:cNvSpPr/>
          <p:nvPr/>
        </p:nvSpPr>
        <p:spPr>
          <a:xfrm>
            <a:off x="3479376" y="3791465"/>
            <a:ext cx="118110" cy="72374"/>
          </a:xfrm>
          <a:custGeom>
            <a:avLst/>
            <a:gdLst>
              <a:gd name="connsiteX0" fmla="*/ 54260 w 52026"/>
              <a:gd name="connsiteY0" fmla="*/ 2707 h 37837"/>
              <a:gd name="connsiteX1" fmla="*/ 10748 w 52026"/>
              <a:gd name="connsiteY1" fmla="*/ 1761 h 37837"/>
              <a:gd name="connsiteX2" fmla="*/ 1761 w 52026"/>
              <a:gd name="connsiteY2" fmla="*/ 35815 h 37837"/>
              <a:gd name="connsiteX3" fmla="*/ 6491 w 52026"/>
              <a:gd name="connsiteY3" fmla="*/ 40072 h 37837"/>
              <a:gd name="connsiteX4" fmla="*/ 15477 w 52026"/>
              <a:gd name="connsiteY4" fmla="*/ 38653 h 37837"/>
              <a:gd name="connsiteX5" fmla="*/ 54260 w 52026"/>
              <a:gd name="connsiteY5" fmla="*/ 38653 h 37837"/>
              <a:gd name="connsiteX6" fmla="*/ 54260 w 52026"/>
              <a:gd name="connsiteY6" fmla="*/ 2707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26" h="37837">
                <a:moveTo>
                  <a:pt x="54260" y="2707"/>
                </a:moveTo>
                <a:lnTo>
                  <a:pt x="10748" y="1761"/>
                </a:lnTo>
                <a:lnTo>
                  <a:pt x="1761" y="35815"/>
                </a:lnTo>
                <a:lnTo>
                  <a:pt x="6491" y="40072"/>
                </a:lnTo>
                <a:lnTo>
                  <a:pt x="15477" y="38653"/>
                </a:lnTo>
                <a:lnTo>
                  <a:pt x="54260" y="38653"/>
                </a:lnTo>
                <a:lnTo>
                  <a:pt x="54260" y="270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E6BD5FA-86A1-4ED6-BC60-2DE7B75B47F8}"/>
              </a:ext>
            </a:extLst>
          </p:cNvPr>
          <p:cNvSpPr/>
          <p:nvPr/>
        </p:nvSpPr>
        <p:spPr>
          <a:xfrm>
            <a:off x="4040935" y="1514414"/>
            <a:ext cx="375804" cy="398054"/>
          </a:xfrm>
          <a:custGeom>
            <a:avLst/>
            <a:gdLst>
              <a:gd name="connsiteX0" fmla="*/ 99192 w 165537"/>
              <a:gd name="connsiteY0" fmla="*/ 186217 h 208104"/>
              <a:gd name="connsiteX1" fmla="*/ 95408 w 165537"/>
              <a:gd name="connsiteY1" fmla="*/ 199460 h 208104"/>
              <a:gd name="connsiteX2" fmla="*/ 126623 w 165537"/>
              <a:gd name="connsiteY2" fmla="*/ 205136 h 208104"/>
              <a:gd name="connsiteX3" fmla="*/ 126623 w 165537"/>
              <a:gd name="connsiteY3" fmla="*/ 210339 h 208104"/>
              <a:gd name="connsiteX4" fmla="*/ 162569 w 165537"/>
              <a:gd name="connsiteY4" fmla="*/ 207501 h 208104"/>
              <a:gd name="connsiteX5" fmla="*/ 164934 w 165537"/>
              <a:gd name="connsiteY5" fmla="*/ 198514 h 208104"/>
              <a:gd name="connsiteX6" fmla="*/ 151691 w 165537"/>
              <a:gd name="connsiteY6" fmla="*/ 202298 h 208104"/>
              <a:gd name="connsiteX7" fmla="*/ 151691 w 165537"/>
              <a:gd name="connsiteY7" fmla="*/ 197096 h 208104"/>
              <a:gd name="connsiteX8" fmla="*/ 133245 w 165537"/>
              <a:gd name="connsiteY8" fmla="*/ 194731 h 208104"/>
              <a:gd name="connsiteX9" fmla="*/ 113854 w 165537"/>
              <a:gd name="connsiteY9" fmla="*/ 196623 h 208104"/>
              <a:gd name="connsiteX10" fmla="*/ 99192 w 165537"/>
              <a:gd name="connsiteY10" fmla="*/ 186217 h 208104"/>
              <a:gd name="connsiteX11" fmla="*/ 153583 w 165537"/>
              <a:gd name="connsiteY11" fmla="*/ 9329 h 208104"/>
              <a:gd name="connsiteX12" fmla="*/ 140812 w 165537"/>
              <a:gd name="connsiteY12" fmla="*/ 1761 h 208104"/>
              <a:gd name="connsiteX13" fmla="*/ 142231 w 165537"/>
              <a:gd name="connsiteY13" fmla="*/ 15950 h 208104"/>
              <a:gd name="connsiteX14" fmla="*/ 120475 w 165537"/>
              <a:gd name="connsiteY14" fmla="*/ 18788 h 208104"/>
              <a:gd name="connsiteX15" fmla="*/ 102029 w 165537"/>
              <a:gd name="connsiteY15" fmla="*/ 8856 h 208104"/>
              <a:gd name="connsiteX16" fmla="*/ 83584 w 165537"/>
              <a:gd name="connsiteY16" fmla="*/ 16896 h 208104"/>
              <a:gd name="connsiteX17" fmla="*/ 65611 w 165537"/>
              <a:gd name="connsiteY17" fmla="*/ 15950 h 208104"/>
              <a:gd name="connsiteX18" fmla="*/ 60882 w 165537"/>
              <a:gd name="connsiteY18" fmla="*/ 16896 h 208104"/>
              <a:gd name="connsiteX19" fmla="*/ 57571 w 165537"/>
              <a:gd name="connsiteY19" fmla="*/ 22099 h 208104"/>
              <a:gd name="connsiteX20" fmla="*/ 44328 w 165537"/>
              <a:gd name="connsiteY20" fmla="*/ 21626 h 208104"/>
              <a:gd name="connsiteX21" fmla="*/ 35342 w 165537"/>
              <a:gd name="connsiteY21" fmla="*/ 27774 h 208104"/>
              <a:gd name="connsiteX22" fmla="*/ 19734 w 165537"/>
              <a:gd name="connsiteY22" fmla="*/ 30612 h 208104"/>
              <a:gd name="connsiteX23" fmla="*/ 19734 w 165537"/>
              <a:gd name="connsiteY23" fmla="*/ 38180 h 208104"/>
              <a:gd name="connsiteX24" fmla="*/ 12166 w 165537"/>
              <a:gd name="connsiteY24" fmla="*/ 42436 h 208104"/>
              <a:gd name="connsiteX25" fmla="*/ 11693 w 165537"/>
              <a:gd name="connsiteY25" fmla="*/ 52368 h 208104"/>
              <a:gd name="connsiteX26" fmla="*/ 1761 w 165537"/>
              <a:gd name="connsiteY26" fmla="*/ 66557 h 208104"/>
              <a:gd name="connsiteX27" fmla="*/ 4126 w 165537"/>
              <a:gd name="connsiteY27" fmla="*/ 75544 h 208104"/>
              <a:gd name="connsiteX28" fmla="*/ 17842 w 165537"/>
              <a:gd name="connsiteY28" fmla="*/ 92570 h 208104"/>
              <a:gd name="connsiteX29" fmla="*/ 28720 w 165537"/>
              <a:gd name="connsiteY29" fmla="*/ 106759 h 208104"/>
              <a:gd name="connsiteX30" fmla="*/ 34869 w 165537"/>
              <a:gd name="connsiteY30" fmla="*/ 127097 h 208104"/>
              <a:gd name="connsiteX31" fmla="*/ 45747 w 165537"/>
              <a:gd name="connsiteY31" fmla="*/ 151218 h 208104"/>
              <a:gd name="connsiteX32" fmla="*/ 67503 w 165537"/>
              <a:gd name="connsiteY32" fmla="*/ 164934 h 208104"/>
              <a:gd name="connsiteX33" fmla="*/ 83584 w 165537"/>
              <a:gd name="connsiteY33" fmla="*/ 164461 h 208104"/>
              <a:gd name="connsiteX34" fmla="*/ 72232 w 165537"/>
              <a:gd name="connsiteY34" fmla="*/ 137502 h 208104"/>
              <a:gd name="connsiteX35" fmla="*/ 87841 w 165537"/>
              <a:gd name="connsiteY35" fmla="*/ 134191 h 208104"/>
              <a:gd name="connsiteX36" fmla="*/ 78854 w 165537"/>
              <a:gd name="connsiteY36" fmla="*/ 118584 h 208104"/>
              <a:gd name="connsiteX37" fmla="*/ 102502 w 165537"/>
              <a:gd name="connsiteY37" fmla="*/ 126624 h 208104"/>
              <a:gd name="connsiteX38" fmla="*/ 100610 w 165537"/>
              <a:gd name="connsiteY38" fmla="*/ 109124 h 208104"/>
              <a:gd name="connsiteX39" fmla="*/ 87841 w 165537"/>
              <a:gd name="connsiteY39" fmla="*/ 100611 h 208104"/>
              <a:gd name="connsiteX40" fmla="*/ 72706 w 165537"/>
              <a:gd name="connsiteY40" fmla="*/ 86422 h 208104"/>
              <a:gd name="connsiteX41" fmla="*/ 81219 w 165537"/>
              <a:gd name="connsiteY41" fmla="*/ 79800 h 208104"/>
              <a:gd name="connsiteX42" fmla="*/ 67976 w 165537"/>
              <a:gd name="connsiteY42" fmla="*/ 65611 h 208104"/>
              <a:gd name="connsiteX43" fmla="*/ 60408 w 165537"/>
              <a:gd name="connsiteY43" fmla="*/ 47639 h 208104"/>
              <a:gd name="connsiteX44" fmla="*/ 64665 w 165537"/>
              <a:gd name="connsiteY44" fmla="*/ 41490 h 208104"/>
              <a:gd name="connsiteX45" fmla="*/ 78854 w 165537"/>
              <a:gd name="connsiteY45" fmla="*/ 56625 h 208104"/>
              <a:gd name="connsiteX46" fmla="*/ 92570 w 165537"/>
              <a:gd name="connsiteY46" fmla="*/ 56625 h 208104"/>
              <a:gd name="connsiteX47" fmla="*/ 104394 w 165537"/>
              <a:gd name="connsiteY47" fmla="*/ 51895 h 208104"/>
              <a:gd name="connsiteX48" fmla="*/ 85949 w 165537"/>
              <a:gd name="connsiteY48" fmla="*/ 34869 h 208104"/>
              <a:gd name="connsiteX49" fmla="*/ 114799 w 165537"/>
              <a:gd name="connsiteY49" fmla="*/ 27301 h 208104"/>
              <a:gd name="connsiteX50" fmla="*/ 127570 w 165537"/>
              <a:gd name="connsiteY50" fmla="*/ 30139 h 208104"/>
              <a:gd name="connsiteX51" fmla="*/ 142704 w 165537"/>
              <a:gd name="connsiteY51" fmla="*/ 31085 h 208104"/>
              <a:gd name="connsiteX52" fmla="*/ 147907 w 165537"/>
              <a:gd name="connsiteY52" fmla="*/ 27774 h 208104"/>
              <a:gd name="connsiteX53" fmla="*/ 153583 w 165537"/>
              <a:gd name="connsiteY53" fmla="*/ 9329 h 20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65537" h="208104">
                <a:moveTo>
                  <a:pt x="99192" y="186217"/>
                </a:moveTo>
                <a:lnTo>
                  <a:pt x="95408" y="199460"/>
                </a:lnTo>
                <a:lnTo>
                  <a:pt x="126623" y="205136"/>
                </a:lnTo>
                <a:lnTo>
                  <a:pt x="126623" y="210339"/>
                </a:lnTo>
                <a:lnTo>
                  <a:pt x="162569" y="207501"/>
                </a:lnTo>
                <a:lnTo>
                  <a:pt x="164934" y="198514"/>
                </a:lnTo>
                <a:lnTo>
                  <a:pt x="151691" y="202298"/>
                </a:lnTo>
                <a:lnTo>
                  <a:pt x="151691" y="197096"/>
                </a:lnTo>
                <a:lnTo>
                  <a:pt x="133245" y="194731"/>
                </a:lnTo>
                <a:lnTo>
                  <a:pt x="113854" y="196623"/>
                </a:lnTo>
                <a:lnTo>
                  <a:pt x="99192" y="186217"/>
                </a:lnTo>
                <a:close/>
                <a:moveTo>
                  <a:pt x="153583" y="9329"/>
                </a:moveTo>
                <a:lnTo>
                  <a:pt x="140812" y="1761"/>
                </a:lnTo>
                <a:lnTo>
                  <a:pt x="142231" y="15950"/>
                </a:lnTo>
                <a:lnTo>
                  <a:pt x="120475" y="18788"/>
                </a:lnTo>
                <a:lnTo>
                  <a:pt x="102029" y="8856"/>
                </a:lnTo>
                <a:lnTo>
                  <a:pt x="83584" y="16896"/>
                </a:lnTo>
                <a:lnTo>
                  <a:pt x="65611" y="15950"/>
                </a:lnTo>
                <a:lnTo>
                  <a:pt x="60882" y="16896"/>
                </a:lnTo>
                <a:lnTo>
                  <a:pt x="57571" y="22099"/>
                </a:lnTo>
                <a:lnTo>
                  <a:pt x="44328" y="21626"/>
                </a:lnTo>
                <a:lnTo>
                  <a:pt x="35342" y="27774"/>
                </a:lnTo>
                <a:lnTo>
                  <a:pt x="19734" y="30612"/>
                </a:lnTo>
                <a:lnTo>
                  <a:pt x="19734" y="38180"/>
                </a:lnTo>
                <a:lnTo>
                  <a:pt x="12166" y="42436"/>
                </a:lnTo>
                <a:lnTo>
                  <a:pt x="11693" y="52368"/>
                </a:lnTo>
                <a:lnTo>
                  <a:pt x="1761" y="66557"/>
                </a:lnTo>
                <a:lnTo>
                  <a:pt x="4126" y="75544"/>
                </a:lnTo>
                <a:lnTo>
                  <a:pt x="17842" y="92570"/>
                </a:lnTo>
                <a:lnTo>
                  <a:pt x="28720" y="106759"/>
                </a:lnTo>
                <a:lnTo>
                  <a:pt x="34869" y="127097"/>
                </a:lnTo>
                <a:lnTo>
                  <a:pt x="45747" y="151218"/>
                </a:lnTo>
                <a:lnTo>
                  <a:pt x="67503" y="164934"/>
                </a:lnTo>
                <a:lnTo>
                  <a:pt x="83584" y="164461"/>
                </a:lnTo>
                <a:lnTo>
                  <a:pt x="72232" y="137502"/>
                </a:lnTo>
                <a:lnTo>
                  <a:pt x="87841" y="134191"/>
                </a:lnTo>
                <a:lnTo>
                  <a:pt x="78854" y="118584"/>
                </a:lnTo>
                <a:lnTo>
                  <a:pt x="102502" y="126624"/>
                </a:lnTo>
                <a:lnTo>
                  <a:pt x="100610" y="109124"/>
                </a:lnTo>
                <a:lnTo>
                  <a:pt x="87841" y="100611"/>
                </a:lnTo>
                <a:lnTo>
                  <a:pt x="72706" y="86422"/>
                </a:lnTo>
                <a:lnTo>
                  <a:pt x="81219" y="79800"/>
                </a:lnTo>
                <a:lnTo>
                  <a:pt x="67976" y="65611"/>
                </a:lnTo>
                <a:lnTo>
                  <a:pt x="60408" y="47639"/>
                </a:lnTo>
                <a:lnTo>
                  <a:pt x="64665" y="41490"/>
                </a:lnTo>
                <a:lnTo>
                  <a:pt x="78854" y="56625"/>
                </a:lnTo>
                <a:lnTo>
                  <a:pt x="92570" y="56625"/>
                </a:lnTo>
                <a:lnTo>
                  <a:pt x="104394" y="51895"/>
                </a:lnTo>
                <a:lnTo>
                  <a:pt x="85949" y="34869"/>
                </a:lnTo>
                <a:lnTo>
                  <a:pt x="114799" y="27301"/>
                </a:lnTo>
                <a:lnTo>
                  <a:pt x="127570" y="30139"/>
                </a:lnTo>
                <a:lnTo>
                  <a:pt x="142704" y="31085"/>
                </a:lnTo>
                <a:lnTo>
                  <a:pt x="147907" y="27774"/>
                </a:lnTo>
                <a:lnTo>
                  <a:pt x="153583" y="932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51D0CCA-FA81-4C56-A025-541EDCAB7EF7}"/>
              </a:ext>
            </a:extLst>
          </p:cNvPr>
          <p:cNvSpPr/>
          <p:nvPr/>
        </p:nvSpPr>
        <p:spPr>
          <a:xfrm>
            <a:off x="3655466" y="1252965"/>
            <a:ext cx="311381" cy="226167"/>
          </a:xfrm>
          <a:custGeom>
            <a:avLst/>
            <a:gdLst>
              <a:gd name="connsiteX0" fmla="*/ 94462 w 137159"/>
              <a:gd name="connsiteY0" fmla="*/ 17842 h 118241"/>
              <a:gd name="connsiteX1" fmla="*/ 75544 w 137159"/>
              <a:gd name="connsiteY1" fmla="*/ 5545 h 118241"/>
              <a:gd name="connsiteX2" fmla="*/ 67976 w 137159"/>
              <a:gd name="connsiteY2" fmla="*/ 1761 h 118241"/>
              <a:gd name="connsiteX3" fmla="*/ 49531 w 137159"/>
              <a:gd name="connsiteY3" fmla="*/ 9802 h 118241"/>
              <a:gd name="connsiteX4" fmla="*/ 48111 w 137159"/>
              <a:gd name="connsiteY4" fmla="*/ 21626 h 118241"/>
              <a:gd name="connsiteX5" fmla="*/ 40071 w 137159"/>
              <a:gd name="connsiteY5" fmla="*/ 24463 h 118241"/>
              <a:gd name="connsiteX6" fmla="*/ 41017 w 137159"/>
              <a:gd name="connsiteY6" fmla="*/ 32504 h 118241"/>
              <a:gd name="connsiteX7" fmla="*/ 31558 w 137159"/>
              <a:gd name="connsiteY7" fmla="*/ 32031 h 118241"/>
              <a:gd name="connsiteX8" fmla="*/ 23045 w 137159"/>
              <a:gd name="connsiteY8" fmla="*/ 27301 h 118241"/>
              <a:gd name="connsiteX9" fmla="*/ 19261 w 137159"/>
              <a:gd name="connsiteY9" fmla="*/ 32031 h 118241"/>
              <a:gd name="connsiteX10" fmla="*/ 2707 w 137159"/>
              <a:gd name="connsiteY10" fmla="*/ 31085 h 118241"/>
              <a:gd name="connsiteX11" fmla="*/ 1761 w 137159"/>
              <a:gd name="connsiteY11" fmla="*/ 31558 h 118241"/>
              <a:gd name="connsiteX12" fmla="*/ 1761 w 137159"/>
              <a:gd name="connsiteY12" fmla="*/ 41963 h 118241"/>
              <a:gd name="connsiteX13" fmla="*/ 9801 w 137159"/>
              <a:gd name="connsiteY13" fmla="*/ 51422 h 118241"/>
              <a:gd name="connsiteX14" fmla="*/ 15950 w 137159"/>
              <a:gd name="connsiteY14" fmla="*/ 39125 h 118241"/>
              <a:gd name="connsiteX15" fmla="*/ 31558 w 137159"/>
              <a:gd name="connsiteY15" fmla="*/ 43855 h 118241"/>
              <a:gd name="connsiteX16" fmla="*/ 32977 w 137159"/>
              <a:gd name="connsiteY16" fmla="*/ 53314 h 118241"/>
              <a:gd name="connsiteX17" fmla="*/ 44801 w 137159"/>
              <a:gd name="connsiteY17" fmla="*/ 65611 h 118241"/>
              <a:gd name="connsiteX18" fmla="*/ 40071 w 137159"/>
              <a:gd name="connsiteY18" fmla="*/ 67976 h 118241"/>
              <a:gd name="connsiteX19" fmla="*/ 61827 w 137159"/>
              <a:gd name="connsiteY19" fmla="*/ 89260 h 118241"/>
              <a:gd name="connsiteX20" fmla="*/ 84530 w 137159"/>
              <a:gd name="connsiteY20" fmla="*/ 97773 h 118241"/>
              <a:gd name="connsiteX21" fmla="*/ 99192 w 137159"/>
              <a:gd name="connsiteY21" fmla="*/ 108178 h 118241"/>
              <a:gd name="connsiteX22" fmla="*/ 122840 w 137159"/>
              <a:gd name="connsiteY22" fmla="*/ 119056 h 118241"/>
              <a:gd name="connsiteX23" fmla="*/ 122840 w 137159"/>
              <a:gd name="connsiteY23" fmla="*/ 119056 h 118241"/>
              <a:gd name="connsiteX24" fmla="*/ 125205 w 137159"/>
              <a:gd name="connsiteY24" fmla="*/ 114327 h 118241"/>
              <a:gd name="connsiteX25" fmla="*/ 102976 w 137159"/>
              <a:gd name="connsiteY25" fmla="*/ 102976 h 118241"/>
              <a:gd name="connsiteX26" fmla="*/ 92570 w 137159"/>
              <a:gd name="connsiteY26" fmla="*/ 91151 h 118241"/>
              <a:gd name="connsiteX27" fmla="*/ 83111 w 137159"/>
              <a:gd name="connsiteY27" fmla="*/ 84530 h 118241"/>
              <a:gd name="connsiteX28" fmla="*/ 71287 w 137159"/>
              <a:gd name="connsiteY28" fmla="*/ 73652 h 118241"/>
              <a:gd name="connsiteX29" fmla="*/ 65139 w 137159"/>
              <a:gd name="connsiteY29" fmla="*/ 64665 h 118241"/>
              <a:gd name="connsiteX30" fmla="*/ 52368 w 137159"/>
              <a:gd name="connsiteY30" fmla="*/ 50949 h 118241"/>
              <a:gd name="connsiteX31" fmla="*/ 56625 w 137159"/>
              <a:gd name="connsiteY31" fmla="*/ 39125 h 118241"/>
              <a:gd name="connsiteX32" fmla="*/ 65611 w 137159"/>
              <a:gd name="connsiteY32" fmla="*/ 45747 h 118241"/>
              <a:gd name="connsiteX33" fmla="*/ 70341 w 137159"/>
              <a:gd name="connsiteY33" fmla="*/ 39598 h 118241"/>
              <a:gd name="connsiteX34" fmla="*/ 81219 w 137159"/>
              <a:gd name="connsiteY34" fmla="*/ 39125 h 118241"/>
              <a:gd name="connsiteX35" fmla="*/ 102029 w 137159"/>
              <a:gd name="connsiteY35" fmla="*/ 43855 h 118241"/>
              <a:gd name="connsiteX36" fmla="*/ 118583 w 137159"/>
              <a:gd name="connsiteY36" fmla="*/ 43382 h 118241"/>
              <a:gd name="connsiteX37" fmla="*/ 129934 w 137159"/>
              <a:gd name="connsiteY37" fmla="*/ 50004 h 118241"/>
              <a:gd name="connsiteX38" fmla="*/ 129934 w 137159"/>
              <a:gd name="connsiteY38" fmla="*/ 50004 h 118241"/>
              <a:gd name="connsiteX39" fmla="*/ 137975 w 137159"/>
              <a:gd name="connsiteY39" fmla="*/ 39125 h 118241"/>
              <a:gd name="connsiteX40" fmla="*/ 129934 w 137159"/>
              <a:gd name="connsiteY40" fmla="*/ 30612 h 118241"/>
              <a:gd name="connsiteX41" fmla="*/ 122840 w 137159"/>
              <a:gd name="connsiteY41" fmla="*/ 19261 h 118241"/>
              <a:gd name="connsiteX42" fmla="*/ 122840 w 137159"/>
              <a:gd name="connsiteY42" fmla="*/ 19261 h 118241"/>
              <a:gd name="connsiteX43" fmla="*/ 114326 w 137159"/>
              <a:gd name="connsiteY43" fmla="*/ 23518 h 118241"/>
              <a:gd name="connsiteX44" fmla="*/ 94462 w 137159"/>
              <a:gd name="connsiteY44" fmla="*/ 17842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7159" h="118241">
                <a:moveTo>
                  <a:pt x="94462" y="17842"/>
                </a:moveTo>
                <a:lnTo>
                  <a:pt x="75544" y="5545"/>
                </a:lnTo>
                <a:lnTo>
                  <a:pt x="67976" y="1761"/>
                </a:lnTo>
                <a:lnTo>
                  <a:pt x="49531" y="9802"/>
                </a:lnTo>
                <a:lnTo>
                  <a:pt x="48111" y="21626"/>
                </a:lnTo>
                <a:lnTo>
                  <a:pt x="40071" y="24463"/>
                </a:lnTo>
                <a:lnTo>
                  <a:pt x="41017" y="32504"/>
                </a:lnTo>
                <a:lnTo>
                  <a:pt x="31558" y="32031"/>
                </a:lnTo>
                <a:lnTo>
                  <a:pt x="23045" y="27301"/>
                </a:lnTo>
                <a:lnTo>
                  <a:pt x="19261" y="32031"/>
                </a:lnTo>
                <a:lnTo>
                  <a:pt x="2707" y="31085"/>
                </a:lnTo>
                <a:lnTo>
                  <a:pt x="1761" y="31558"/>
                </a:lnTo>
                <a:lnTo>
                  <a:pt x="1761" y="41963"/>
                </a:lnTo>
                <a:lnTo>
                  <a:pt x="9801" y="51422"/>
                </a:lnTo>
                <a:lnTo>
                  <a:pt x="15950" y="39125"/>
                </a:lnTo>
                <a:lnTo>
                  <a:pt x="31558" y="43855"/>
                </a:lnTo>
                <a:lnTo>
                  <a:pt x="32977" y="53314"/>
                </a:lnTo>
                <a:lnTo>
                  <a:pt x="44801" y="65611"/>
                </a:lnTo>
                <a:lnTo>
                  <a:pt x="40071" y="67976"/>
                </a:lnTo>
                <a:lnTo>
                  <a:pt x="61827" y="89260"/>
                </a:lnTo>
                <a:lnTo>
                  <a:pt x="84530" y="97773"/>
                </a:lnTo>
                <a:lnTo>
                  <a:pt x="99192" y="108178"/>
                </a:lnTo>
                <a:lnTo>
                  <a:pt x="122840" y="119056"/>
                </a:lnTo>
                <a:lnTo>
                  <a:pt x="122840" y="119056"/>
                </a:lnTo>
                <a:lnTo>
                  <a:pt x="125205" y="114327"/>
                </a:lnTo>
                <a:lnTo>
                  <a:pt x="102976" y="102976"/>
                </a:lnTo>
                <a:lnTo>
                  <a:pt x="92570" y="91151"/>
                </a:lnTo>
                <a:lnTo>
                  <a:pt x="83111" y="84530"/>
                </a:lnTo>
                <a:lnTo>
                  <a:pt x="71287" y="73652"/>
                </a:lnTo>
                <a:lnTo>
                  <a:pt x="65139" y="64665"/>
                </a:lnTo>
                <a:lnTo>
                  <a:pt x="52368" y="50949"/>
                </a:lnTo>
                <a:lnTo>
                  <a:pt x="56625" y="39125"/>
                </a:lnTo>
                <a:lnTo>
                  <a:pt x="65611" y="45747"/>
                </a:lnTo>
                <a:lnTo>
                  <a:pt x="70341" y="39598"/>
                </a:lnTo>
                <a:lnTo>
                  <a:pt x="81219" y="39125"/>
                </a:lnTo>
                <a:lnTo>
                  <a:pt x="102029" y="43855"/>
                </a:lnTo>
                <a:lnTo>
                  <a:pt x="118583" y="43382"/>
                </a:lnTo>
                <a:lnTo>
                  <a:pt x="129934" y="50004"/>
                </a:lnTo>
                <a:lnTo>
                  <a:pt x="129934" y="50004"/>
                </a:lnTo>
                <a:lnTo>
                  <a:pt x="137975" y="39125"/>
                </a:lnTo>
                <a:lnTo>
                  <a:pt x="129934" y="30612"/>
                </a:lnTo>
                <a:lnTo>
                  <a:pt x="122840" y="19261"/>
                </a:lnTo>
                <a:lnTo>
                  <a:pt x="122840" y="19261"/>
                </a:lnTo>
                <a:lnTo>
                  <a:pt x="114326" y="23518"/>
                </a:lnTo>
                <a:lnTo>
                  <a:pt x="94462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043FAD1-16DE-4A4E-8A24-6A984D6BE90B}"/>
              </a:ext>
            </a:extLst>
          </p:cNvPr>
          <p:cNvSpPr/>
          <p:nvPr/>
        </p:nvSpPr>
        <p:spPr>
          <a:xfrm>
            <a:off x="3784314" y="1133548"/>
            <a:ext cx="343593" cy="162841"/>
          </a:xfrm>
          <a:custGeom>
            <a:avLst/>
            <a:gdLst>
              <a:gd name="connsiteX0" fmla="*/ 104394 w 151348"/>
              <a:gd name="connsiteY0" fmla="*/ 1761 h 85133"/>
              <a:gd name="connsiteX1" fmla="*/ 96827 w 151348"/>
              <a:gd name="connsiteY1" fmla="*/ 3653 h 85133"/>
              <a:gd name="connsiteX2" fmla="*/ 92097 w 151348"/>
              <a:gd name="connsiteY2" fmla="*/ 10748 h 85133"/>
              <a:gd name="connsiteX3" fmla="*/ 81692 w 151348"/>
              <a:gd name="connsiteY3" fmla="*/ 14058 h 85133"/>
              <a:gd name="connsiteX4" fmla="*/ 78854 w 151348"/>
              <a:gd name="connsiteY4" fmla="*/ 12166 h 85133"/>
              <a:gd name="connsiteX5" fmla="*/ 67976 w 151348"/>
              <a:gd name="connsiteY5" fmla="*/ 16896 h 85133"/>
              <a:gd name="connsiteX6" fmla="*/ 58990 w 151348"/>
              <a:gd name="connsiteY6" fmla="*/ 17842 h 85133"/>
              <a:gd name="connsiteX7" fmla="*/ 57571 w 151348"/>
              <a:gd name="connsiteY7" fmla="*/ 23518 h 85133"/>
              <a:gd name="connsiteX8" fmla="*/ 38179 w 151348"/>
              <a:gd name="connsiteY8" fmla="*/ 27301 h 85133"/>
              <a:gd name="connsiteX9" fmla="*/ 29193 w 151348"/>
              <a:gd name="connsiteY9" fmla="*/ 23991 h 85133"/>
              <a:gd name="connsiteX10" fmla="*/ 16896 w 151348"/>
              <a:gd name="connsiteY10" fmla="*/ 16423 h 85133"/>
              <a:gd name="connsiteX11" fmla="*/ 15950 w 151348"/>
              <a:gd name="connsiteY11" fmla="*/ 28720 h 85133"/>
              <a:gd name="connsiteX12" fmla="*/ 2707 w 151348"/>
              <a:gd name="connsiteY12" fmla="*/ 28720 h 85133"/>
              <a:gd name="connsiteX13" fmla="*/ 7909 w 151348"/>
              <a:gd name="connsiteY13" fmla="*/ 34869 h 85133"/>
              <a:gd name="connsiteX14" fmla="*/ 1761 w 151348"/>
              <a:gd name="connsiteY14" fmla="*/ 53787 h 85133"/>
              <a:gd name="connsiteX15" fmla="*/ 5545 w 151348"/>
              <a:gd name="connsiteY15" fmla="*/ 54260 h 85133"/>
              <a:gd name="connsiteX16" fmla="*/ 11220 w 151348"/>
              <a:gd name="connsiteY16" fmla="*/ 64193 h 85133"/>
              <a:gd name="connsiteX17" fmla="*/ 18788 w 151348"/>
              <a:gd name="connsiteY17" fmla="*/ 67976 h 85133"/>
              <a:gd name="connsiteX18" fmla="*/ 37706 w 151348"/>
              <a:gd name="connsiteY18" fmla="*/ 80273 h 85133"/>
              <a:gd name="connsiteX19" fmla="*/ 57571 w 151348"/>
              <a:gd name="connsiteY19" fmla="*/ 85949 h 85133"/>
              <a:gd name="connsiteX20" fmla="*/ 66084 w 151348"/>
              <a:gd name="connsiteY20" fmla="*/ 81692 h 85133"/>
              <a:gd name="connsiteX21" fmla="*/ 66084 w 151348"/>
              <a:gd name="connsiteY21" fmla="*/ 81692 h 85133"/>
              <a:gd name="connsiteX22" fmla="*/ 83584 w 151348"/>
              <a:gd name="connsiteY22" fmla="*/ 74125 h 85133"/>
              <a:gd name="connsiteX23" fmla="*/ 98719 w 151348"/>
              <a:gd name="connsiteY23" fmla="*/ 75071 h 85133"/>
              <a:gd name="connsiteX24" fmla="*/ 116691 w 151348"/>
              <a:gd name="connsiteY24" fmla="*/ 69868 h 85133"/>
              <a:gd name="connsiteX25" fmla="*/ 128989 w 151348"/>
              <a:gd name="connsiteY25" fmla="*/ 49531 h 85133"/>
              <a:gd name="connsiteX26" fmla="*/ 137975 w 151348"/>
              <a:gd name="connsiteY26" fmla="*/ 29666 h 85133"/>
              <a:gd name="connsiteX27" fmla="*/ 151691 w 151348"/>
              <a:gd name="connsiteY27" fmla="*/ 23518 h 85133"/>
              <a:gd name="connsiteX28" fmla="*/ 148853 w 151348"/>
              <a:gd name="connsiteY28" fmla="*/ 15950 h 85133"/>
              <a:gd name="connsiteX29" fmla="*/ 135137 w 151348"/>
              <a:gd name="connsiteY29" fmla="*/ 7910 h 85133"/>
              <a:gd name="connsiteX30" fmla="*/ 130407 w 151348"/>
              <a:gd name="connsiteY30" fmla="*/ 10748 h 85133"/>
              <a:gd name="connsiteX31" fmla="*/ 104394 w 151348"/>
              <a:gd name="connsiteY31" fmla="*/ 1761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348" h="85133">
                <a:moveTo>
                  <a:pt x="104394" y="1761"/>
                </a:moveTo>
                <a:lnTo>
                  <a:pt x="96827" y="3653"/>
                </a:lnTo>
                <a:lnTo>
                  <a:pt x="92097" y="10748"/>
                </a:lnTo>
                <a:lnTo>
                  <a:pt x="81692" y="14058"/>
                </a:lnTo>
                <a:lnTo>
                  <a:pt x="78854" y="12166"/>
                </a:lnTo>
                <a:lnTo>
                  <a:pt x="67976" y="16896"/>
                </a:lnTo>
                <a:lnTo>
                  <a:pt x="58990" y="17842"/>
                </a:lnTo>
                <a:lnTo>
                  <a:pt x="57571" y="23518"/>
                </a:lnTo>
                <a:lnTo>
                  <a:pt x="38179" y="27301"/>
                </a:lnTo>
                <a:lnTo>
                  <a:pt x="29193" y="23991"/>
                </a:lnTo>
                <a:lnTo>
                  <a:pt x="16896" y="16423"/>
                </a:lnTo>
                <a:lnTo>
                  <a:pt x="15950" y="28720"/>
                </a:lnTo>
                <a:lnTo>
                  <a:pt x="2707" y="28720"/>
                </a:lnTo>
                <a:lnTo>
                  <a:pt x="7909" y="34869"/>
                </a:lnTo>
                <a:lnTo>
                  <a:pt x="1761" y="53787"/>
                </a:lnTo>
                <a:lnTo>
                  <a:pt x="5545" y="54260"/>
                </a:lnTo>
                <a:lnTo>
                  <a:pt x="11220" y="64193"/>
                </a:lnTo>
                <a:lnTo>
                  <a:pt x="18788" y="67976"/>
                </a:lnTo>
                <a:lnTo>
                  <a:pt x="37706" y="80273"/>
                </a:lnTo>
                <a:lnTo>
                  <a:pt x="57571" y="85949"/>
                </a:lnTo>
                <a:lnTo>
                  <a:pt x="66084" y="81692"/>
                </a:lnTo>
                <a:lnTo>
                  <a:pt x="66084" y="81692"/>
                </a:lnTo>
                <a:lnTo>
                  <a:pt x="83584" y="74125"/>
                </a:lnTo>
                <a:lnTo>
                  <a:pt x="98719" y="75071"/>
                </a:lnTo>
                <a:lnTo>
                  <a:pt x="116691" y="69868"/>
                </a:lnTo>
                <a:lnTo>
                  <a:pt x="128989" y="49531"/>
                </a:lnTo>
                <a:lnTo>
                  <a:pt x="137975" y="29666"/>
                </a:lnTo>
                <a:lnTo>
                  <a:pt x="151691" y="23518"/>
                </a:lnTo>
                <a:lnTo>
                  <a:pt x="148853" y="15950"/>
                </a:lnTo>
                <a:lnTo>
                  <a:pt x="135137" y="7910"/>
                </a:lnTo>
                <a:lnTo>
                  <a:pt x="130407" y="10748"/>
                </a:lnTo>
                <a:lnTo>
                  <a:pt x="10439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791D327-0291-4FDC-BB54-BF45BE93EF04}"/>
              </a:ext>
            </a:extLst>
          </p:cNvPr>
          <p:cNvSpPr/>
          <p:nvPr/>
        </p:nvSpPr>
        <p:spPr>
          <a:xfrm>
            <a:off x="2402432" y="774395"/>
            <a:ext cx="214745" cy="189981"/>
          </a:xfrm>
          <a:custGeom>
            <a:avLst/>
            <a:gdLst>
              <a:gd name="connsiteX0" fmla="*/ 89732 w 94592"/>
              <a:gd name="connsiteY0" fmla="*/ 37706 h 99322"/>
              <a:gd name="connsiteX1" fmla="*/ 73179 w 94592"/>
              <a:gd name="connsiteY1" fmla="*/ 31558 h 99322"/>
              <a:gd name="connsiteX2" fmla="*/ 59463 w 94592"/>
              <a:gd name="connsiteY2" fmla="*/ 32031 h 99322"/>
              <a:gd name="connsiteX3" fmla="*/ 64665 w 94592"/>
              <a:gd name="connsiteY3" fmla="*/ 16896 h 99322"/>
              <a:gd name="connsiteX4" fmla="*/ 60882 w 94592"/>
              <a:gd name="connsiteY4" fmla="*/ 1761 h 99322"/>
              <a:gd name="connsiteX5" fmla="*/ 43382 w 94592"/>
              <a:gd name="connsiteY5" fmla="*/ 15004 h 99322"/>
              <a:gd name="connsiteX6" fmla="*/ 11693 w 94592"/>
              <a:gd name="connsiteY6" fmla="*/ 37234 h 99322"/>
              <a:gd name="connsiteX7" fmla="*/ 21626 w 94592"/>
              <a:gd name="connsiteY7" fmla="*/ 66084 h 99322"/>
              <a:gd name="connsiteX8" fmla="*/ 1761 w 94592"/>
              <a:gd name="connsiteY8" fmla="*/ 96354 h 99322"/>
              <a:gd name="connsiteX9" fmla="*/ 33450 w 94592"/>
              <a:gd name="connsiteY9" fmla="*/ 100611 h 99322"/>
              <a:gd name="connsiteX10" fmla="*/ 74598 w 94592"/>
              <a:gd name="connsiteY10" fmla="*/ 83584 h 99322"/>
              <a:gd name="connsiteX11" fmla="*/ 93043 w 94592"/>
              <a:gd name="connsiteY11" fmla="*/ 58044 h 99322"/>
              <a:gd name="connsiteX12" fmla="*/ 89732 w 94592"/>
              <a:gd name="connsiteY12" fmla="*/ 37706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592" h="99322">
                <a:moveTo>
                  <a:pt x="89732" y="37706"/>
                </a:moveTo>
                <a:lnTo>
                  <a:pt x="73179" y="31558"/>
                </a:lnTo>
                <a:lnTo>
                  <a:pt x="59463" y="32031"/>
                </a:lnTo>
                <a:lnTo>
                  <a:pt x="64665" y="16896"/>
                </a:lnTo>
                <a:lnTo>
                  <a:pt x="60882" y="1761"/>
                </a:lnTo>
                <a:lnTo>
                  <a:pt x="43382" y="15004"/>
                </a:lnTo>
                <a:lnTo>
                  <a:pt x="11693" y="37234"/>
                </a:lnTo>
                <a:lnTo>
                  <a:pt x="21626" y="66084"/>
                </a:lnTo>
                <a:lnTo>
                  <a:pt x="1761" y="96354"/>
                </a:lnTo>
                <a:lnTo>
                  <a:pt x="33450" y="100611"/>
                </a:lnTo>
                <a:lnTo>
                  <a:pt x="74598" y="83584"/>
                </a:lnTo>
                <a:lnTo>
                  <a:pt x="93043" y="58044"/>
                </a:lnTo>
                <a:lnTo>
                  <a:pt x="89732" y="3770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1964E70-A968-4EC5-A1D8-CAF75E1FFECC}"/>
              </a:ext>
            </a:extLst>
          </p:cNvPr>
          <p:cNvSpPr/>
          <p:nvPr/>
        </p:nvSpPr>
        <p:spPr>
          <a:xfrm>
            <a:off x="5377722" y="1633831"/>
            <a:ext cx="1245520" cy="850390"/>
          </a:xfrm>
          <a:custGeom>
            <a:avLst/>
            <a:gdLst>
              <a:gd name="connsiteX0" fmla="*/ 38179 w 548638"/>
              <a:gd name="connsiteY0" fmla="*/ 26828 h 444586"/>
              <a:gd name="connsiteX1" fmla="*/ 23045 w 548638"/>
              <a:gd name="connsiteY1" fmla="*/ 13112 h 444586"/>
              <a:gd name="connsiteX2" fmla="*/ 17369 w 548638"/>
              <a:gd name="connsiteY2" fmla="*/ 1761 h 444586"/>
              <a:gd name="connsiteX3" fmla="*/ 1761 w 548638"/>
              <a:gd name="connsiteY3" fmla="*/ 10275 h 444586"/>
              <a:gd name="connsiteX4" fmla="*/ 15477 w 548638"/>
              <a:gd name="connsiteY4" fmla="*/ 44801 h 444586"/>
              <a:gd name="connsiteX5" fmla="*/ 12166 w 548638"/>
              <a:gd name="connsiteY5" fmla="*/ 54260 h 444586"/>
              <a:gd name="connsiteX6" fmla="*/ 29666 w 548638"/>
              <a:gd name="connsiteY6" fmla="*/ 78854 h 444586"/>
              <a:gd name="connsiteX7" fmla="*/ 29666 w 548638"/>
              <a:gd name="connsiteY7" fmla="*/ 78854 h 444586"/>
              <a:gd name="connsiteX8" fmla="*/ 51895 w 548638"/>
              <a:gd name="connsiteY8" fmla="*/ 115746 h 444586"/>
              <a:gd name="connsiteX9" fmla="*/ 69395 w 548638"/>
              <a:gd name="connsiteY9" fmla="*/ 124732 h 444586"/>
              <a:gd name="connsiteX10" fmla="*/ 74124 w 548638"/>
              <a:gd name="connsiteY10" fmla="*/ 142705 h 444586"/>
              <a:gd name="connsiteX11" fmla="*/ 63247 w 548638"/>
              <a:gd name="connsiteY11" fmla="*/ 153110 h 444586"/>
              <a:gd name="connsiteX12" fmla="*/ 60882 w 548638"/>
              <a:gd name="connsiteY12" fmla="*/ 176758 h 444586"/>
              <a:gd name="connsiteX13" fmla="*/ 82638 w 548638"/>
              <a:gd name="connsiteY13" fmla="*/ 205609 h 444586"/>
              <a:gd name="connsiteX14" fmla="*/ 115746 w 548638"/>
              <a:gd name="connsiteY14" fmla="*/ 221690 h 444586"/>
              <a:gd name="connsiteX15" fmla="*/ 132299 w 548638"/>
              <a:gd name="connsiteY15" fmla="*/ 244865 h 444586"/>
              <a:gd name="connsiteX16" fmla="*/ 131353 w 548638"/>
              <a:gd name="connsiteY16" fmla="*/ 266621 h 444586"/>
              <a:gd name="connsiteX17" fmla="*/ 139394 w 548638"/>
              <a:gd name="connsiteY17" fmla="*/ 266621 h 444586"/>
              <a:gd name="connsiteX18" fmla="*/ 141759 w 548638"/>
              <a:gd name="connsiteY18" fmla="*/ 282229 h 444586"/>
              <a:gd name="connsiteX19" fmla="*/ 157840 w 548638"/>
              <a:gd name="connsiteY19" fmla="*/ 298310 h 444586"/>
              <a:gd name="connsiteX20" fmla="*/ 165880 w 548638"/>
              <a:gd name="connsiteY20" fmla="*/ 286486 h 444586"/>
              <a:gd name="connsiteX21" fmla="*/ 183379 w 548638"/>
              <a:gd name="connsiteY21" fmla="*/ 296418 h 444586"/>
              <a:gd name="connsiteX22" fmla="*/ 196622 w 548638"/>
              <a:gd name="connsiteY22" fmla="*/ 291688 h 444586"/>
              <a:gd name="connsiteX23" fmla="*/ 220743 w 548638"/>
              <a:gd name="connsiteY23" fmla="*/ 331417 h 444586"/>
              <a:gd name="connsiteX24" fmla="*/ 241081 w 548638"/>
              <a:gd name="connsiteY24" fmla="*/ 360268 h 444586"/>
              <a:gd name="connsiteX25" fmla="*/ 267094 w 548638"/>
              <a:gd name="connsiteY25" fmla="*/ 368782 h 444586"/>
              <a:gd name="connsiteX26" fmla="*/ 295945 w 548638"/>
              <a:gd name="connsiteY26" fmla="*/ 391957 h 444586"/>
              <a:gd name="connsiteX27" fmla="*/ 328580 w 548638"/>
              <a:gd name="connsiteY27" fmla="*/ 401889 h 444586"/>
              <a:gd name="connsiteX28" fmla="*/ 352701 w 548638"/>
              <a:gd name="connsiteY28" fmla="*/ 387227 h 444586"/>
              <a:gd name="connsiteX29" fmla="*/ 371619 w 548638"/>
              <a:gd name="connsiteY29" fmla="*/ 382025 h 444586"/>
              <a:gd name="connsiteX30" fmla="*/ 384863 w 548638"/>
              <a:gd name="connsiteY30" fmla="*/ 387227 h 444586"/>
              <a:gd name="connsiteX31" fmla="*/ 399997 w 548638"/>
              <a:gd name="connsiteY31" fmla="*/ 424118 h 444586"/>
              <a:gd name="connsiteX32" fmla="*/ 429794 w 548638"/>
              <a:gd name="connsiteY32" fmla="*/ 427902 h 444586"/>
              <a:gd name="connsiteX33" fmla="*/ 458645 w 548638"/>
              <a:gd name="connsiteY33" fmla="*/ 434997 h 444586"/>
              <a:gd name="connsiteX34" fmla="*/ 508306 w 548638"/>
              <a:gd name="connsiteY34" fmla="*/ 443983 h 444586"/>
              <a:gd name="connsiteX35" fmla="*/ 513981 w 548638"/>
              <a:gd name="connsiteY35" fmla="*/ 408984 h 444586"/>
              <a:gd name="connsiteX36" fmla="*/ 548981 w 548638"/>
              <a:gd name="connsiteY36" fmla="*/ 393376 h 444586"/>
              <a:gd name="connsiteX37" fmla="*/ 544724 w 548638"/>
              <a:gd name="connsiteY37" fmla="*/ 379660 h 444586"/>
              <a:gd name="connsiteX38" fmla="*/ 531954 w 548638"/>
              <a:gd name="connsiteY38" fmla="*/ 374930 h 444586"/>
              <a:gd name="connsiteX39" fmla="*/ 527225 w 548638"/>
              <a:gd name="connsiteY39" fmla="*/ 347971 h 444586"/>
              <a:gd name="connsiteX40" fmla="*/ 500739 w 548638"/>
              <a:gd name="connsiteY40" fmla="*/ 335201 h 444586"/>
              <a:gd name="connsiteX41" fmla="*/ 487496 w 548638"/>
              <a:gd name="connsiteY41" fmla="*/ 316756 h 444586"/>
              <a:gd name="connsiteX42" fmla="*/ 472361 w 548638"/>
              <a:gd name="connsiteY42" fmla="*/ 301148 h 444586"/>
              <a:gd name="connsiteX43" fmla="*/ 490806 w 548638"/>
              <a:gd name="connsiteY43" fmla="*/ 273716 h 444586"/>
              <a:gd name="connsiteX44" fmla="*/ 485604 w 548638"/>
              <a:gd name="connsiteY44" fmla="*/ 254797 h 444586"/>
              <a:gd name="connsiteX45" fmla="*/ 465266 w 548638"/>
              <a:gd name="connsiteY45" fmla="*/ 249595 h 444586"/>
              <a:gd name="connsiteX46" fmla="*/ 460063 w 548638"/>
              <a:gd name="connsiteY46" fmla="*/ 230676 h 444586"/>
              <a:gd name="connsiteX47" fmla="*/ 447294 w 548638"/>
              <a:gd name="connsiteY47" fmla="*/ 206555 h 444586"/>
              <a:gd name="connsiteX48" fmla="*/ 454861 w 548638"/>
              <a:gd name="connsiteY48" fmla="*/ 190001 h 444586"/>
              <a:gd name="connsiteX49" fmla="*/ 443037 w 548638"/>
              <a:gd name="connsiteY49" fmla="*/ 185744 h 444586"/>
              <a:gd name="connsiteX50" fmla="*/ 445402 w 548638"/>
              <a:gd name="connsiteY50" fmla="*/ 163515 h 444586"/>
              <a:gd name="connsiteX51" fmla="*/ 447766 w 548638"/>
              <a:gd name="connsiteY51" fmla="*/ 125678 h 444586"/>
              <a:gd name="connsiteX52" fmla="*/ 440199 w 548638"/>
              <a:gd name="connsiteY52" fmla="*/ 99665 h 444586"/>
              <a:gd name="connsiteX53" fmla="*/ 421753 w 548638"/>
              <a:gd name="connsiteY53" fmla="*/ 98719 h 444586"/>
              <a:gd name="connsiteX54" fmla="*/ 387227 w 548638"/>
              <a:gd name="connsiteY54" fmla="*/ 71760 h 444586"/>
              <a:gd name="connsiteX55" fmla="*/ 366890 w 548638"/>
              <a:gd name="connsiteY55" fmla="*/ 68449 h 444586"/>
              <a:gd name="connsiteX56" fmla="*/ 336147 w 548638"/>
              <a:gd name="connsiteY56" fmla="*/ 52841 h 444586"/>
              <a:gd name="connsiteX57" fmla="*/ 318174 w 548638"/>
              <a:gd name="connsiteY57" fmla="*/ 50003 h 444586"/>
              <a:gd name="connsiteX58" fmla="*/ 308242 w 548638"/>
              <a:gd name="connsiteY58" fmla="*/ 55679 h 444586"/>
              <a:gd name="connsiteX59" fmla="*/ 291688 w 548638"/>
              <a:gd name="connsiteY59" fmla="*/ 54733 h 444586"/>
              <a:gd name="connsiteX60" fmla="*/ 277499 w 548638"/>
              <a:gd name="connsiteY60" fmla="*/ 72233 h 444586"/>
              <a:gd name="connsiteX61" fmla="*/ 256689 w 548638"/>
              <a:gd name="connsiteY61" fmla="*/ 77909 h 444586"/>
              <a:gd name="connsiteX62" fmla="*/ 255743 w 548638"/>
              <a:gd name="connsiteY62" fmla="*/ 85476 h 444586"/>
              <a:gd name="connsiteX63" fmla="*/ 218379 w 548638"/>
              <a:gd name="connsiteY63" fmla="*/ 93516 h 444586"/>
              <a:gd name="connsiteX64" fmla="*/ 182433 w 548638"/>
              <a:gd name="connsiteY64" fmla="*/ 88314 h 444586"/>
              <a:gd name="connsiteX65" fmla="*/ 162096 w 548638"/>
              <a:gd name="connsiteY65" fmla="*/ 72706 h 444586"/>
              <a:gd name="connsiteX66" fmla="*/ 137502 w 548638"/>
              <a:gd name="connsiteY66" fmla="*/ 66557 h 444586"/>
              <a:gd name="connsiteX67" fmla="*/ 125678 w 548638"/>
              <a:gd name="connsiteY67" fmla="*/ 43855 h 444586"/>
              <a:gd name="connsiteX68" fmla="*/ 119529 w 548638"/>
              <a:gd name="connsiteY68" fmla="*/ 45274 h 444586"/>
              <a:gd name="connsiteX69" fmla="*/ 101557 w 548638"/>
              <a:gd name="connsiteY69" fmla="*/ 29193 h 444586"/>
              <a:gd name="connsiteX70" fmla="*/ 107232 w 548638"/>
              <a:gd name="connsiteY70" fmla="*/ 14531 h 444586"/>
              <a:gd name="connsiteX71" fmla="*/ 98246 w 548638"/>
              <a:gd name="connsiteY71" fmla="*/ 5545 h 444586"/>
              <a:gd name="connsiteX72" fmla="*/ 89260 w 548638"/>
              <a:gd name="connsiteY72" fmla="*/ 7910 h 444586"/>
              <a:gd name="connsiteX73" fmla="*/ 64192 w 548638"/>
              <a:gd name="connsiteY73" fmla="*/ 30139 h 444586"/>
              <a:gd name="connsiteX74" fmla="*/ 55679 w 548638"/>
              <a:gd name="connsiteY74" fmla="*/ 31085 h 444586"/>
              <a:gd name="connsiteX75" fmla="*/ 38179 w 548638"/>
              <a:gd name="connsiteY75" fmla="*/ 26828 h 44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48638" h="444586">
                <a:moveTo>
                  <a:pt x="38179" y="26828"/>
                </a:moveTo>
                <a:lnTo>
                  <a:pt x="23045" y="13112"/>
                </a:lnTo>
                <a:lnTo>
                  <a:pt x="17369" y="1761"/>
                </a:lnTo>
                <a:lnTo>
                  <a:pt x="1761" y="10275"/>
                </a:lnTo>
                <a:lnTo>
                  <a:pt x="15477" y="44801"/>
                </a:lnTo>
                <a:lnTo>
                  <a:pt x="12166" y="54260"/>
                </a:lnTo>
                <a:lnTo>
                  <a:pt x="29666" y="78854"/>
                </a:lnTo>
                <a:lnTo>
                  <a:pt x="29666" y="78854"/>
                </a:lnTo>
                <a:lnTo>
                  <a:pt x="51895" y="115746"/>
                </a:lnTo>
                <a:lnTo>
                  <a:pt x="69395" y="124732"/>
                </a:lnTo>
                <a:lnTo>
                  <a:pt x="74124" y="142705"/>
                </a:lnTo>
                <a:lnTo>
                  <a:pt x="63247" y="153110"/>
                </a:lnTo>
                <a:lnTo>
                  <a:pt x="60882" y="176758"/>
                </a:lnTo>
                <a:lnTo>
                  <a:pt x="82638" y="205609"/>
                </a:lnTo>
                <a:lnTo>
                  <a:pt x="115746" y="221690"/>
                </a:lnTo>
                <a:lnTo>
                  <a:pt x="132299" y="244865"/>
                </a:lnTo>
                <a:lnTo>
                  <a:pt x="131353" y="266621"/>
                </a:lnTo>
                <a:lnTo>
                  <a:pt x="139394" y="266621"/>
                </a:lnTo>
                <a:lnTo>
                  <a:pt x="141759" y="282229"/>
                </a:lnTo>
                <a:lnTo>
                  <a:pt x="157840" y="298310"/>
                </a:lnTo>
                <a:lnTo>
                  <a:pt x="165880" y="286486"/>
                </a:lnTo>
                <a:lnTo>
                  <a:pt x="183379" y="296418"/>
                </a:lnTo>
                <a:lnTo>
                  <a:pt x="196622" y="291688"/>
                </a:lnTo>
                <a:lnTo>
                  <a:pt x="220743" y="331417"/>
                </a:lnTo>
                <a:lnTo>
                  <a:pt x="241081" y="360268"/>
                </a:lnTo>
                <a:lnTo>
                  <a:pt x="267094" y="368782"/>
                </a:lnTo>
                <a:lnTo>
                  <a:pt x="295945" y="391957"/>
                </a:lnTo>
                <a:lnTo>
                  <a:pt x="328580" y="401889"/>
                </a:lnTo>
                <a:lnTo>
                  <a:pt x="352701" y="387227"/>
                </a:lnTo>
                <a:lnTo>
                  <a:pt x="371619" y="382025"/>
                </a:lnTo>
                <a:lnTo>
                  <a:pt x="384863" y="387227"/>
                </a:lnTo>
                <a:lnTo>
                  <a:pt x="399997" y="424118"/>
                </a:lnTo>
                <a:lnTo>
                  <a:pt x="429794" y="427902"/>
                </a:lnTo>
                <a:lnTo>
                  <a:pt x="458645" y="434997"/>
                </a:lnTo>
                <a:lnTo>
                  <a:pt x="508306" y="443983"/>
                </a:lnTo>
                <a:lnTo>
                  <a:pt x="513981" y="408984"/>
                </a:lnTo>
                <a:lnTo>
                  <a:pt x="548981" y="393376"/>
                </a:lnTo>
                <a:lnTo>
                  <a:pt x="544724" y="379660"/>
                </a:lnTo>
                <a:lnTo>
                  <a:pt x="531954" y="374930"/>
                </a:lnTo>
                <a:lnTo>
                  <a:pt x="527225" y="347971"/>
                </a:lnTo>
                <a:lnTo>
                  <a:pt x="500739" y="335201"/>
                </a:lnTo>
                <a:lnTo>
                  <a:pt x="487496" y="316756"/>
                </a:lnTo>
                <a:lnTo>
                  <a:pt x="472361" y="301148"/>
                </a:lnTo>
                <a:lnTo>
                  <a:pt x="490806" y="273716"/>
                </a:lnTo>
                <a:lnTo>
                  <a:pt x="485604" y="254797"/>
                </a:lnTo>
                <a:lnTo>
                  <a:pt x="465266" y="249595"/>
                </a:lnTo>
                <a:lnTo>
                  <a:pt x="460063" y="230676"/>
                </a:lnTo>
                <a:lnTo>
                  <a:pt x="447294" y="206555"/>
                </a:lnTo>
                <a:lnTo>
                  <a:pt x="454861" y="190001"/>
                </a:lnTo>
                <a:lnTo>
                  <a:pt x="443037" y="185744"/>
                </a:lnTo>
                <a:lnTo>
                  <a:pt x="445402" y="163515"/>
                </a:lnTo>
                <a:lnTo>
                  <a:pt x="447766" y="125678"/>
                </a:lnTo>
                <a:lnTo>
                  <a:pt x="440199" y="99665"/>
                </a:lnTo>
                <a:lnTo>
                  <a:pt x="421753" y="98719"/>
                </a:lnTo>
                <a:lnTo>
                  <a:pt x="387227" y="71760"/>
                </a:lnTo>
                <a:lnTo>
                  <a:pt x="366890" y="68449"/>
                </a:lnTo>
                <a:lnTo>
                  <a:pt x="336147" y="52841"/>
                </a:lnTo>
                <a:lnTo>
                  <a:pt x="318174" y="50003"/>
                </a:lnTo>
                <a:lnTo>
                  <a:pt x="308242" y="55679"/>
                </a:lnTo>
                <a:lnTo>
                  <a:pt x="291688" y="54733"/>
                </a:lnTo>
                <a:lnTo>
                  <a:pt x="277499" y="72233"/>
                </a:lnTo>
                <a:lnTo>
                  <a:pt x="256689" y="77909"/>
                </a:lnTo>
                <a:lnTo>
                  <a:pt x="255743" y="85476"/>
                </a:lnTo>
                <a:lnTo>
                  <a:pt x="218379" y="93516"/>
                </a:lnTo>
                <a:lnTo>
                  <a:pt x="182433" y="88314"/>
                </a:lnTo>
                <a:lnTo>
                  <a:pt x="162096" y="72706"/>
                </a:lnTo>
                <a:lnTo>
                  <a:pt x="137502" y="66557"/>
                </a:lnTo>
                <a:lnTo>
                  <a:pt x="125678" y="43855"/>
                </a:lnTo>
                <a:lnTo>
                  <a:pt x="119529" y="45274"/>
                </a:lnTo>
                <a:lnTo>
                  <a:pt x="101557" y="29193"/>
                </a:lnTo>
                <a:lnTo>
                  <a:pt x="107232" y="14531"/>
                </a:lnTo>
                <a:lnTo>
                  <a:pt x="98246" y="5545"/>
                </a:lnTo>
                <a:lnTo>
                  <a:pt x="89260" y="7910"/>
                </a:lnTo>
                <a:lnTo>
                  <a:pt x="64192" y="30139"/>
                </a:lnTo>
                <a:lnTo>
                  <a:pt x="55679" y="31085"/>
                </a:lnTo>
                <a:lnTo>
                  <a:pt x="38179" y="268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F0538A5-828A-44F4-AED2-C8EE96E379C4}"/>
              </a:ext>
            </a:extLst>
          </p:cNvPr>
          <p:cNvSpPr/>
          <p:nvPr/>
        </p:nvSpPr>
        <p:spPr>
          <a:xfrm>
            <a:off x="5138279" y="1768625"/>
            <a:ext cx="601284" cy="479474"/>
          </a:xfrm>
          <a:custGeom>
            <a:avLst/>
            <a:gdLst>
              <a:gd name="connsiteX0" fmla="*/ 114327 w 264860"/>
              <a:gd name="connsiteY0" fmla="*/ 6018 h 250671"/>
              <a:gd name="connsiteX1" fmla="*/ 85003 w 264860"/>
              <a:gd name="connsiteY1" fmla="*/ 1761 h 250671"/>
              <a:gd name="connsiteX2" fmla="*/ 75071 w 264860"/>
              <a:gd name="connsiteY2" fmla="*/ 6491 h 250671"/>
              <a:gd name="connsiteX3" fmla="*/ 65139 w 264860"/>
              <a:gd name="connsiteY3" fmla="*/ 25882 h 250671"/>
              <a:gd name="connsiteX4" fmla="*/ 52368 w 264860"/>
              <a:gd name="connsiteY4" fmla="*/ 33450 h 250671"/>
              <a:gd name="connsiteX5" fmla="*/ 58044 w 264860"/>
              <a:gd name="connsiteY5" fmla="*/ 55679 h 250671"/>
              <a:gd name="connsiteX6" fmla="*/ 53787 w 264860"/>
              <a:gd name="connsiteY6" fmla="*/ 92570 h 250671"/>
              <a:gd name="connsiteX7" fmla="*/ 1761 w 264860"/>
              <a:gd name="connsiteY7" fmla="*/ 124259 h 250671"/>
              <a:gd name="connsiteX8" fmla="*/ 16423 w 264860"/>
              <a:gd name="connsiteY8" fmla="*/ 160677 h 250671"/>
              <a:gd name="connsiteX9" fmla="*/ 48112 w 264860"/>
              <a:gd name="connsiteY9" fmla="*/ 168718 h 250671"/>
              <a:gd name="connsiteX10" fmla="*/ 88314 w 264860"/>
              <a:gd name="connsiteY10" fmla="*/ 190001 h 250671"/>
              <a:gd name="connsiteX11" fmla="*/ 167299 w 264860"/>
              <a:gd name="connsiteY11" fmla="*/ 250068 h 250671"/>
              <a:gd name="connsiteX12" fmla="*/ 215541 w 264860"/>
              <a:gd name="connsiteY12" fmla="*/ 252432 h 250671"/>
              <a:gd name="connsiteX13" fmla="*/ 230676 w 264860"/>
              <a:gd name="connsiteY13" fmla="*/ 223582 h 250671"/>
              <a:gd name="connsiteX14" fmla="*/ 248176 w 264860"/>
              <a:gd name="connsiteY14" fmla="*/ 225946 h 250671"/>
              <a:gd name="connsiteX15" fmla="*/ 263311 w 264860"/>
              <a:gd name="connsiteY15" fmla="*/ 227838 h 250671"/>
              <a:gd name="connsiteX16" fmla="*/ 247230 w 264860"/>
              <a:gd name="connsiteY16" fmla="*/ 211757 h 250671"/>
              <a:gd name="connsiteX17" fmla="*/ 244865 w 264860"/>
              <a:gd name="connsiteY17" fmla="*/ 196150 h 250671"/>
              <a:gd name="connsiteX18" fmla="*/ 236824 w 264860"/>
              <a:gd name="connsiteY18" fmla="*/ 196150 h 250671"/>
              <a:gd name="connsiteX19" fmla="*/ 237771 w 264860"/>
              <a:gd name="connsiteY19" fmla="*/ 174393 h 250671"/>
              <a:gd name="connsiteX20" fmla="*/ 221217 w 264860"/>
              <a:gd name="connsiteY20" fmla="*/ 151218 h 250671"/>
              <a:gd name="connsiteX21" fmla="*/ 188109 w 264860"/>
              <a:gd name="connsiteY21" fmla="*/ 135137 h 250671"/>
              <a:gd name="connsiteX22" fmla="*/ 166353 w 264860"/>
              <a:gd name="connsiteY22" fmla="*/ 106286 h 250671"/>
              <a:gd name="connsiteX23" fmla="*/ 168718 w 264860"/>
              <a:gd name="connsiteY23" fmla="*/ 82638 h 250671"/>
              <a:gd name="connsiteX24" fmla="*/ 179596 w 264860"/>
              <a:gd name="connsiteY24" fmla="*/ 72233 h 250671"/>
              <a:gd name="connsiteX25" fmla="*/ 174866 w 264860"/>
              <a:gd name="connsiteY25" fmla="*/ 54260 h 250671"/>
              <a:gd name="connsiteX26" fmla="*/ 157367 w 264860"/>
              <a:gd name="connsiteY26" fmla="*/ 45274 h 250671"/>
              <a:gd name="connsiteX27" fmla="*/ 135137 w 264860"/>
              <a:gd name="connsiteY27" fmla="*/ 8383 h 250671"/>
              <a:gd name="connsiteX28" fmla="*/ 135137 w 264860"/>
              <a:gd name="connsiteY28" fmla="*/ 8383 h 250671"/>
              <a:gd name="connsiteX29" fmla="*/ 124259 w 264860"/>
              <a:gd name="connsiteY29" fmla="*/ 13585 h 250671"/>
              <a:gd name="connsiteX30" fmla="*/ 114327 w 264860"/>
              <a:gd name="connsiteY30" fmla="*/ 6018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860" h="250671">
                <a:moveTo>
                  <a:pt x="114327" y="6018"/>
                </a:moveTo>
                <a:lnTo>
                  <a:pt x="85003" y="1761"/>
                </a:lnTo>
                <a:lnTo>
                  <a:pt x="75071" y="6491"/>
                </a:lnTo>
                <a:lnTo>
                  <a:pt x="65139" y="25882"/>
                </a:lnTo>
                <a:lnTo>
                  <a:pt x="52368" y="33450"/>
                </a:lnTo>
                <a:lnTo>
                  <a:pt x="58044" y="55679"/>
                </a:lnTo>
                <a:lnTo>
                  <a:pt x="53787" y="92570"/>
                </a:lnTo>
                <a:lnTo>
                  <a:pt x="1761" y="124259"/>
                </a:lnTo>
                <a:lnTo>
                  <a:pt x="16423" y="160677"/>
                </a:lnTo>
                <a:lnTo>
                  <a:pt x="48112" y="168718"/>
                </a:lnTo>
                <a:lnTo>
                  <a:pt x="88314" y="190001"/>
                </a:lnTo>
                <a:lnTo>
                  <a:pt x="167299" y="250068"/>
                </a:lnTo>
                <a:lnTo>
                  <a:pt x="215541" y="252432"/>
                </a:lnTo>
                <a:lnTo>
                  <a:pt x="230676" y="223582"/>
                </a:lnTo>
                <a:lnTo>
                  <a:pt x="248176" y="225946"/>
                </a:lnTo>
                <a:lnTo>
                  <a:pt x="263311" y="227838"/>
                </a:lnTo>
                <a:lnTo>
                  <a:pt x="247230" y="211757"/>
                </a:lnTo>
                <a:lnTo>
                  <a:pt x="244865" y="196150"/>
                </a:lnTo>
                <a:lnTo>
                  <a:pt x="236824" y="196150"/>
                </a:lnTo>
                <a:lnTo>
                  <a:pt x="237771" y="174393"/>
                </a:lnTo>
                <a:lnTo>
                  <a:pt x="221217" y="151218"/>
                </a:lnTo>
                <a:lnTo>
                  <a:pt x="188109" y="135137"/>
                </a:lnTo>
                <a:lnTo>
                  <a:pt x="166353" y="106286"/>
                </a:lnTo>
                <a:lnTo>
                  <a:pt x="168718" y="82638"/>
                </a:lnTo>
                <a:lnTo>
                  <a:pt x="179596" y="72233"/>
                </a:lnTo>
                <a:lnTo>
                  <a:pt x="174866" y="54260"/>
                </a:lnTo>
                <a:lnTo>
                  <a:pt x="157367" y="45274"/>
                </a:lnTo>
                <a:lnTo>
                  <a:pt x="135137" y="8383"/>
                </a:lnTo>
                <a:lnTo>
                  <a:pt x="135137" y="8383"/>
                </a:lnTo>
                <a:lnTo>
                  <a:pt x="124259" y="13585"/>
                </a:lnTo>
                <a:lnTo>
                  <a:pt x="114327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B34B840-8B1E-4EFE-B10F-E7D8A52A802D}"/>
              </a:ext>
            </a:extLst>
          </p:cNvPr>
          <p:cNvSpPr/>
          <p:nvPr/>
        </p:nvSpPr>
        <p:spPr>
          <a:xfrm>
            <a:off x="4894546" y="2008364"/>
            <a:ext cx="85898" cy="217120"/>
          </a:xfrm>
          <a:custGeom>
            <a:avLst/>
            <a:gdLst>
              <a:gd name="connsiteX0" fmla="*/ 34869 w 37837"/>
              <a:gd name="connsiteY0" fmla="*/ 1761 h 113511"/>
              <a:gd name="connsiteX1" fmla="*/ 28247 w 37837"/>
              <a:gd name="connsiteY1" fmla="*/ 2234 h 113511"/>
              <a:gd name="connsiteX2" fmla="*/ 26355 w 37837"/>
              <a:gd name="connsiteY2" fmla="*/ 7437 h 113511"/>
              <a:gd name="connsiteX3" fmla="*/ 17842 w 37837"/>
              <a:gd name="connsiteY3" fmla="*/ 7437 h 113511"/>
              <a:gd name="connsiteX4" fmla="*/ 17369 w 37837"/>
              <a:gd name="connsiteY4" fmla="*/ 7910 h 113511"/>
              <a:gd name="connsiteX5" fmla="*/ 14531 w 37837"/>
              <a:gd name="connsiteY5" fmla="*/ 15477 h 113511"/>
              <a:gd name="connsiteX6" fmla="*/ 11693 w 37837"/>
              <a:gd name="connsiteY6" fmla="*/ 38180 h 113511"/>
              <a:gd name="connsiteX7" fmla="*/ 6491 w 37837"/>
              <a:gd name="connsiteY7" fmla="*/ 51895 h 113511"/>
              <a:gd name="connsiteX8" fmla="*/ 8382 w 37837"/>
              <a:gd name="connsiteY8" fmla="*/ 53787 h 113511"/>
              <a:gd name="connsiteX9" fmla="*/ 1761 w 37837"/>
              <a:gd name="connsiteY9" fmla="*/ 63720 h 113511"/>
              <a:gd name="connsiteX10" fmla="*/ 1761 w 37837"/>
              <a:gd name="connsiteY10" fmla="*/ 63720 h 113511"/>
              <a:gd name="connsiteX11" fmla="*/ 20206 w 37837"/>
              <a:gd name="connsiteY11" fmla="*/ 107232 h 113511"/>
              <a:gd name="connsiteX12" fmla="*/ 23517 w 37837"/>
              <a:gd name="connsiteY12" fmla="*/ 115273 h 113511"/>
              <a:gd name="connsiteX13" fmla="*/ 31558 w 37837"/>
              <a:gd name="connsiteY13" fmla="*/ 67030 h 113511"/>
              <a:gd name="connsiteX14" fmla="*/ 29666 w 37837"/>
              <a:gd name="connsiteY14" fmla="*/ 55679 h 113511"/>
              <a:gd name="connsiteX15" fmla="*/ 18315 w 37837"/>
              <a:gd name="connsiteY15" fmla="*/ 59463 h 113511"/>
              <a:gd name="connsiteX16" fmla="*/ 18788 w 37837"/>
              <a:gd name="connsiteY16" fmla="*/ 51422 h 113511"/>
              <a:gd name="connsiteX17" fmla="*/ 24463 w 37837"/>
              <a:gd name="connsiteY17" fmla="*/ 47639 h 113511"/>
              <a:gd name="connsiteX18" fmla="*/ 17842 w 37837"/>
              <a:gd name="connsiteY18" fmla="*/ 44328 h 113511"/>
              <a:gd name="connsiteX19" fmla="*/ 21153 w 37837"/>
              <a:gd name="connsiteY19" fmla="*/ 23991 h 113511"/>
              <a:gd name="connsiteX20" fmla="*/ 30612 w 37837"/>
              <a:gd name="connsiteY20" fmla="*/ 28247 h 113511"/>
              <a:gd name="connsiteX21" fmla="*/ 33922 w 37837"/>
              <a:gd name="connsiteY21" fmla="*/ 18788 h 113511"/>
              <a:gd name="connsiteX22" fmla="*/ 33450 w 37837"/>
              <a:gd name="connsiteY22" fmla="*/ 18788 h 113511"/>
              <a:gd name="connsiteX23" fmla="*/ 36287 w 37837"/>
              <a:gd name="connsiteY23" fmla="*/ 14058 h 113511"/>
              <a:gd name="connsiteX24" fmla="*/ 34869 w 37837"/>
              <a:gd name="connsiteY24" fmla="*/ 1761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37" h="113511">
                <a:moveTo>
                  <a:pt x="34869" y="1761"/>
                </a:moveTo>
                <a:lnTo>
                  <a:pt x="28247" y="2234"/>
                </a:lnTo>
                <a:lnTo>
                  <a:pt x="26355" y="7437"/>
                </a:lnTo>
                <a:lnTo>
                  <a:pt x="17842" y="7437"/>
                </a:lnTo>
                <a:lnTo>
                  <a:pt x="17369" y="7910"/>
                </a:lnTo>
                <a:lnTo>
                  <a:pt x="14531" y="15477"/>
                </a:lnTo>
                <a:lnTo>
                  <a:pt x="11693" y="38180"/>
                </a:lnTo>
                <a:lnTo>
                  <a:pt x="6491" y="51895"/>
                </a:lnTo>
                <a:lnTo>
                  <a:pt x="8382" y="53787"/>
                </a:lnTo>
                <a:lnTo>
                  <a:pt x="1761" y="63720"/>
                </a:lnTo>
                <a:lnTo>
                  <a:pt x="1761" y="63720"/>
                </a:lnTo>
                <a:lnTo>
                  <a:pt x="20206" y="107232"/>
                </a:lnTo>
                <a:lnTo>
                  <a:pt x="23517" y="115273"/>
                </a:lnTo>
                <a:lnTo>
                  <a:pt x="31558" y="67030"/>
                </a:lnTo>
                <a:lnTo>
                  <a:pt x="29666" y="55679"/>
                </a:lnTo>
                <a:lnTo>
                  <a:pt x="18315" y="59463"/>
                </a:lnTo>
                <a:lnTo>
                  <a:pt x="18788" y="51422"/>
                </a:lnTo>
                <a:lnTo>
                  <a:pt x="24463" y="47639"/>
                </a:lnTo>
                <a:lnTo>
                  <a:pt x="17842" y="44328"/>
                </a:lnTo>
                <a:lnTo>
                  <a:pt x="21153" y="23991"/>
                </a:lnTo>
                <a:lnTo>
                  <a:pt x="30612" y="28247"/>
                </a:lnTo>
                <a:lnTo>
                  <a:pt x="33922" y="18788"/>
                </a:lnTo>
                <a:lnTo>
                  <a:pt x="33450" y="18788"/>
                </a:lnTo>
                <a:lnTo>
                  <a:pt x="36287" y="14058"/>
                </a:lnTo>
                <a:lnTo>
                  <a:pt x="34869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FB76916-6F48-417C-9585-74023FDA6E10}"/>
              </a:ext>
            </a:extLst>
          </p:cNvPr>
          <p:cNvSpPr/>
          <p:nvPr/>
        </p:nvSpPr>
        <p:spPr>
          <a:xfrm>
            <a:off x="3282886" y="1218588"/>
            <a:ext cx="665709" cy="597082"/>
          </a:xfrm>
          <a:custGeom>
            <a:avLst/>
            <a:gdLst>
              <a:gd name="connsiteX0" fmla="*/ 224528 w 293238"/>
              <a:gd name="connsiteY0" fmla="*/ 263784 h 312156"/>
              <a:gd name="connsiteX1" fmla="*/ 205609 w 293238"/>
              <a:gd name="connsiteY1" fmla="*/ 266148 h 312156"/>
              <a:gd name="connsiteX2" fmla="*/ 181015 w 293238"/>
              <a:gd name="connsiteY2" fmla="*/ 269459 h 312156"/>
              <a:gd name="connsiteX3" fmla="*/ 151691 w 293238"/>
              <a:gd name="connsiteY3" fmla="*/ 266621 h 312156"/>
              <a:gd name="connsiteX4" fmla="*/ 148853 w 293238"/>
              <a:gd name="connsiteY4" fmla="*/ 282702 h 312156"/>
              <a:gd name="connsiteX5" fmla="*/ 184326 w 293238"/>
              <a:gd name="connsiteY5" fmla="*/ 298310 h 312156"/>
              <a:gd name="connsiteX6" fmla="*/ 197096 w 293238"/>
              <a:gd name="connsiteY6" fmla="*/ 301621 h 312156"/>
              <a:gd name="connsiteX7" fmla="*/ 216960 w 293238"/>
              <a:gd name="connsiteY7" fmla="*/ 312972 h 312156"/>
              <a:gd name="connsiteX8" fmla="*/ 221217 w 293238"/>
              <a:gd name="connsiteY8" fmla="*/ 297364 h 312156"/>
              <a:gd name="connsiteX9" fmla="*/ 216960 w 293238"/>
              <a:gd name="connsiteY9" fmla="*/ 287905 h 312156"/>
              <a:gd name="connsiteX10" fmla="*/ 224528 w 293238"/>
              <a:gd name="connsiteY10" fmla="*/ 263784 h 312156"/>
              <a:gd name="connsiteX11" fmla="*/ 65138 w 293238"/>
              <a:gd name="connsiteY11" fmla="*/ 174393 h 312156"/>
              <a:gd name="connsiteX12" fmla="*/ 53314 w 293238"/>
              <a:gd name="connsiteY12" fmla="*/ 183380 h 312156"/>
              <a:gd name="connsiteX13" fmla="*/ 40071 w 293238"/>
              <a:gd name="connsiteY13" fmla="*/ 181961 h 312156"/>
              <a:gd name="connsiteX14" fmla="*/ 46220 w 293238"/>
              <a:gd name="connsiteY14" fmla="*/ 198987 h 312156"/>
              <a:gd name="connsiteX15" fmla="*/ 48112 w 293238"/>
              <a:gd name="connsiteY15" fmla="*/ 234933 h 312156"/>
              <a:gd name="connsiteX16" fmla="*/ 58044 w 293238"/>
              <a:gd name="connsiteY16" fmla="*/ 242973 h 312156"/>
              <a:gd name="connsiteX17" fmla="*/ 67503 w 293238"/>
              <a:gd name="connsiteY17" fmla="*/ 233041 h 312156"/>
              <a:gd name="connsiteX18" fmla="*/ 78854 w 293238"/>
              <a:gd name="connsiteY18" fmla="*/ 234933 h 312156"/>
              <a:gd name="connsiteX19" fmla="*/ 80746 w 293238"/>
              <a:gd name="connsiteY19" fmla="*/ 195204 h 312156"/>
              <a:gd name="connsiteX20" fmla="*/ 65138 w 293238"/>
              <a:gd name="connsiteY20" fmla="*/ 174393 h 312156"/>
              <a:gd name="connsiteX21" fmla="*/ 132772 w 293238"/>
              <a:gd name="connsiteY21" fmla="*/ 12166 h 312156"/>
              <a:gd name="connsiteX22" fmla="*/ 126624 w 293238"/>
              <a:gd name="connsiteY22" fmla="*/ 1761 h 312156"/>
              <a:gd name="connsiteX23" fmla="*/ 103922 w 293238"/>
              <a:gd name="connsiteY23" fmla="*/ 6964 h 312156"/>
              <a:gd name="connsiteX24" fmla="*/ 101557 w 293238"/>
              <a:gd name="connsiteY24" fmla="*/ 12639 h 312156"/>
              <a:gd name="connsiteX25" fmla="*/ 86895 w 293238"/>
              <a:gd name="connsiteY25" fmla="*/ 8383 h 312156"/>
              <a:gd name="connsiteX26" fmla="*/ 85476 w 293238"/>
              <a:gd name="connsiteY26" fmla="*/ 20207 h 312156"/>
              <a:gd name="connsiteX27" fmla="*/ 75544 w 293238"/>
              <a:gd name="connsiteY27" fmla="*/ 25409 h 312156"/>
              <a:gd name="connsiteX28" fmla="*/ 57571 w 293238"/>
              <a:gd name="connsiteY28" fmla="*/ 21626 h 312156"/>
              <a:gd name="connsiteX29" fmla="*/ 53314 w 293238"/>
              <a:gd name="connsiteY29" fmla="*/ 33450 h 312156"/>
              <a:gd name="connsiteX30" fmla="*/ 41963 w 293238"/>
              <a:gd name="connsiteY30" fmla="*/ 34396 h 312156"/>
              <a:gd name="connsiteX31" fmla="*/ 37706 w 293238"/>
              <a:gd name="connsiteY31" fmla="*/ 29666 h 312156"/>
              <a:gd name="connsiteX32" fmla="*/ 24936 w 293238"/>
              <a:gd name="connsiteY32" fmla="*/ 39598 h 312156"/>
              <a:gd name="connsiteX33" fmla="*/ 13585 w 293238"/>
              <a:gd name="connsiteY33" fmla="*/ 41017 h 312156"/>
              <a:gd name="connsiteX34" fmla="*/ 3180 w 293238"/>
              <a:gd name="connsiteY34" fmla="*/ 34869 h 312156"/>
              <a:gd name="connsiteX35" fmla="*/ 2234 w 293238"/>
              <a:gd name="connsiteY35" fmla="*/ 42909 h 312156"/>
              <a:gd name="connsiteX36" fmla="*/ 9802 w 293238"/>
              <a:gd name="connsiteY36" fmla="*/ 54260 h 312156"/>
              <a:gd name="connsiteX37" fmla="*/ 1761 w 293238"/>
              <a:gd name="connsiteY37" fmla="*/ 62774 h 312156"/>
              <a:gd name="connsiteX38" fmla="*/ 8856 w 293238"/>
              <a:gd name="connsiteY38" fmla="*/ 85476 h 312156"/>
              <a:gd name="connsiteX39" fmla="*/ 21626 w 293238"/>
              <a:gd name="connsiteY39" fmla="*/ 89260 h 312156"/>
              <a:gd name="connsiteX40" fmla="*/ 19261 w 293238"/>
              <a:gd name="connsiteY40" fmla="*/ 102030 h 312156"/>
              <a:gd name="connsiteX41" fmla="*/ 29193 w 293238"/>
              <a:gd name="connsiteY41" fmla="*/ 99665 h 312156"/>
              <a:gd name="connsiteX42" fmla="*/ 42436 w 293238"/>
              <a:gd name="connsiteY42" fmla="*/ 86422 h 312156"/>
              <a:gd name="connsiteX43" fmla="*/ 53314 w 293238"/>
              <a:gd name="connsiteY43" fmla="*/ 82165 h 312156"/>
              <a:gd name="connsiteX44" fmla="*/ 73179 w 293238"/>
              <a:gd name="connsiteY44" fmla="*/ 92097 h 312156"/>
              <a:gd name="connsiteX45" fmla="*/ 85476 w 293238"/>
              <a:gd name="connsiteY45" fmla="*/ 95408 h 312156"/>
              <a:gd name="connsiteX46" fmla="*/ 94462 w 293238"/>
              <a:gd name="connsiteY46" fmla="*/ 123786 h 312156"/>
              <a:gd name="connsiteX47" fmla="*/ 111489 w 293238"/>
              <a:gd name="connsiteY47" fmla="*/ 140813 h 312156"/>
              <a:gd name="connsiteX48" fmla="*/ 134664 w 293238"/>
              <a:gd name="connsiteY48" fmla="*/ 159731 h 312156"/>
              <a:gd name="connsiteX49" fmla="*/ 154529 w 293238"/>
              <a:gd name="connsiteY49" fmla="*/ 172974 h 312156"/>
              <a:gd name="connsiteX50" fmla="*/ 172974 w 293238"/>
              <a:gd name="connsiteY50" fmla="*/ 174866 h 312156"/>
              <a:gd name="connsiteX51" fmla="*/ 183852 w 293238"/>
              <a:gd name="connsiteY51" fmla="*/ 186690 h 312156"/>
              <a:gd name="connsiteX52" fmla="*/ 199933 w 293238"/>
              <a:gd name="connsiteY52" fmla="*/ 192366 h 312156"/>
              <a:gd name="connsiteX53" fmla="*/ 207974 w 293238"/>
              <a:gd name="connsiteY53" fmla="*/ 205136 h 312156"/>
              <a:gd name="connsiteX54" fmla="*/ 218379 w 293238"/>
              <a:gd name="connsiteY54" fmla="*/ 208920 h 312156"/>
              <a:gd name="connsiteX55" fmla="*/ 226893 w 293238"/>
              <a:gd name="connsiteY55" fmla="*/ 224055 h 312156"/>
              <a:gd name="connsiteX56" fmla="*/ 237770 w 293238"/>
              <a:gd name="connsiteY56" fmla="*/ 241554 h 312156"/>
              <a:gd name="connsiteX57" fmla="*/ 232568 w 293238"/>
              <a:gd name="connsiteY57" fmla="*/ 247703 h 312156"/>
              <a:gd name="connsiteX58" fmla="*/ 228784 w 293238"/>
              <a:gd name="connsiteY58" fmla="*/ 264257 h 312156"/>
              <a:gd name="connsiteX59" fmla="*/ 229257 w 293238"/>
              <a:gd name="connsiteY59" fmla="*/ 273716 h 312156"/>
              <a:gd name="connsiteX60" fmla="*/ 239189 w 293238"/>
              <a:gd name="connsiteY60" fmla="*/ 271351 h 312156"/>
              <a:gd name="connsiteX61" fmla="*/ 251014 w 293238"/>
              <a:gd name="connsiteY61" fmla="*/ 244865 h 312156"/>
              <a:gd name="connsiteX62" fmla="*/ 260946 w 293238"/>
              <a:gd name="connsiteY62" fmla="*/ 242973 h 312156"/>
              <a:gd name="connsiteX63" fmla="*/ 262838 w 293238"/>
              <a:gd name="connsiteY63" fmla="*/ 227365 h 312156"/>
              <a:gd name="connsiteX64" fmla="*/ 244392 w 293238"/>
              <a:gd name="connsiteY64" fmla="*/ 216487 h 312156"/>
              <a:gd name="connsiteX65" fmla="*/ 253378 w 293238"/>
              <a:gd name="connsiteY65" fmla="*/ 197096 h 312156"/>
              <a:gd name="connsiteX66" fmla="*/ 274662 w 293238"/>
              <a:gd name="connsiteY66" fmla="*/ 201825 h 312156"/>
              <a:gd name="connsiteX67" fmla="*/ 289324 w 293238"/>
              <a:gd name="connsiteY67" fmla="*/ 216014 h 312156"/>
              <a:gd name="connsiteX68" fmla="*/ 293108 w 293238"/>
              <a:gd name="connsiteY68" fmla="*/ 205136 h 312156"/>
              <a:gd name="connsiteX69" fmla="*/ 290269 w 293238"/>
              <a:gd name="connsiteY69" fmla="*/ 199460 h 312156"/>
              <a:gd name="connsiteX70" fmla="*/ 268040 w 293238"/>
              <a:gd name="connsiteY70" fmla="*/ 184325 h 312156"/>
              <a:gd name="connsiteX71" fmla="*/ 249594 w 293238"/>
              <a:gd name="connsiteY71" fmla="*/ 175339 h 312156"/>
              <a:gd name="connsiteX72" fmla="*/ 226893 w 293238"/>
              <a:gd name="connsiteY72" fmla="*/ 164461 h 312156"/>
              <a:gd name="connsiteX73" fmla="*/ 233514 w 293238"/>
              <a:gd name="connsiteY73" fmla="*/ 158785 h 312156"/>
              <a:gd name="connsiteX74" fmla="*/ 226893 w 293238"/>
              <a:gd name="connsiteY74" fmla="*/ 152164 h 312156"/>
              <a:gd name="connsiteX75" fmla="*/ 207974 w 293238"/>
              <a:gd name="connsiteY75" fmla="*/ 152637 h 312156"/>
              <a:gd name="connsiteX76" fmla="*/ 179596 w 293238"/>
              <a:gd name="connsiteY76" fmla="*/ 128989 h 312156"/>
              <a:gd name="connsiteX77" fmla="*/ 165880 w 293238"/>
              <a:gd name="connsiteY77" fmla="*/ 104867 h 312156"/>
              <a:gd name="connsiteX78" fmla="*/ 142705 w 293238"/>
              <a:gd name="connsiteY78" fmla="*/ 90205 h 312156"/>
              <a:gd name="connsiteX79" fmla="*/ 133718 w 293238"/>
              <a:gd name="connsiteY79" fmla="*/ 75544 h 312156"/>
              <a:gd name="connsiteX80" fmla="*/ 136083 w 293238"/>
              <a:gd name="connsiteY80" fmla="*/ 67030 h 312156"/>
              <a:gd name="connsiteX81" fmla="*/ 134191 w 293238"/>
              <a:gd name="connsiteY81" fmla="*/ 52841 h 312156"/>
              <a:gd name="connsiteX82" fmla="*/ 152637 w 293238"/>
              <a:gd name="connsiteY82" fmla="*/ 42436 h 312156"/>
              <a:gd name="connsiteX83" fmla="*/ 172028 w 293238"/>
              <a:gd name="connsiteY83" fmla="*/ 46693 h 312156"/>
              <a:gd name="connsiteX84" fmla="*/ 165407 w 293238"/>
              <a:gd name="connsiteY84" fmla="*/ 33923 h 312156"/>
              <a:gd name="connsiteX85" fmla="*/ 166826 w 293238"/>
              <a:gd name="connsiteY85" fmla="*/ 19734 h 312156"/>
              <a:gd name="connsiteX86" fmla="*/ 132772 w 293238"/>
              <a:gd name="connsiteY86" fmla="*/ 12166 h 31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93238" h="312156">
                <a:moveTo>
                  <a:pt x="224528" y="263784"/>
                </a:moveTo>
                <a:lnTo>
                  <a:pt x="205609" y="266148"/>
                </a:lnTo>
                <a:lnTo>
                  <a:pt x="181015" y="269459"/>
                </a:lnTo>
                <a:lnTo>
                  <a:pt x="151691" y="266621"/>
                </a:lnTo>
                <a:lnTo>
                  <a:pt x="148853" y="282702"/>
                </a:lnTo>
                <a:lnTo>
                  <a:pt x="184326" y="298310"/>
                </a:lnTo>
                <a:lnTo>
                  <a:pt x="197096" y="301621"/>
                </a:lnTo>
                <a:lnTo>
                  <a:pt x="216960" y="312972"/>
                </a:lnTo>
                <a:lnTo>
                  <a:pt x="221217" y="297364"/>
                </a:lnTo>
                <a:lnTo>
                  <a:pt x="216960" y="287905"/>
                </a:lnTo>
                <a:lnTo>
                  <a:pt x="224528" y="263784"/>
                </a:lnTo>
                <a:close/>
                <a:moveTo>
                  <a:pt x="65138" y="174393"/>
                </a:moveTo>
                <a:lnTo>
                  <a:pt x="53314" y="183380"/>
                </a:lnTo>
                <a:lnTo>
                  <a:pt x="40071" y="181961"/>
                </a:lnTo>
                <a:lnTo>
                  <a:pt x="46220" y="198987"/>
                </a:lnTo>
                <a:lnTo>
                  <a:pt x="48112" y="234933"/>
                </a:lnTo>
                <a:lnTo>
                  <a:pt x="58044" y="242973"/>
                </a:lnTo>
                <a:lnTo>
                  <a:pt x="67503" y="233041"/>
                </a:lnTo>
                <a:lnTo>
                  <a:pt x="78854" y="234933"/>
                </a:lnTo>
                <a:lnTo>
                  <a:pt x="80746" y="195204"/>
                </a:lnTo>
                <a:lnTo>
                  <a:pt x="65138" y="174393"/>
                </a:lnTo>
                <a:close/>
                <a:moveTo>
                  <a:pt x="132772" y="12166"/>
                </a:moveTo>
                <a:lnTo>
                  <a:pt x="126624" y="1761"/>
                </a:lnTo>
                <a:lnTo>
                  <a:pt x="103922" y="6964"/>
                </a:lnTo>
                <a:lnTo>
                  <a:pt x="101557" y="12639"/>
                </a:lnTo>
                <a:lnTo>
                  <a:pt x="86895" y="8383"/>
                </a:lnTo>
                <a:lnTo>
                  <a:pt x="85476" y="20207"/>
                </a:lnTo>
                <a:lnTo>
                  <a:pt x="75544" y="25409"/>
                </a:lnTo>
                <a:lnTo>
                  <a:pt x="57571" y="21626"/>
                </a:lnTo>
                <a:lnTo>
                  <a:pt x="53314" y="33450"/>
                </a:lnTo>
                <a:lnTo>
                  <a:pt x="41963" y="34396"/>
                </a:lnTo>
                <a:lnTo>
                  <a:pt x="37706" y="29666"/>
                </a:lnTo>
                <a:lnTo>
                  <a:pt x="24936" y="39598"/>
                </a:lnTo>
                <a:lnTo>
                  <a:pt x="13585" y="41017"/>
                </a:lnTo>
                <a:lnTo>
                  <a:pt x="3180" y="34869"/>
                </a:lnTo>
                <a:lnTo>
                  <a:pt x="2234" y="42909"/>
                </a:lnTo>
                <a:lnTo>
                  <a:pt x="9802" y="54260"/>
                </a:lnTo>
                <a:lnTo>
                  <a:pt x="1761" y="62774"/>
                </a:lnTo>
                <a:lnTo>
                  <a:pt x="8856" y="85476"/>
                </a:lnTo>
                <a:lnTo>
                  <a:pt x="21626" y="89260"/>
                </a:lnTo>
                <a:lnTo>
                  <a:pt x="19261" y="102030"/>
                </a:lnTo>
                <a:lnTo>
                  <a:pt x="29193" y="99665"/>
                </a:lnTo>
                <a:lnTo>
                  <a:pt x="42436" y="86422"/>
                </a:lnTo>
                <a:lnTo>
                  <a:pt x="53314" y="82165"/>
                </a:lnTo>
                <a:lnTo>
                  <a:pt x="73179" y="92097"/>
                </a:lnTo>
                <a:lnTo>
                  <a:pt x="85476" y="95408"/>
                </a:lnTo>
                <a:lnTo>
                  <a:pt x="94462" y="123786"/>
                </a:lnTo>
                <a:lnTo>
                  <a:pt x="111489" y="140813"/>
                </a:lnTo>
                <a:lnTo>
                  <a:pt x="134664" y="159731"/>
                </a:lnTo>
                <a:lnTo>
                  <a:pt x="154529" y="172974"/>
                </a:lnTo>
                <a:lnTo>
                  <a:pt x="172974" y="174866"/>
                </a:lnTo>
                <a:lnTo>
                  <a:pt x="183852" y="186690"/>
                </a:lnTo>
                <a:lnTo>
                  <a:pt x="199933" y="192366"/>
                </a:lnTo>
                <a:lnTo>
                  <a:pt x="207974" y="205136"/>
                </a:lnTo>
                <a:lnTo>
                  <a:pt x="218379" y="208920"/>
                </a:lnTo>
                <a:lnTo>
                  <a:pt x="226893" y="224055"/>
                </a:lnTo>
                <a:lnTo>
                  <a:pt x="237770" y="241554"/>
                </a:lnTo>
                <a:lnTo>
                  <a:pt x="232568" y="247703"/>
                </a:lnTo>
                <a:lnTo>
                  <a:pt x="228784" y="264257"/>
                </a:lnTo>
                <a:lnTo>
                  <a:pt x="229257" y="273716"/>
                </a:lnTo>
                <a:lnTo>
                  <a:pt x="239189" y="271351"/>
                </a:lnTo>
                <a:lnTo>
                  <a:pt x="251014" y="244865"/>
                </a:lnTo>
                <a:lnTo>
                  <a:pt x="260946" y="242973"/>
                </a:lnTo>
                <a:lnTo>
                  <a:pt x="262838" y="227365"/>
                </a:lnTo>
                <a:lnTo>
                  <a:pt x="244392" y="216487"/>
                </a:lnTo>
                <a:lnTo>
                  <a:pt x="253378" y="197096"/>
                </a:lnTo>
                <a:lnTo>
                  <a:pt x="274662" y="201825"/>
                </a:lnTo>
                <a:lnTo>
                  <a:pt x="289324" y="216014"/>
                </a:lnTo>
                <a:lnTo>
                  <a:pt x="293108" y="205136"/>
                </a:lnTo>
                <a:lnTo>
                  <a:pt x="290269" y="199460"/>
                </a:lnTo>
                <a:lnTo>
                  <a:pt x="268040" y="184325"/>
                </a:lnTo>
                <a:lnTo>
                  <a:pt x="249594" y="175339"/>
                </a:lnTo>
                <a:lnTo>
                  <a:pt x="226893" y="164461"/>
                </a:lnTo>
                <a:lnTo>
                  <a:pt x="233514" y="158785"/>
                </a:lnTo>
                <a:lnTo>
                  <a:pt x="226893" y="152164"/>
                </a:lnTo>
                <a:lnTo>
                  <a:pt x="207974" y="152637"/>
                </a:lnTo>
                <a:lnTo>
                  <a:pt x="179596" y="128989"/>
                </a:lnTo>
                <a:lnTo>
                  <a:pt x="165880" y="104867"/>
                </a:lnTo>
                <a:lnTo>
                  <a:pt x="142705" y="90205"/>
                </a:lnTo>
                <a:lnTo>
                  <a:pt x="133718" y="75544"/>
                </a:lnTo>
                <a:lnTo>
                  <a:pt x="136083" y="67030"/>
                </a:lnTo>
                <a:lnTo>
                  <a:pt x="134191" y="52841"/>
                </a:lnTo>
                <a:lnTo>
                  <a:pt x="152637" y="42436"/>
                </a:lnTo>
                <a:lnTo>
                  <a:pt x="172028" y="46693"/>
                </a:lnTo>
                <a:lnTo>
                  <a:pt x="165407" y="33923"/>
                </a:lnTo>
                <a:lnTo>
                  <a:pt x="166826" y="19734"/>
                </a:lnTo>
                <a:lnTo>
                  <a:pt x="132772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6A7FB6CB-6E69-4608-ACEA-D38F6A13AF79}"/>
              </a:ext>
            </a:extLst>
          </p:cNvPr>
          <p:cNvSpPr/>
          <p:nvPr/>
        </p:nvSpPr>
        <p:spPr>
          <a:xfrm>
            <a:off x="4943936" y="2002935"/>
            <a:ext cx="225483" cy="244260"/>
          </a:xfrm>
          <a:custGeom>
            <a:avLst/>
            <a:gdLst>
              <a:gd name="connsiteX0" fmla="*/ 102029 w 99322"/>
              <a:gd name="connsiteY0" fmla="*/ 38180 h 127700"/>
              <a:gd name="connsiteX1" fmla="*/ 87368 w 99322"/>
              <a:gd name="connsiteY1" fmla="*/ 1761 h 127700"/>
              <a:gd name="connsiteX2" fmla="*/ 41963 w 99322"/>
              <a:gd name="connsiteY2" fmla="*/ 33450 h 127700"/>
              <a:gd name="connsiteX3" fmla="*/ 12166 w 99322"/>
              <a:gd name="connsiteY3" fmla="*/ 21626 h 127700"/>
              <a:gd name="connsiteX4" fmla="*/ 8856 w 99322"/>
              <a:gd name="connsiteY4" fmla="*/ 31085 h 127700"/>
              <a:gd name="connsiteX5" fmla="*/ 10748 w 99322"/>
              <a:gd name="connsiteY5" fmla="*/ 49531 h 127700"/>
              <a:gd name="connsiteX6" fmla="*/ 7909 w 99322"/>
              <a:gd name="connsiteY6" fmla="*/ 58517 h 127700"/>
              <a:gd name="connsiteX7" fmla="*/ 9801 w 99322"/>
              <a:gd name="connsiteY7" fmla="*/ 69868 h 127700"/>
              <a:gd name="connsiteX8" fmla="*/ 1761 w 99322"/>
              <a:gd name="connsiteY8" fmla="*/ 118111 h 127700"/>
              <a:gd name="connsiteX9" fmla="*/ 3180 w 99322"/>
              <a:gd name="connsiteY9" fmla="*/ 122367 h 127700"/>
              <a:gd name="connsiteX10" fmla="*/ 32031 w 99322"/>
              <a:gd name="connsiteY10" fmla="*/ 127097 h 127700"/>
              <a:gd name="connsiteX11" fmla="*/ 41963 w 99322"/>
              <a:gd name="connsiteY11" fmla="*/ 117638 h 127700"/>
              <a:gd name="connsiteX12" fmla="*/ 47166 w 99322"/>
              <a:gd name="connsiteY12" fmla="*/ 106759 h 127700"/>
              <a:gd name="connsiteX13" fmla="*/ 66084 w 99322"/>
              <a:gd name="connsiteY13" fmla="*/ 102976 h 127700"/>
              <a:gd name="connsiteX14" fmla="*/ 69395 w 99322"/>
              <a:gd name="connsiteY14" fmla="*/ 92570 h 127700"/>
              <a:gd name="connsiteX15" fmla="*/ 77436 w 99322"/>
              <a:gd name="connsiteY15" fmla="*/ 87841 h 127700"/>
              <a:gd name="connsiteX16" fmla="*/ 48585 w 99322"/>
              <a:gd name="connsiteY16" fmla="*/ 57571 h 127700"/>
              <a:gd name="connsiteX17" fmla="*/ 97773 w 99322"/>
              <a:gd name="connsiteY17" fmla="*/ 42909 h 127700"/>
              <a:gd name="connsiteX18" fmla="*/ 102029 w 99322"/>
              <a:gd name="connsiteY18" fmla="*/ 38180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322" h="127700">
                <a:moveTo>
                  <a:pt x="102029" y="38180"/>
                </a:moveTo>
                <a:lnTo>
                  <a:pt x="87368" y="1761"/>
                </a:lnTo>
                <a:lnTo>
                  <a:pt x="41963" y="33450"/>
                </a:lnTo>
                <a:lnTo>
                  <a:pt x="12166" y="21626"/>
                </a:lnTo>
                <a:lnTo>
                  <a:pt x="8856" y="31085"/>
                </a:lnTo>
                <a:lnTo>
                  <a:pt x="10748" y="49531"/>
                </a:lnTo>
                <a:lnTo>
                  <a:pt x="7909" y="58517"/>
                </a:lnTo>
                <a:lnTo>
                  <a:pt x="9801" y="69868"/>
                </a:lnTo>
                <a:lnTo>
                  <a:pt x="1761" y="118111"/>
                </a:lnTo>
                <a:lnTo>
                  <a:pt x="3180" y="122367"/>
                </a:lnTo>
                <a:lnTo>
                  <a:pt x="32031" y="127097"/>
                </a:lnTo>
                <a:lnTo>
                  <a:pt x="41963" y="117638"/>
                </a:lnTo>
                <a:lnTo>
                  <a:pt x="47166" y="106759"/>
                </a:lnTo>
                <a:lnTo>
                  <a:pt x="66084" y="102976"/>
                </a:lnTo>
                <a:lnTo>
                  <a:pt x="69395" y="92570"/>
                </a:lnTo>
                <a:lnTo>
                  <a:pt x="77436" y="87841"/>
                </a:lnTo>
                <a:lnTo>
                  <a:pt x="48585" y="57571"/>
                </a:lnTo>
                <a:lnTo>
                  <a:pt x="97773" y="42909"/>
                </a:lnTo>
                <a:lnTo>
                  <a:pt x="102029" y="38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17DC765-F7DC-449A-AC20-5221381E867A}"/>
              </a:ext>
            </a:extLst>
          </p:cNvPr>
          <p:cNvSpPr/>
          <p:nvPr/>
        </p:nvSpPr>
        <p:spPr>
          <a:xfrm>
            <a:off x="4963263" y="3606008"/>
            <a:ext cx="483176" cy="588035"/>
          </a:xfrm>
          <a:custGeom>
            <a:avLst/>
            <a:gdLst>
              <a:gd name="connsiteX0" fmla="*/ 212230 w 212834"/>
              <a:gd name="connsiteY0" fmla="*/ 49531 h 307426"/>
              <a:gd name="connsiteX1" fmla="*/ 194258 w 212834"/>
              <a:gd name="connsiteY1" fmla="*/ 49531 h 307426"/>
              <a:gd name="connsiteX2" fmla="*/ 183380 w 212834"/>
              <a:gd name="connsiteY2" fmla="*/ 39598 h 307426"/>
              <a:gd name="connsiteX3" fmla="*/ 159259 w 212834"/>
              <a:gd name="connsiteY3" fmla="*/ 51896 h 307426"/>
              <a:gd name="connsiteX4" fmla="*/ 151691 w 212834"/>
              <a:gd name="connsiteY4" fmla="*/ 64666 h 307426"/>
              <a:gd name="connsiteX5" fmla="*/ 133718 w 212834"/>
              <a:gd name="connsiteY5" fmla="*/ 62301 h 307426"/>
              <a:gd name="connsiteX6" fmla="*/ 128043 w 212834"/>
              <a:gd name="connsiteY6" fmla="*/ 58990 h 307426"/>
              <a:gd name="connsiteX7" fmla="*/ 121894 w 212834"/>
              <a:gd name="connsiteY7" fmla="*/ 59463 h 307426"/>
              <a:gd name="connsiteX8" fmla="*/ 113381 w 212834"/>
              <a:gd name="connsiteY8" fmla="*/ 59463 h 307426"/>
              <a:gd name="connsiteX9" fmla="*/ 79328 w 212834"/>
              <a:gd name="connsiteY9" fmla="*/ 33923 h 307426"/>
              <a:gd name="connsiteX10" fmla="*/ 60882 w 212834"/>
              <a:gd name="connsiteY10" fmla="*/ 33923 h 307426"/>
              <a:gd name="connsiteX11" fmla="*/ 51422 w 212834"/>
              <a:gd name="connsiteY11" fmla="*/ 23991 h 307426"/>
              <a:gd name="connsiteX12" fmla="*/ 51422 w 212834"/>
              <a:gd name="connsiteY12" fmla="*/ 6964 h 307426"/>
              <a:gd name="connsiteX13" fmla="*/ 37707 w 212834"/>
              <a:gd name="connsiteY13" fmla="*/ 1761 h 307426"/>
              <a:gd name="connsiteX14" fmla="*/ 19734 w 212834"/>
              <a:gd name="connsiteY14" fmla="*/ 21626 h 307426"/>
              <a:gd name="connsiteX15" fmla="*/ 3653 w 212834"/>
              <a:gd name="connsiteY15" fmla="*/ 39598 h 307426"/>
              <a:gd name="connsiteX16" fmla="*/ 16424 w 212834"/>
              <a:gd name="connsiteY16" fmla="*/ 60409 h 307426"/>
              <a:gd name="connsiteX17" fmla="*/ 19734 w 212834"/>
              <a:gd name="connsiteY17" fmla="*/ 75544 h 307426"/>
              <a:gd name="connsiteX18" fmla="*/ 32031 w 212834"/>
              <a:gd name="connsiteY18" fmla="*/ 110070 h 307426"/>
              <a:gd name="connsiteX19" fmla="*/ 22099 w 212834"/>
              <a:gd name="connsiteY19" fmla="*/ 132300 h 307426"/>
              <a:gd name="connsiteX20" fmla="*/ 9329 w 212834"/>
              <a:gd name="connsiteY20" fmla="*/ 152164 h 307426"/>
              <a:gd name="connsiteX21" fmla="*/ 1761 w 212834"/>
              <a:gd name="connsiteY21" fmla="*/ 164461 h 307426"/>
              <a:gd name="connsiteX22" fmla="*/ 1761 w 212834"/>
              <a:gd name="connsiteY22" fmla="*/ 165880 h 307426"/>
              <a:gd name="connsiteX23" fmla="*/ 8383 w 212834"/>
              <a:gd name="connsiteY23" fmla="*/ 177231 h 307426"/>
              <a:gd name="connsiteX24" fmla="*/ 6491 w 212834"/>
              <a:gd name="connsiteY24" fmla="*/ 199461 h 307426"/>
              <a:gd name="connsiteX25" fmla="*/ 102030 w 212834"/>
              <a:gd name="connsiteY25" fmla="*/ 260946 h 307426"/>
              <a:gd name="connsiteX26" fmla="*/ 103922 w 212834"/>
              <a:gd name="connsiteY26" fmla="*/ 278445 h 307426"/>
              <a:gd name="connsiteX27" fmla="*/ 141759 w 212834"/>
              <a:gd name="connsiteY27" fmla="*/ 308242 h 307426"/>
              <a:gd name="connsiteX28" fmla="*/ 152164 w 212834"/>
              <a:gd name="connsiteY28" fmla="*/ 298310 h 307426"/>
              <a:gd name="connsiteX29" fmla="*/ 157840 w 212834"/>
              <a:gd name="connsiteY29" fmla="*/ 278445 h 307426"/>
              <a:gd name="connsiteX30" fmla="*/ 166353 w 212834"/>
              <a:gd name="connsiteY30" fmla="*/ 266149 h 307426"/>
              <a:gd name="connsiteX31" fmla="*/ 170610 w 212834"/>
              <a:gd name="connsiteY31" fmla="*/ 244865 h 307426"/>
              <a:gd name="connsiteX32" fmla="*/ 180542 w 212834"/>
              <a:gd name="connsiteY32" fmla="*/ 242973 h 307426"/>
              <a:gd name="connsiteX33" fmla="*/ 187164 w 212834"/>
              <a:gd name="connsiteY33" fmla="*/ 230203 h 307426"/>
              <a:gd name="connsiteX34" fmla="*/ 206082 w 212834"/>
              <a:gd name="connsiteY34" fmla="*/ 218379 h 307426"/>
              <a:gd name="connsiteX35" fmla="*/ 190474 w 212834"/>
              <a:gd name="connsiteY35" fmla="*/ 193312 h 307426"/>
              <a:gd name="connsiteX36" fmla="*/ 189528 w 212834"/>
              <a:gd name="connsiteY36" fmla="*/ 83584 h 307426"/>
              <a:gd name="connsiteX37" fmla="*/ 212230 w 212834"/>
              <a:gd name="connsiteY37" fmla="*/ 49531 h 3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2834" h="307426">
                <a:moveTo>
                  <a:pt x="212230" y="49531"/>
                </a:moveTo>
                <a:lnTo>
                  <a:pt x="194258" y="49531"/>
                </a:lnTo>
                <a:lnTo>
                  <a:pt x="183380" y="39598"/>
                </a:lnTo>
                <a:lnTo>
                  <a:pt x="159259" y="51896"/>
                </a:lnTo>
                <a:lnTo>
                  <a:pt x="151691" y="64666"/>
                </a:lnTo>
                <a:lnTo>
                  <a:pt x="133718" y="62301"/>
                </a:lnTo>
                <a:lnTo>
                  <a:pt x="128043" y="58990"/>
                </a:lnTo>
                <a:lnTo>
                  <a:pt x="121894" y="59463"/>
                </a:lnTo>
                <a:lnTo>
                  <a:pt x="113381" y="59463"/>
                </a:lnTo>
                <a:lnTo>
                  <a:pt x="79328" y="33923"/>
                </a:lnTo>
                <a:lnTo>
                  <a:pt x="60882" y="33923"/>
                </a:lnTo>
                <a:lnTo>
                  <a:pt x="51422" y="23991"/>
                </a:lnTo>
                <a:lnTo>
                  <a:pt x="51422" y="6964"/>
                </a:lnTo>
                <a:lnTo>
                  <a:pt x="37707" y="1761"/>
                </a:lnTo>
                <a:lnTo>
                  <a:pt x="19734" y="21626"/>
                </a:lnTo>
                <a:lnTo>
                  <a:pt x="3653" y="39598"/>
                </a:lnTo>
                <a:lnTo>
                  <a:pt x="16424" y="60409"/>
                </a:lnTo>
                <a:lnTo>
                  <a:pt x="19734" y="75544"/>
                </a:lnTo>
                <a:lnTo>
                  <a:pt x="32031" y="110070"/>
                </a:lnTo>
                <a:lnTo>
                  <a:pt x="22099" y="132300"/>
                </a:lnTo>
                <a:lnTo>
                  <a:pt x="9329" y="152164"/>
                </a:lnTo>
                <a:lnTo>
                  <a:pt x="1761" y="164461"/>
                </a:lnTo>
                <a:lnTo>
                  <a:pt x="1761" y="165880"/>
                </a:lnTo>
                <a:lnTo>
                  <a:pt x="8383" y="177231"/>
                </a:lnTo>
                <a:lnTo>
                  <a:pt x="6491" y="199461"/>
                </a:lnTo>
                <a:lnTo>
                  <a:pt x="102030" y="260946"/>
                </a:lnTo>
                <a:lnTo>
                  <a:pt x="103922" y="278445"/>
                </a:lnTo>
                <a:lnTo>
                  <a:pt x="141759" y="308242"/>
                </a:lnTo>
                <a:lnTo>
                  <a:pt x="152164" y="298310"/>
                </a:lnTo>
                <a:lnTo>
                  <a:pt x="157840" y="278445"/>
                </a:lnTo>
                <a:lnTo>
                  <a:pt x="166353" y="266149"/>
                </a:lnTo>
                <a:lnTo>
                  <a:pt x="170610" y="244865"/>
                </a:lnTo>
                <a:lnTo>
                  <a:pt x="180542" y="242973"/>
                </a:lnTo>
                <a:lnTo>
                  <a:pt x="187164" y="230203"/>
                </a:lnTo>
                <a:lnTo>
                  <a:pt x="206082" y="218379"/>
                </a:lnTo>
                <a:lnTo>
                  <a:pt x="190474" y="193312"/>
                </a:lnTo>
                <a:lnTo>
                  <a:pt x="189528" y="83584"/>
                </a:lnTo>
                <a:lnTo>
                  <a:pt x="212230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5F1CD92-22C0-41FF-9142-7684361812E3}"/>
              </a:ext>
            </a:extLst>
          </p:cNvPr>
          <p:cNvSpPr/>
          <p:nvPr/>
        </p:nvSpPr>
        <p:spPr>
          <a:xfrm>
            <a:off x="6784299" y="1432088"/>
            <a:ext cx="547599" cy="226167"/>
          </a:xfrm>
          <a:custGeom>
            <a:avLst/>
            <a:gdLst>
              <a:gd name="connsiteX0" fmla="*/ 240135 w 241211"/>
              <a:gd name="connsiteY0" fmla="*/ 29193 h 118241"/>
              <a:gd name="connsiteX1" fmla="*/ 223581 w 241211"/>
              <a:gd name="connsiteY1" fmla="*/ 24937 h 118241"/>
              <a:gd name="connsiteX2" fmla="*/ 207974 w 241211"/>
              <a:gd name="connsiteY2" fmla="*/ 14531 h 118241"/>
              <a:gd name="connsiteX3" fmla="*/ 171082 w 241211"/>
              <a:gd name="connsiteY3" fmla="*/ 11693 h 118241"/>
              <a:gd name="connsiteX4" fmla="*/ 130407 w 241211"/>
              <a:gd name="connsiteY4" fmla="*/ 10748 h 118241"/>
              <a:gd name="connsiteX5" fmla="*/ 122840 w 241211"/>
              <a:gd name="connsiteY5" fmla="*/ 14058 h 118241"/>
              <a:gd name="connsiteX6" fmla="*/ 84530 w 241211"/>
              <a:gd name="connsiteY6" fmla="*/ 1761 h 118241"/>
              <a:gd name="connsiteX7" fmla="*/ 72706 w 241211"/>
              <a:gd name="connsiteY7" fmla="*/ 7910 h 118241"/>
              <a:gd name="connsiteX8" fmla="*/ 75071 w 241211"/>
              <a:gd name="connsiteY8" fmla="*/ 24937 h 118241"/>
              <a:gd name="connsiteX9" fmla="*/ 32030 w 241211"/>
              <a:gd name="connsiteY9" fmla="*/ 15004 h 118241"/>
              <a:gd name="connsiteX10" fmla="*/ 17369 w 241211"/>
              <a:gd name="connsiteY10" fmla="*/ 18788 h 118241"/>
              <a:gd name="connsiteX11" fmla="*/ 15950 w 241211"/>
              <a:gd name="connsiteY11" fmla="*/ 31558 h 118241"/>
              <a:gd name="connsiteX12" fmla="*/ 24463 w 241211"/>
              <a:gd name="connsiteY12" fmla="*/ 34396 h 118241"/>
              <a:gd name="connsiteX13" fmla="*/ 9801 w 241211"/>
              <a:gd name="connsiteY13" fmla="*/ 53787 h 118241"/>
              <a:gd name="connsiteX14" fmla="*/ 31558 w 241211"/>
              <a:gd name="connsiteY14" fmla="*/ 64666 h 118241"/>
              <a:gd name="connsiteX15" fmla="*/ 46693 w 241211"/>
              <a:gd name="connsiteY15" fmla="*/ 57098 h 118241"/>
              <a:gd name="connsiteX16" fmla="*/ 80273 w 241211"/>
              <a:gd name="connsiteY16" fmla="*/ 72706 h 118241"/>
              <a:gd name="connsiteX17" fmla="*/ 55679 w 241211"/>
              <a:gd name="connsiteY17" fmla="*/ 93989 h 118241"/>
              <a:gd name="connsiteX18" fmla="*/ 36287 w 241211"/>
              <a:gd name="connsiteY18" fmla="*/ 91152 h 118241"/>
              <a:gd name="connsiteX19" fmla="*/ 29666 w 241211"/>
              <a:gd name="connsiteY19" fmla="*/ 100611 h 118241"/>
              <a:gd name="connsiteX20" fmla="*/ 1761 w 241211"/>
              <a:gd name="connsiteY20" fmla="*/ 95408 h 118241"/>
              <a:gd name="connsiteX21" fmla="*/ 4599 w 241211"/>
              <a:gd name="connsiteY21" fmla="*/ 112908 h 118241"/>
              <a:gd name="connsiteX22" fmla="*/ 30139 w 241211"/>
              <a:gd name="connsiteY22" fmla="*/ 110543 h 118241"/>
              <a:gd name="connsiteX23" fmla="*/ 63719 w 241211"/>
              <a:gd name="connsiteY23" fmla="*/ 120002 h 118241"/>
              <a:gd name="connsiteX24" fmla="*/ 108651 w 241211"/>
              <a:gd name="connsiteY24" fmla="*/ 115746 h 118241"/>
              <a:gd name="connsiteX25" fmla="*/ 113381 w 241211"/>
              <a:gd name="connsiteY25" fmla="*/ 108651 h 118241"/>
              <a:gd name="connsiteX26" fmla="*/ 108178 w 241211"/>
              <a:gd name="connsiteY26" fmla="*/ 101557 h 118241"/>
              <a:gd name="connsiteX27" fmla="*/ 127097 w 241211"/>
              <a:gd name="connsiteY27" fmla="*/ 87368 h 118241"/>
              <a:gd name="connsiteX28" fmla="*/ 142231 w 241211"/>
              <a:gd name="connsiteY28" fmla="*/ 81692 h 118241"/>
              <a:gd name="connsiteX29" fmla="*/ 169190 w 241211"/>
              <a:gd name="connsiteY29" fmla="*/ 85949 h 118241"/>
              <a:gd name="connsiteX30" fmla="*/ 172028 w 241211"/>
              <a:gd name="connsiteY30" fmla="*/ 67030 h 118241"/>
              <a:gd name="connsiteX31" fmla="*/ 202298 w 241211"/>
              <a:gd name="connsiteY31" fmla="*/ 63247 h 118241"/>
              <a:gd name="connsiteX32" fmla="*/ 207027 w 241211"/>
              <a:gd name="connsiteY32" fmla="*/ 51895 h 118241"/>
              <a:gd name="connsiteX33" fmla="*/ 239189 w 241211"/>
              <a:gd name="connsiteY33" fmla="*/ 35815 h 118241"/>
              <a:gd name="connsiteX34" fmla="*/ 240135 w 241211"/>
              <a:gd name="connsiteY34" fmla="*/ 29193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211" h="118241">
                <a:moveTo>
                  <a:pt x="240135" y="29193"/>
                </a:moveTo>
                <a:lnTo>
                  <a:pt x="223581" y="24937"/>
                </a:lnTo>
                <a:lnTo>
                  <a:pt x="207974" y="14531"/>
                </a:lnTo>
                <a:lnTo>
                  <a:pt x="171082" y="11693"/>
                </a:lnTo>
                <a:lnTo>
                  <a:pt x="130407" y="10748"/>
                </a:lnTo>
                <a:lnTo>
                  <a:pt x="122840" y="14058"/>
                </a:lnTo>
                <a:lnTo>
                  <a:pt x="84530" y="1761"/>
                </a:lnTo>
                <a:lnTo>
                  <a:pt x="72706" y="7910"/>
                </a:lnTo>
                <a:lnTo>
                  <a:pt x="75071" y="24937"/>
                </a:lnTo>
                <a:lnTo>
                  <a:pt x="32030" y="15004"/>
                </a:lnTo>
                <a:lnTo>
                  <a:pt x="17369" y="18788"/>
                </a:lnTo>
                <a:lnTo>
                  <a:pt x="15950" y="31558"/>
                </a:lnTo>
                <a:lnTo>
                  <a:pt x="24463" y="34396"/>
                </a:lnTo>
                <a:lnTo>
                  <a:pt x="9801" y="53787"/>
                </a:lnTo>
                <a:lnTo>
                  <a:pt x="31558" y="64666"/>
                </a:lnTo>
                <a:lnTo>
                  <a:pt x="46693" y="57098"/>
                </a:lnTo>
                <a:lnTo>
                  <a:pt x="80273" y="72706"/>
                </a:lnTo>
                <a:lnTo>
                  <a:pt x="55679" y="93989"/>
                </a:lnTo>
                <a:lnTo>
                  <a:pt x="36287" y="91152"/>
                </a:lnTo>
                <a:lnTo>
                  <a:pt x="29666" y="100611"/>
                </a:lnTo>
                <a:lnTo>
                  <a:pt x="1761" y="95408"/>
                </a:lnTo>
                <a:lnTo>
                  <a:pt x="4599" y="112908"/>
                </a:lnTo>
                <a:lnTo>
                  <a:pt x="30139" y="110543"/>
                </a:lnTo>
                <a:lnTo>
                  <a:pt x="63719" y="120002"/>
                </a:lnTo>
                <a:lnTo>
                  <a:pt x="108651" y="115746"/>
                </a:lnTo>
                <a:lnTo>
                  <a:pt x="113381" y="108651"/>
                </a:lnTo>
                <a:lnTo>
                  <a:pt x="108178" y="101557"/>
                </a:lnTo>
                <a:lnTo>
                  <a:pt x="127097" y="87368"/>
                </a:lnTo>
                <a:lnTo>
                  <a:pt x="142231" y="81692"/>
                </a:lnTo>
                <a:lnTo>
                  <a:pt x="169190" y="85949"/>
                </a:lnTo>
                <a:lnTo>
                  <a:pt x="172028" y="67030"/>
                </a:lnTo>
                <a:lnTo>
                  <a:pt x="202298" y="63247"/>
                </a:lnTo>
                <a:lnTo>
                  <a:pt x="207027" y="51895"/>
                </a:lnTo>
                <a:lnTo>
                  <a:pt x="239189" y="35815"/>
                </a:lnTo>
                <a:lnTo>
                  <a:pt x="240135" y="291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6CCD9BD-65F8-4193-BCB0-E0906CD6EED2}"/>
              </a:ext>
            </a:extLst>
          </p:cNvPr>
          <p:cNvSpPr/>
          <p:nvPr/>
        </p:nvSpPr>
        <p:spPr>
          <a:xfrm>
            <a:off x="5623602" y="2192916"/>
            <a:ext cx="118110" cy="90466"/>
          </a:xfrm>
          <a:custGeom>
            <a:avLst/>
            <a:gdLst>
              <a:gd name="connsiteX0" fmla="*/ 34396 w 52026"/>
              <a:gd name="connsiteY0" fmla="*/ 4126 h 47296"/>
              <a:gd name="connsiteX1" fmla="*/ 16896 w 52026"/>
              <a:gd name="connsiteY1" fmla="*/ 1761 h 47296"/>
              <a:gd name="connsiteX2" fmla="*/ 1761 w 52026"/>
              <a:gd name="connsiteY2" fmla="*/ 30612 h 47296"/>
              <a:gd name="connsiteX3" fmla="*/ 24937 w 52026"/>
              <a:gd name="connsiteY3" fmla="*/ 33450 h 47296"/>
              <a:gd name="connsiteX4" fmla="*/ 32977 w 52026"/>
              <a:gd name="connsiteY4" fmla="*/ 48112 h 47296"/>
              <a:gd name="connsiteX5" fmla="*/ 50950 w 52026"/>
              <a:gd name="connsiteY5" fmla="*/ 47166 h 47296"/>
              <a:gd name="connsiteX6" fmla="*/ 39598 w 52026"/>
              <a:gd name="connsiteY6" fmla="*/ 24464 h 47296"/>
              <a:gd name="connsiteX7" fmla="*/ 41017 w 52026"/>
              <a:gd name="connsiteY7" fmla="*/ 17369 h 47296"/>
              <a:gd name="connsiteX8" fmla="*/ 34396 w 52026"/>
              <a:gd name="connsiteY8" fmla="*/ 4126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6" h="47296">
                <a:moveTo>
                  <a:pt x="34396" y="4126"/>
                </a:moveTo>
                <a:lnTo>
                  <a:pt x="16896" y="1761"/>
                </a:lnTo>
                <a:lnTo>
                  <a:pt x="1761" y="30612"/>
                </a:lnTo>
                <a:lnTo>
                  <a:pt x="24937" y="33450"/>
                </a:lnTo>
                <a:lnTo>
                  <a:pt x="32977" y="48112"/>
                </a:lnTo>
                <a:lnTo>
                  <a:pt x="50950" y="47166"/>
                </a:lnTo>
                <a:lnTo>
                  <a:pt x="39598" y="24464"/>
                </a:lnTo>
                <a:lnTo>
                  <a:pt x="41017" y="17369"/>
                </a:lnTo>
                <a:lnTo>
                  <a:pt x="34396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279F0DB-5309-44BE-9358-C520B3D67A76}"/>
              </a:ext>
            </a:extLst>
          </p:cNvPr>
          <p:cNvSpPr/>
          <p:nvPr/>
        </p:nvSpPr>
        <p:spPr>
          <a:xfrm>
            <a:off x="4931051" y="1929657"/>
            <a:ext cx="75161" cy="90466"/>
          </a:xfrm>
          <a:custGeom>
            <a:avLst/>
            <a:gdLst>
              <a:gd name="connsiteX0" fmla="*/ 18788 w 33107"/>
              <a:gd name="connsiteY0" fmla="*/ 42909 h 47296"/>
              <a:gd name="connsiteX1" fmla="*/ 23045 w 33107"/>
              <a:gd name="connsiteY1" fmla="*/ 26355 h 47296"/>
              <a:gd name="connsiteX2" fmla="*/ 35342 w 33107"/>
              <a:gd name="connsiteY2" fmla="*/ 15004 h 47296"/>
              <a:gd name="connsiteX3" fmla="*/ 29666 w 33107"/>
              <a:gd name="connsiteY3" fmla="*/ 3180 h 47296"/>
              <a:gd name="connsiteX4" fmla="*/ 18315 w 33107"/>
              <a:gd name="connsiteY4" fmla="*/ 1761 h 47296"/>
              <a:gd name="connsiteX5" fmla="*/ 17842 w 33107"/>
              <a:gd name="connsiteY5" fmla="*/ 2707 h 47296"/>
              <a:gd name="connsiteX6" fmla="*/ 7910 w 33107"/>
              <a:gd name="connsiteY6" fmla="*/ 23991 h 47296"/>
              <a:gd name="connsiteX7" fmla="*/ 1761 w 33107"/>
              <a:gd name="connsiteY7" fmla="*/ 48585 h 47296"/>
              <a:gd name="connsiteX8" fmla="*/ 10275 w 33107"/>
              <a:gd name="connsiteY8" fmla="*/ 48585 h 47296"/>
              <a:gd name="connsiteX9" fmla="*/ 12167 w 33107"/>
              <a:gd name="connsiteY9" fmla="*/ 43382 h 47296"/>
              <a:gd name="connsiteX10" fmla="*/ 18788 w 33107"/>
              <a:gd name="connsiteY10" fmla="*/ 42909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07" h="47296">
                <a:moveTo>
                  <a:pt x="18788" y="42909"/>
                </a:moveTo>
                <a:lnTo>
                  <a:pt x="23045" y="26355"/>
                </a:lnTo>
                <a:lnTo>
                  <a:pt x="35342" y="15004"/>
                </a:lnTo>
                <a:lnTo>
                  <a:pt x="29666" y="3180"/>
                </a:lnTo>
                <a:lnTo>
                  <a:pt x="18315" y="1761"/>
                </a:lnTo>
                <a:lnTo>
                  <a:pt x="17842" y="2707"/>
                </a:lnTo>
                <a:lnTo>
                  <a:pt x="7910" y="23991"/>
                </a:lnTo>
                <a:lnTo>
                  <a:pt x="1761" y="48585"/>
                </a:lnTo>
                <a:lnTo>
                  <a:pt x="10275" y="48585"/>
                </a:lnTo>
                <a:lnTo>
                  <a:pt x="12167" y="43382"/>
                </a:lnTo>
                <a:lnTo>
                  <a:pt x="18788" y="429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7F601E2-62F6-4B17-B4F0-647E6FA1028B}"/>
              </a:ext>
            </a:extLst>
          </p:cNvPr>
          <p:cNvSpPr/>
          <p:nvPr/>
        </p:nvSpPr>
        <p:spPr>
          <a:xfrm>
            <a:off x="2229561" y="3431408"/>
            <a:ext cx="236218" cy="244260"/>
          </a:xfrm>
          <a:custGeom>
            <a:avLst/>
            <a:gdLst>
              <a:gd name="connsiteX0" fmla="*/ 81219 w 104052"/>
              <a:gd name="connsiteY0" fmla="*/ 27774 h 127700"/>
              <a:gd name="connsiteX1" fmla="*/ 73652 w 104052"/>
              <a:gd name="connsiteY1" fmla="*/ 26828 h 127700"/>
              <a:gd name="connsiteX2" fmla="*/ 68449 w 104052"/>
              <a:gd name="connsiteY2" fmla="*/ 39126 h 127700"/>
              <a:gd name="connsiteX3" fmla="*/ 60882 w 104052"/>
              <a:gd name="connsiteY3" fmla="*/ 38652 h 127700"/>
              <a:gd name="connsiteX4" fmla="*/ 55679 w 104052"/>
              <a:gd name="connsiteY4" fmla="*/ 32504 h 127700"/>
              <a:gd name="connsiteX5" fmla="*/ 57571 w 104052"/>
              <a:gd name="connsiteY5" fmla="*/ 20207 h 127700"/>
              <a:gd name="connsiteX6" fmla="*/ 46693 w 104052"/>
              <a:gd name="connsiteY6" fmla="*/ 1761 h 127700"/>
              <a:gd name="connsiteX7" fmla="*/ 39598 w 104052"/>
              <a:gd name="connsiteY7" fmla="*/ 5072 h 127700"/>
              <a:gd name="connsiteX8" fmla="*/ 33923 w 104052"/>
              <a:gd name="connsiteY8" fmla="*/ 6018 h 127700"/>
              <a:gd name="connsiteX9" fmla="*/ 21626 w 104052"/>
              <a:gd name="connsiteY9" fmla="*/ 20207 h 127700"/>
              <a:gd name="connsiteX10" fmla="*/ 9329 w 104052"/>
              <a:gd name="connsiteY10" fmla="*/ 36288 h 127700"/>
              <a:gd name="connsiteX11" fmla="*/ 7910 w 104052"/>
              <a:gd name="connsiteY11" fmla="*/ 45274 h 127700"/>
              <a:gd name="connsiteX12" fmla="*/ 1761 w 104052"/>
              <a:gd name="connsiteY12" fmla="*/ 54733 h 127700"/>
              <a:gd name="connsiteX13" fmla="*/ 19261 w 104052"/>
              <a:gd name="connsiteY13" fmla="*/ 74125 h 127700"/>
              <a:gd name="connsiteX14" fmla="*/ 41963 w 104052"/>
              <a:gd name="connsiteY14" fmla="*/ 90678 h 127700"/>
              <a:gd name="connsiteX15" fmla="*/ 66085 w 104052"/>
              <a:gd name="connsiteY15" fmla="*/ 113381 h 127700"/>
              <a:gd name="connsiteX16" fmla="*/ 93044 w 104052"/>
              <a:gd name="connsiteY16" fmla="*/ 128043 h 127700"/>
              <a:gd name="connsiteX17" fmla="*/ 100138 w 104052"/>
              <a:gd name="connsiteY17" fmla="*/ 127570 h 127700"/>
              <a:gd name="connsiteX18" fmla="*/ 102503 w 104052"/>
              <a:gd name="connsiteY18" fmla="*/ 102976 h 127700"/>
              <a:gd name="connsiteX19" fmla="*/ 104868 w 104052"/>
              <a:gd name="connsiteY19" fmla="*/ 99192 h 127700"/>
              <a:gd name="connsiteX20" fmla="*/ 103922 w 104052"/>
              <a:gd name="connsiteY20" fmla="*/ 87368 h 127700"/>
              <a:gd name="connsiteX21" fmla="*/ 93044 w 104052"/>
              <a:gd name="connsiteY21" fmla="*/ 74598 h 127700"/>
              <a:gd name="connsiteX22" fmla="*/ 84530 w 104052"/>
              <a:gd name="connsiteY22" fmla="*/ 72706 h 127700"/>
              <a:gd name="connsiteX23" fmla="*/ 76963 w 104052"/>
              <a:gd name="connsiteY23" fmla="*/ 64193 h 127700"/>
              <a:gd name="connsiteX24" fmla="*/ 82638 w 104052"/>
              <a:gd name="connsiteY24" fmla="*/ 50950 h 127700"/>
              <a:gd name="connsiteX25" fmla="*/ 79800 w 104052"/>
              <a:gd name="connsiteY25" fmla="*/ 36288 h 127700"/>
              <a:gd name="connsiteX26" fmla="*/ 81219 w 104052"/>
              <a:gd name="connsiteY26" fmla="*/ 27774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052" h="127700">
                <a:moveTo>
                  <a:pt x="81219" y="27774"/>
                </a:moveTo>
                <a:lnTo>
                  <a:pt x="73652" y="26828"/>
                </a:lnTo>
                <a:lnTo>
                  <a:pt x="68449" y="39126"/>
                </a:lnTo>
                <a:lnTo>
                  <a:pt x="60882" y="38652"/>
                </a:lnTo>
                <a:lnTo>
                  <a:pt x="55679" y="32504"/>
                </a:lnTo>
                <a:lnTo>
                  <a:pt x="57571" y="20207"/>
                </a:lnTo>
                <a:lnTo>
                  <a:pt x="46693" y="1761"/>
                </a:lnTo>
                <a:lnTo>
                  <a:pt x="39598" y="5072"/>
                </a:lnTo>
                <a:lnTo>
                  <a:pt x="33923" y="6018"/>
                </a:lnTo>
                <a:lnTo>
                  <a:pt x="21626" y="20207"/>
                </a:lnTo>
                <a:lnTo>
                  <a:pt x="9329" y="36288"/>
                </a:lnTo>
                <a:lnTo>
                  <a:pt x="7910" y="45274"/>
                </a:lnTo>
                <a:lnTo>
                  <a:pt x="1761" y="54733"/>
                </a:lnTo>
                <a:lnTo>
                  <a:pt x="19261" y="74125"/>
                </a:lnTo>
                <a:lnTo>
                  <a:pt x="41963" y="90678"/>
                </a:lnTo>
                <a:lnTo>
                  <a:pt x="66085" y="113381"/>
                </a:lnTo>
                <a:lnTo>
                  <a:pt x="93044" y="128043"/>
                </a:lnTo>
                <a:lnTo>
                  <a:pt x="100138" y="127570"/>
                </a:lnTo>
                <a:lnTo>
                  <a:pt x="102503" y="102976"/>
                </a:lnTo>
                <a:lnTo>
                  <a:pt x="104868" y="99192"/>
                </a:lnTo>
                <a:lnTo>
                  <a:pt x="103922" y="87368"/>
                </a:lnTo>
                <a:lnTo>
                  <a:pt x="93044" y="74598"/>
                </a:lnTo>
                <a:lnTo>
                  <a:pt x="84530" y="72706"/>
                </a:lnTo>
                <a:lnTo>
                  <a:pt x="76963" y="64193"/>
                </a:lnTo>
                <a:lnTo>
                  <a:pt x="82638" y="50950"/>
                </a:lnTo>
                <a:lnTo>
                  <a:pt x="79800" y="36288"/>
                </a:lnTo>
                <a:lnTo>
                  <a:pt x="81219" y="2777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8255F2FA-2A87-48A4-B1C5-C8FC22AA69E5}"/>
              </a:ext>
            </a:extLst>
          </p:cNvPr>
          <p:cNvSpPr/>
          <p:nvPr/>
        </p:nvSpPr>
        <p:spPr>
          <a:xfrm>
            <a:off x="3463271" y="2016507"/>
            <a:ext cx="934139" cy="778016"/>
          </a:xfrm>
          <a:custGeom>
            <a:avLst/>
            <a:gdLst>
              <a:gd name="connsiteX0" fmla="*/ 400471 w 411479"/>
              <a:gd name="connsiteY0" fmla="*/ 49058 h 406749"/>
              <a:gd name="connsiteX1" fmla="*/ 393376 w 411479"/>
              <a:gd name="connsiteY1" fmla="*/ 39125 h 406749"/>
              <a:gd name="connsiteX2" fmla="*/ 367836 w 411479"/>
              <a:gd name="connsiteY2" fmla="*/ 35342 h 406749"/>
              <a:gd name="connsiteX3" fmla="*/ 359322 w 411479"/>
              <a:gd name="connsiteY3" fmla="*/ 30139 h 406749"/>
              <a:gd name="connsiteX4" fmla="*/ 349863 w 411479"/>
              <a:gd name="connsiteY4" fmla="*/ 30139 h 406749"/>
              <a:gd name="connsiteX5" fmla="*/ 340404 w 411479"/>
              <a:gd name="connsiteY5" fmla="*/ 16896 h 406749"/>
              <a:gd name="connsiteX6" fmla="*/ 305878 w 411479"/>
              <a:gd name="connsiteY6" fmla="*/ 10747 h 406749"/>
              <a:gd name="connsiteX7" fmla="*/ 288850 w 411479"/>
              <a:gd name="connsiteY7" fmla="*/ 14531 h 406749"/>
              <a:gd name="connsiteX8" fmla="*/ 271351 w 411479"/>
              <a:gd name="connsiteY8" fmla="*/ 28720 h 406749"/>
              <a:gd name="connsiteX9" fmla="*/ 264257 w 411479"/>
              <a:gd name="connsiteY9" fmla="*/ 43382 h 406749"/>
              <a:gd name="connsiteX10" fmla="*/ 271351 w 411479"/>
              <a:gd name="connsiteY10" fmla="*/ 66084 h 406749"/>
              <a:gd name="connsiteX11" fmla="*/ 260000 w 411479"/>
              <a:gd name="connsiteY11" fmla="*/ 80273 h 406749"/>
              <a:gd name="connsiteX12" fmla="*/ 248176 w 411479"/>
              <a:gd name="connsiteY12" fmla="*/ 87841 h 406749"/>
              <a:gd name="connsiteX13" fmla="*/ 220271 w 411479"/>
              <a:gd name="connsiteY13" fmla="*/ 73179 h 406749"/>
              <a:gd name="connsiteX14" fmla="*/ 183853 w 411479"/>
              <a:gd name="connsiteY14" fmla="*/ 60409 h 406749"/>
              <a:gd name="connsiteX15" fmla="*/ 160677 w 411479"/>
              <a:gd name="connsiteY15" fmla="*/ 54733 h 406749"/>
              <a:gd name="connsiteX16" fmla="*/ 147435 w 411479"/>
              <a:gd name="connsiteY16" fmla="*/ 27774 h 406749"/>
              <a:gd name="connsiteX17" fmla="*/ 113381 w 411479"/>
              <a:gd name="connsiteY17" fmla="*/ 14531 h 406749"/>
              <a:gd name="connsiteX18" fmla="*/ 92097 w 411479"/>
              <a:gd name="connsiteY18" fmla="*/ 9329 h 406749"/>
              <a:gd name="connsiteX19" fmla="*/ 81692 w 411479"/>
              <a:gd name="connsiteY19" fmla="*/ 12166 h 406749"/>
              <a:gd name="connsiteX20" fmla="*/ 51422 w 411479"/>
              <a:gd name="connsiteY20" fmla="*/ 1761 h 406749"/>
              <a:gd name="connsiteX21" fmla="*/ 50950 w 411479"/>
              <a:gd name="connsiteY21" fmla="*/ 24936 h 406749"/>
              <a:gd name="connsiteX22" fmla="*/ 38653 w 411479"/>
              <a:gd name="connsiteY22" fmla="*/ 33450 h 406749"/>
              <a:gd name="connsiteX23" fmla="*/ 31558 w 411479"/>
              <a:gd name="connsiteY23" fmla="*/ 42909 h 406749"/>
              <a:gd name="connsiteX24" fmla="*/ 14058 w 411479"/>
              <a:gd name="connsiteY24" fmla="*/ 54733 h 406749"/>
              <a:gd name="connsiteX25" fmla="*/ 17369 w 411479"/>
              <a:gd name="connsiteY25" fmla="*/ 67030 h 406749"/>
              <a:gd name="connsiteX26" fmla="*/ 15477 w 411479"/>
              <a:gd name="connsiteY26" fmla="*/ 79800 h 406749"/>
              <a:gd name="connsiteX27" fmla="*/ 3180 w 411479"/>
              <a:gd name="connsiteY27" fmla="*/ 86422 h 406749"/>
              <a:gd name="connsiteX28" fmla="*/ 12166 w 411479"/>
              <a:gd name="connsiteY28" fmla="*/ 112908 h 406749"/>
              <a:gd name="connsiteX29" fmla="*/ 14058 w 411479"/>
              <a:gd name="connsiteY29" fmla="*/ 127097 h 406749"/>
              <a:gd name="connsiteX30" fmla="*/ 9801 w 411479"/>
              <a:gd name="connsiteY30" fmla="*/ 151691 h 406749"/>
              <a:gd name="connsiteX31" fmla="*/ 12166 w 411479"/>
              <a:gd name="connsiteY31" fmla="*/ 165407 h 406749"/>
              <a:gd name="connsiteX32" fmla="*/ 9329 w 411479"/>
              <a:gd name="connsiteY32" fmla="*/ 181961 h 406749"/>
              <a:gd name="connsiteX33" fmla="*/ 11693 w 411479"/>
              <a:gd name="connsiteY33" fmla="*/ 200879 h 406749"/>
              <a:gd name="connsiteX34" fmla="*/ 1761 w 411479"/>
              <a:gd name="connsiteY34" fmla="*/ 213176 h 406749"/>
              <a:gd name="connsiteX35" fmla="*/ 17842 w 411479"/>
              <a:gd name="connsiteY35" fmla="*/ 235406 h 406749"/>
              <a:gd name="connsiteX36" fmla="*/ 18788 w 411479"/>
              <a:gd name="connsiteY36" fmla="*/ 248176 h 406749"/>
              <a:gd name="connsiteX37" fmla="*/ 28247 w 411479"/>
              <a:gd name="connsiteY37" fmla="*/ 265203 h 406749"/>
              <a:gd name="connsiteX38" fmla="*/ 40544 w 411479"/>
              <a:gd name="connsiteY38" fmla="*/ 259527 h 406749"/>
              <a:gd name="connsiteX39" fmla="*/ 60882 w 411479"/>
              <a:gd name="connsiteY39" fmla="*/ 273243 h 406749"/>
              <a:gd name="connsiteX40" fmla="*/ 72706 w 411479"/>
              <a:gd name="connsiteY40" fmla="*/ 292161 h 406749"/>
              <a:gd name="connsiteX41" fmla="*/ 114327 w 411479"/>
              <a:gd name="connsiteY41" fmla="*/ 305405 h 406749"/>
              <a:gd name="connsiteX42" fmla="*/ 128989 w 411479"/>
              <a:gd name="connsiteY42" fmla="*/ 321958 h 406749"/>
              <a:gd name="connsiteX43" fmla="*/ 147435 w 411479"/>
              <a:gd name="connsiteY43" fmla="*/ 310607 h 406749"/>
              <a:gd name="connsiteX44" fmla="*/ 172974 w 411479"/>
              <a:gd name="connsiteY44" fmla="*/ 294053 h 406749"/>
              <a:gd name="connsiteX45" fmla="*/ 278445 w 411479"/>
              <a:gd name="connsiteY45" fmla="*/ 351755 h 406749"/>
              <a:gd name="connsiteX46" fmla="*/ 384390 w 411479"/>
              <a:gd name="connsiteY46" fmla="*/ 409457 h 406749"/>
              <a:gd name="connsiteX47" fmla="*/ 384390 w 411479"/>
              <a:gd name="connsiteY47" fmla="*/ 396687 h 406749"/>
              <a:gd name="connsiteX48" fmla="*/ 414186 w 411479"/>
              <a:gd name="connsiteY48" fmla="*/ 396687 h 406749"/>
              <a:gd name="connsiteX49" fmla="*/ 411821 w 411479"/>
              <a:gd name="connsiteY49" fmla="*/ 336620 h 406749"/>
              <a:gd name="connsiteX50" fmla="*/ 407092 w 411479"/>
              <a:gd name="connsiteY50" fmla="*/ 225946 h 406749"/>
              <a:gd name="connsiteX51" fmla="*/ 400943 w 411479"/>
              <a:gd name="connsiteY51" fmla="*/ 118584 h 406749"/>
              <a:gd name="connsiteX52" fmla="*/ 391484 w 411479"/>
              <a:gd name="connsiteY52" fmla="*/ 94462 h 406749"/>
              <a:gd name="connsiteX53" fmla="*/ 397159 w 411479"/>
              <a:gd name="connsiteY53" fmla="*/ 76017 h 406749"/>
              <a:gd name="connsiteX54" fmla="*/ 391957 w 411479"/>
              <a:gd name="connsiteY54" fmla="*/ 63247 h 406749"/>
              <a:gd name="connsiteX55" fmla="*/ 400471 w 411479"/>
              <a:gd name="connsiteY55" fmla="*/ 49058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11479" h="406749">
                <a:moveTo>
                  <a:pt x="400471" y="49058"/>
                </a:moveTo>
                <a:lnTo>
                  <a:pt x="393376" y="39125"/>
                </a:lnTo>
                <a:lnTo>
                  <a:pt x="367836" y="35342"/>
                </a:lnTo>
                <a:lnTo>
                  <a:pt x="359322" y="30139"/>
                </a:lnTo>
                <a:lnTo>
                  <a:pt x="349863" y="30139"/>
                </a:lnTo>
                <a:lnTo>
                  <a:pt x="340404" y="16896"/>
                </a:lnTo>
                <a:lnTo>
                  <a:pt x="305878" y="10747"/>
                </a:lnTo>
                <a:lnTo>
                  <a:pt x="288850" y="14531"/>
                </a:lnTo>
                <a:lnTo>
                  <a:pt x="271351" y="28720"/>
                </a:lnTo>
                <a:lnTo>
                  <a:pt x="264257" y="43382"/>
                </a:lnTo>
                <a:lnTo>
                  <a:pt x="271351" y="66084"/>
                </a:lnTo>
                <a:lnTo>
                  <a:pt x="260000" y="80273"/>
                </a:lnTo>
                <a:lnTo>
                  <a:pt x="248176" y="87841"/>
                </a:lnTo>
                <a:lnTo>
                  <a:pt x="220271" y="73179"/>
                </a:lnTo>
                <a:lnTo>
                  <a:pt x="183853" y="60409"/>
                </a:lnTo>
                <a:lnTo>
                  <a:pt x="160677" y="54733"/>
                </a:lnTo>
                <a:lnTo>
                  <a:pt x="147435" y="27774"/>
                </a:lnTo>
                <a:lnTo>
                  <a:pt x="113381" y="14531"/>
                </a:lnTo>
                <a:lnTo>
                  <a:pt x="92097" y="9329"/>
                </a:lnTo>
                <a:lnTo>
                  <a:pt x="81692" y="12166"/>
                </a:lnTo>
                <a:lnTo>
                  <a:pt x="51422" y="1761"/>
                </a:lnTo>
                <a:lnTo>
                  <a:pt x="50950" y="24936"/>
                </a:lnTo>
                <a:lnTo>
                  <a:pt x="38653" y="33450"/>
                </a:lnTo>
                <a:lnTo>
                  <a:pt x="31558" y="42909"/>
                </a:lnTo>
                <a:lnTo>
                  <a:pt x="14058" y="54733"/>
                </a:lnTo>
                <a:lnTo>
                  <a:pt x="17369" y="67030"/>
                </a:lnTo>
                <a:lnTo>
                  <a:pt x="15477" y="79800"/>
                </a:lnTo>
                <a:lnTo>
                  <a:pt x="3180" y="86422"/>
                </a:lnTo>
                <a:lnTo>
                  <a:pt x="12166" y="112908"/>
                </a:lnTo>
                <a:lnTo>
                  <a:pt x="14058" y="127097"/>
                </a:lnTo>
                <a:lnTo>
                  <a:pt x="9801" y="151691"/>
                </a:lnTo>
                <a:lnTo>
                  <a:pt x="12166" y="165407"/>
                </a:lnTo>
                <a:lnTo>
                  <a:pt x="9329" y="181961"/>
                </a:lnTo>
                <a:lnTo>
                  <a:pt x="11693" y="200879"/>
                </a:lnTo>
                <a:lnTo>
                  <a:pt x="1761" y="213176"/>
                </a:lnTo>
                <a:lnTo>
                  <a:pt x="17842" y="235406"/>
                </a:lnTo>
                <a:lnTo>
                  <a:pt x="18788" y="248176"/>
                </a:lnTo>
                <a:lnTo>
                  <a:pt x="28247" y="265203"/>
                </a:lnTo>
                <a:lnTo>
                  <a:pt x="40544" y="259527"/>
                </a:lnTo>
                <a:lnTo>
                  <a:pt x="60882" y="273243"/>
                </a:lnTo>
                <a:lnTo>
                  <a:pt x="72706" y="292161"/>
                </a:lnTo>
                <a:lnTo>
                  <a:pt x="114327" y="305405"/>
                </a:lnTo>
                <a:lnTo>
                  <a:pt x="128989" y="321958"/>
                </a:lnTo>
                <a:lnTo>
                  <a:pt x="147435" y="310607"/>
                </a:lnTo>
                <a:lnTo>
                  <a:pt x="172974" y="294053"/>
                </a:lnTo>
                <a:lnTo>
                  <a:pt x="278445" y="351755"/>
                </a:lnTo>
                <a:lnTo>
                  <a:pt x="384390" y="409457"/>
                </a:lnTo>
                <a:lnTo>
                  <a:pt x="384390" y="396687"/>
                </a:lnTo>
                <a:lnTo>
                  <a:pt x="414186" y="396687"/>
                </a:lnTo>
                <a:lnTo>
                  <a:pt x="411821" y="336620"/>
                </a:lnTo>
                <a:lnTo>
                  <a:pt x="407092" y="225946"/>
                </a:lnTo>
                <a:lnTo>
                  <a:pt x="400943" y="118584"/>
                </a:lnTo>
                <a:lnTo>
                  <a:pt x="391484" y="94462"/>
                </a:lnTo>
                <a:lnTo>
                  <a:pt x="397159" y="76017"/>
                </a:lnTo>
                <a:lnTo>
                  <a:pt x="391957" y="63247"/>
                </a:lnTo>
                <a:lnTo>
                  <a:pt x="400471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C8D96AD3-8EE6-4BD7-B684-F1D6CF781BAA}"/>
              </a:ext>
            </a:extLst>
          </p:cNvPr>
          <p:cNvSpPr/>
          <p:nvPr/>
        </p:nvSpPr>
        <p:spPr>
          <a:xfrm>
            <a:off x="4482235" y="5571854"/>
            <a:ext cx="139583" cy="117606"/>
          </a:xfrm>
          <a:custGeom>
            <a:avLst/>
            <a:gdLst>
              <a:gd name="connsiteX0" fmla="*/ 28720 w 61485"/>
              <a:gd name="connsiteY0" fmla="*/ 58990 h 61485"/>
              <a:gd name="connsiteX1" fmla="*/ 33922 w 61485"/>
              <a:gd name="connsiteY1" fmla="*/ 49531 h 61485"/>
              <a:gd name="connsiteX2" fmla="*/ 48585 w 61485"/>
              <a:gd name="connsiteY2" fmla="*/ 44801 h 61485"/>
              <a:gd name="connsiteX3" fmla="*/ 53787 w 61485"/>
              <a:gd name="connsiteY3" fmla="*/ 34869 h 61485"/>
              <a:gd name="connsiteX4" fmla="*/ 62774 w 61485"/>
              <a:gd name="connsiteY4" fmla="*/ 20207 h 61485"/>
              <a:gd name="connsiteX5" fmla="*/ 54733 w 61485"/>
              <a:gd name="connsiteY5" fmla="*/ 11220 h 61485"/>
              <a:gd name="connsiteX6" fmla="*/ 43855 w 61485"/>
              <a:gd name="connsiteY6" fmla="*/ 1761 h 61485"/>
              <a:gd name="connsiteX7" fmla="*/ 31558 w 61485"/>
              <a:gd name="connsiteY7" fmla="*/ 7910 h 61485"/>
              <a:gd name="connsiteX8" fmla="*/ 16896 w 61485"/>
              <a:gd name="connsiteY8" fmla="*/ 19734 h 61485"/>
              <a:gd name="connsiteX9" fmla="*/ 1761 w 61485"/>
              <a:gd name="connsiteY9" fmla="*/ 38652 h 61485"/>
              <a:gd name="connsiteX10" fmla="*/ 19261 w 61485"/>
              <a:gd name="connsiteY10" fmla="*/ 61827 h 61485"/>
              <a:gd name="connsiteX11" fmla="*/ 28720 w 61485"/>
              <a:gd name="connsiteY11" fmla="*/ 58990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85" h="61485">
                <a:moveTo>
                  <a:pt x="28720" y="58990"/>
                </a:moveTo>
                <a:lnTo>
                  <a:pt x="33922" y="49531"/>
                </a:lnTo>
                <a:lnTo>
                  <a:pt x="48585" y="44801"/>
                </a:lnTo>
                <a:lnTo>
                  <a:pt x="53787" y="34869"/>
                </a:lnTo>
                <a:lnTo>
                  <a:pt x="62774" y="20207"/>
                </a:lnTo>
                <a:lnTo>
                  <a:pt x="54733" y="11220"/>
                </a:lnTo>
                <a:lnTo>
                  <a:pt x="43855" y="1761"/>
                </a:lnTo>
                <a:lnTo>
                  <a:pt x="31558" y="7910"/>
                </a:lnTo>
                <a:lnTo>
                  <a:pt x="16896" y="19734"/>
                </a:lnTo>
                <a:lnTo>
                  <a:pt x="1761" y="38652"/>
                </a:lnTo>
                <a:lnTo>
                  <a:pt x="19261" y="61827"/>
                </a:lnTo>
                <a:lnTo>
                  <a:pt x="28720" y="5899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5D1FF474-8FB4-44C6-8DA2-22E5B284ADDA}"/>
              </a:ext>
            </a:extLst>
          </p:cNvPr>
          <p:cNvSpPr/>
          <p:nvPr/>
        </p:nvSpPr>
        <p:spPr>
          <a:xfrm>
            <a:off x="3970069" y="706546"/>
            <a:ext cx="289905" cy="135701"/>
          </a:xfrm>
          <a:custGeom>
            <a:avLst/>
            <a:gdLst>
              <a:gd name="connsiteX0" fmla="*/ 123313 w 127700"/>
              <a:gd name="connsiteY0" fmla="*/ 23518 h 70944"/>
              <a:gd name="connsiteX1" fmla="*/ 99665 w 127700"/>
              <a:gd name="connsiteY1" fmla="*/ 9802 h 70944"/>
              <a:gd name="connsiteX2" fmla="*/ 87841 w 127700"/>
              <a:gd name="connsiteY2" fmla="*/ 7910 h 70944"/>
              <a:gd name="connsiteX3" fmla="*/ 83584 w 127700"/>
              <a:gd name="connsiteY3" fmla="*/ 1761 h 70944"/>
              <a:gd name="connsiteX4" fmla="*/ 62774 w 127700"/>
              <a:gd name="connsiteY4" fmla="*/ 4599 h 70944"/>
              <a:gd name="connsiteX5" fmla="*/ 25409 w 127700"/>
              <a:gd name="connsiteY5" fmla="*/ 2707 h 70944"/>
              <a:gd name="connsiteX6" fmla="*/ 1761 w 127700"/>
              <a:gd name="connsiteY6" fmla="*/ 11693 h 70944"/>
              <a:gd name="connsiteX7" fmla="*/ 9802 w 127700"/>
              <a:gd name="connsiteY7" fmla="*/ 35342 h 70944"/>
              <a:gd name="connsiteX8" fmla="*/ 33450 w 127700"/>
              <a:gd name="connsiteY8" fmla="*/ 40544 h 70944"/>
              <a:gd name="connsiteX9" fmla="*/ 43855 w 127700"/>
              <a:gd name="connsiteY9" fmla="*/ 44801 h 70944"/>
              <a:gd name="connsiteX10" fmla="*/ 42909 w 127700"/>
              <a:gd name="connsiteY10" fmla="*/ 52841 h 70944"/>
              <a:gd name="connsiteX11" fmla="*/ 45747 w 127700"/>
              <a:gd name="connsiteY11" fmla="*/ 59936 h 70944"/>
              <a:gd name="connsiteX12" fmla="*/ 57571 w 127700"/>
              <a:gd name="connsiteY12" fmla="*/ 62774 h 70944"/>
              <a:gd name="connsiteX13" fmla="*/ 64193 w 127700"/>
              <a:gd name="connsiteY13" fmla="*/ 71760 h 70944"/>
              <a:gd name="connsiteX14" fmla="*/ 85949 w 127700"/>
              <a:gd name="connsiteY14" fmla="*/ 71760 h 70944"/>
              <a:gd name="connsiteX15" fmla="*/ 108652 w 127700"/>
              <a:gd name="connsiteY15" fmla="*/ 61355 h 70944"/>
              <a:gd name="connsiteX16" fmla="*/ 111016 w 127700"/>
              <a:gd name="connsiteY16" fmla="*/ 45274 h 70944"/>
              <a:gd name="connsiteX17" fmla="*/ 127570 w 127700"/>
              <a:gd name="connsiteY17" fmla="*/ 35815 h 70944"/>
              <a:gd name="connsiteX18" fmla="*/ 123313 w 127700"/>
              <a:gd name="connsiteY18" fmla="*/ 23518 h 7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7700" h="70944">
                <a:moveTo>
                  <a:pt x="123313" y="23518"/>
                </a:moveTo>
                <a:lnTo>
                  <a:pt x="99665" y="9802"/>
                </a:lnTo>
                <a:lnTo>
                  <a:pt x="87841" y="7910"/>
                </a:lnTo>
                <a:lnTo>
                  <a:pt x="83584" y="1761"/>
                </a:lnTo>
                <a:lnTo>
                  <a:pt x="62774" y="4599"/>
                </a:lnTo>
                <a:lnTo>
                  <a:pt x="25409" y="2707"/>
                </a:lnTo>
                <a:lnTo>
                  <a:pt x="1761" y="11693"/>
                </a:lnTo>
                <a:lnTo>
                  <a:pt x="9802" y="35342"/>
                </a:lnTo>
                <a:lnTo>
                  <a:pt x="33450" y="40544"/>
                </a:lnTo>
                <a:lnTo>
                  <a:pt x="43855" y="44801"/>
                </a:lnTo>
                <a:lnTo>
                  <a:pt x="42909" y="52841"/>
                </a:lnTo>
                <a:lnTo>
                  <a:pt x="45747" y="59936"/>
                </a:lnTo>
                <a:lnTo>
                  <a:pt x="57571" y="62774"/>
                </a:lnTo>
                <a:lnTo>
                  <a:pt x="64193" y="71760"/>
                </a:lnTo>
                <a:lnTo>
                  <a:pt x="85949" y="71760"/>
                </a:lnTo>
                <a:lnTo>
                  <a:pt x="108652" y="61355"/>
                </a:lnTo>
                <a:lnTo>
                  <a:pt x="111016" y="45274"/>
                </a:lnTo>
                <a:lnTo>
                  <a:pt x="127570" y="35815"/>
                </a:lnTo>
                <a:lnTo>
                  <a:pt x="123313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ABE8FE8D-B26E-44B9-A044-E6C4596DA824}"/>
              </a:ext>
            </a:extLst>
          </p:cNvPr>
          <p:cNvSpPr/>
          <p:nvPr/>
        </p:nvSpPr>
        <p:spPr>
          <a:xfrm>
            <a:off x="3216315" y="1049415"/>
            <a:ext cx="32212" cy="36187"/>
          </a:xfrm>
          <a:custGeom>
            <a:avLst/>
            <a:gdLst>
              <a:gd name="connsiteX0" fmla="*/ 13585 w 14188"/>
              <a:gd name="connsiteY0" fmla="*/ 21153 h 18918"/>
              <a:gd name="connsiteX1" fmla="*/ 14531 w 14188"/>
              <a:gd name="connsiteY1" fmla="*/ 8383 h 18918"/>
              <a:gd name="connsiteX2" fmla="*/ 9802 w 14188"/>
              <a:gd name="connsiteY2" fmla="*/ 1761 h 18918"/>
              <a:gd name="connsiteX3" fmla="*/ 3653 w 14188"/>
              <a:gd name="connsiteY3" fmla="*/ 2707 h 18918"/>
              <a:gd name="connsiteX4" fmla="*/ 1761 w 14188"/>
              <a:gd name="connsiteY4" fmla="*/ 19261 h 18918"/>
              <a:gd name="connsiteX5" fmla="*/ 6964 w 14188"/>
              <a:gd name="connsiteY5" fmla="*/ 21626 h 18918"/>
              <a:gd name="connsiteX6" fmla="*/ 13585 w 14188"/>
              <a:gd name="connsiteY6" fmla="*/ 21153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88" h="18918">
                <a:moveTo>
                  <a:pt x="13585" y="21153"/>
                </a:moveTo>
                <a:lnTo>
                  <a:pt x="14531" y="8383"/>
                </a:lnTo>
                <a:lnTo>
                  <a:pt x="9802" y="1761"/>
                </a:lnTo>
                <a:lnTo>
                  <a:pt x="3653" y="2707"/>
                </a:lnTo>
                <a:lnTo>
                  <a:pt x="1761" y="19261"/>
                </a:lnTo>
                <a:lnTo>
                  <a:pt x="6964" y="21626"/>
                </a:lnTo>
                <a:lnTo>
                  <a:pt x="13585" y="211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3FE6FDC-F29F-4C44-9DA8-35B83146514D}"/>
              </a:ext>
            </a:extLst>
          </p:cNvPr>
          <p:cNvSpPr/>
          <p:nvPr/>
        </p:nvSpPr>
        <p:spPr>
          <a:xfrm>
            <a:off x="3964699" y="621506"/>
            <a:ext cx="365066" cy="126654"/>
          </a:xfrm>
          <a:custGeom>
            <a:avLst/>
            <a:gdLst>
              <a:gd name="connsiteX0" fmla="*/ 133718 w 160807"/>
              <a:gd name="connsiteY0" fmla="*/ 15477 h 66215"/>
              <a:gd name="connsiteX1" fmla="*/ 115746 w 160807"/>
              <a:gd name="connsiteY1" fmla="*/ 15477 h 66215"/>
              <a:gd name="connsiteX2" fmla="*/ 94936 w 160807"/>
              <a:gd name="connsiteY2" fmla="*/ 5072 h 66215"/>
              <a:gd name="connsiteX3" fmla="*/ 85003 w 160807"/>
              <a:gd name="connsiteY3" fmla="*/ 1761 h 66215"/>
              <a:gd name="connsiteX4" fmla="*/ 67503 w 160807"/>
              <a:gd name="connsiteY4" fmla="*/ 6491 h 66215"/>
              <a:gd name="connsiteX5" fmla="*/ 66558 w 160807"/>
              <a:gd name="connsiteY5" fmla="*/ 28247 h 66215"/>
              <a:gd name="connsiteX6" fmla="*/ 49531 w 160807"/>
              <a:gd name="connsiteY6" fmla="*/ 28720 h 66215"/>
              <a:gd name="connsiteX7" fmla="*/ 28721 w 160807"/>
              <a:gd name="connsiteY7" fmla="*/ 7437 h 66215"/>
              <a:gd name="connsiteX8" fmla="*/ 9802 w 160807"/>
              <a:gd name="connsiteY8" fmla="*/ 17369 h 66215"/>
              <a:gd name="connsiteX9" fmla="*/ 1761 w 160807"/>
              <a:gd name="connsiteY9" fmla="*/ 34869 h 66215"/>
              <a:gd name="connsiteX10" fmla="*/ 4126 w 160807"/>
              <a:gd name="connsiteY10" fmla="*/ 56152 h 66215"/>
              <a:gd name="connsiteX11" fmla="*/ 27774 w 160807"/>
              <a:gd name="connsiteY11" fmla="*/ 47166 h 66215"/>
              <a:gd name="connsiteX12" fmla="*/ 65139 w 160807"/>
              <a:gd name="connsiteY12" fmla="*/ 49058 h 66215"/>
              <a:gd name="connsiteX13" fmla="*/ 85949 w 160807"/>
              <a:gd name="connsiteY13" fmla="*/ 46220 h 66215"/>
              <a:gd name="connsiteX14" fmla="*/ 90206 w 160807"/>
              <a:gd name="connsiteY14" fmla="*/ 52368 h 66215"/>
              <a:gd name="connsiteX15" fmla="*/ 102030 w 160807"/>
              <a:gd name="connsiteY15" fmla="*/ 54260 h 66215"/>
              <a:gd name="connsiteX16" fmla="*/ 125678 w 160807"/>
              <a:gd name="connsiteY16" fmla="*/ 67976 h 66215"/>
              <a:gd name="connsiteX17" fmla="*/ 137975 w 160807"/>
              <a:gd name="connsiteY17" fmla="*/ 63247 h 66215"/>
              <a:gd name="connsiteX18" fmla="*/ 159731 w 160807"/>
              <a:gd name="connsiteY18" fmla="*/ 52368 h 66215"/>
              <a:gd name="connsiteX19" fmla="*/ 149799 w 160807"/>
              <a:gd name="connsiteY19" fmla="*/ 35342 h 66215"/>
              <a:gd name="connsiteX20" fmla="*/ 145070 w 160807"/>
              <a:gd name="connsiteY20" fmla="*/ 22099 h 66215"/>
              <a:gd name="connsiteX21" fmla="*/ 133718 w 160807"/>
              <a:gd name="connsiteY21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807" h="66215">
                <a:moveTo>
                  <a:pt x="133718" y="15477"/>
                </a:moveTo>
                <a:lnTo>
                  <a:pt x="115746" y="15477"/>
                </a:lnTo>
                <a:lnTo>
                  <a:pt x="94936" y="5072"/>
                </a:lnTo>
                <a:lnTo>
                  <a:pt x="85003" y="1761"/>
                </a:lnTo>
                <a:lnTo>
                  <a:pt x="67503" y="6491"/>
                </a:lnTo>
                <a:lnTo>
                  <a:pt x="66558" y="28247"/>
                </a:lnTo>
                <a:lnTo>
                  <a:pt x="49531" y="28720"/>
                </a:lnTo>
                <a:lnTo>
                  <a:pt x="28721" y="7437"/>
                </a:lnTo>
                <a:lnTo>
                  <a:pt x="9802" y="17369"/>
                </a:lnTo>
                <a:lnTo>
                  <a:pt x="1761" y="34869"/>
                </a:lnTo>
                <a:lnTo>
                  <a:pt x="4126" y="56152"/>
                </a:lnTo>
                <a:lnTo>
                  <a:pt x="27774" y="47166"/>
                </a:lnTo>
                <a:lnTo>
                  <a:pt x="65139" y="49058"/>
                </a:lnTo>
                <a:lnTo>
                  <a:pt x="85949" y="46220"/>
                </a:lnTo>
                <a:lnTo>
                  <a:pt x="90206" y="52368"/>
                </a:lnTo>
                <a:lnTo>
                  <a:pt x="102030" y="54260"/>
                </a:lnTo>
                <a:lnTo>
                  <a:pt x="125678" y="67976"/>
                </a:lnTo>
                <a:lnTo>
                  <a:pt x="137975" y="63247"/>
                </a:lnTo>
                <a:lnTo>
                  <a:pt x="159731" y="52368"/>
                </a:lnTo>
                <a:lnTo>
                  <a:pt x="149799" y="35342"/>
                </a:lnTo>
                <a:lnTo>
                  <a:pt x="145070" y="22099"/>
                </a:lnTo>
                <a:lnTo>
                  <a:pt x="133718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B164B532-9BE1-4426-9512-9099A57F0A43}"/>
              </a:ext>
            </a:extLst>
          </p:cNvPr>
          <p:cNvSpPr/>
          <p:nvPr/>
        </p:nvSpPr>
        <p:spPr>
          <a:xfrm>
            <a:off x="1911740" y="1864522"/>
            <a:ext cx="944877" cy="832295"/>
          </a:xfrm>
          <a:custGeom>
            <a:avLst/>
            <a:gdLst>
              <a:gd name="connsiteX0" fmla="*/ 390538 w 416208"/>
              <a:gd name="connsiteY0" fmla="*/ 19734 h 435127"/>
              <a:gd name="connsiteX1" fmla="*/ 379660 w 416208"/>
              <a:gd name="connsiteY1" fmla="*/ 19261 h 435127"/>
              <a:gd name="connsiteX2" fmla="*/ 353647 w 416208"/>
              <a:gd name="connsiteY2" fmla="*/ 12639 h 435127"/>
              <a:gd name="connsiteX3" fmla="*/ 329999 w 416208"/>
              <a:gd name="connsiteY3" fmla="*/ 14531 h 435127"/>
              <a:gd name="connsiteX4" fmla="*/ 315337 w 416208"/>
              <a:gd name="connsiteY4" fmla="*/ 1761 h 435127"/>
              <a:gd name="connsiteX5" fmla="*/ 296891 w 416208"/>
              <a:gd name="connsiteY5" fmla="*/ 1761 h 435127"/>
              <a:gd name="connsiteX6" fmla="*/ 288378 w 416208"/>
              <a:gd name="connsiteY6" fmla="*/ 20207 h 435127"/>
              <a:gd name="connsiteX7" fmla="*/ 270878 w 416208"/>
              <a:gd name="connsiteY7" fmla="*/ 51895 h 435127"/>
              <a:gd name="connsiteX8" fmla="*/ 251960 w 416208"/>
              <a:gd name="connsiteY8" fmla="*/ 64192 h 435127"/>
              <a:gd name="connsiteX9" fmla="*/ 226419 w 416208"/>
              <a:gd name="connsiteY9" fmla="*/ 77909 h 435127"/>
              <a:gd name="connsiteX10" fmla="*/ 209866 w 416208"/>
              <a:gd name="connsiteY10" fmla="*/ 98246 h 435127"/>
              <a:gd name="connsiteX11" fmla="*/ 205609 w 416208"/>
              <a:gd name="connsiteY11" fmla="*/ 114327 h 435127"/>
              <a:gd name="connsiteX12" fmla="*/ 195677 w 416208"/>
              <a:gd name="connsiteY12" fmla="*/ 139867 h 435127"/>
              <a:gd name="connsiteX13" fmla="*/ 200879 w 416208"/>
              <a:gd name="connsiteY13" fmla="*/ 177231 h 435127"/>
              <a:gd name="connsiteX14" fmla="*/ 178650 w 416208"/>
              <a:gd name="connsiteY14" fmla="*/ 202298 h 435127"/>
              <a:gd name="connsiteX15" fmla="*/ 165880 w 416208"/>
              <a:gd name="connsiteY15" fmla="*/ 210339 h 435127"/>
              <a:gd name="connsiteX16" fmla="*/ 145069 w 416208"/>
              <a:gd name="connsiteY16" fmla="*/ 231149 h 435127"/>
              <a:gd name="connsiteX17" fmla="*/ 120948 w 416208"/>
              <a:gd name="connsiteY17" fmla="*/ 234460 h 435127"/>
              <a:gd name="connsiteX18" fmla="*/ 107705 w 416208"/>
              <a:gd name="connsiteY18" fmla="*/ 245811 h 435127"/>
              <a:gd name="connsiteX19" fmla="*/ 107232 w 416208"/>
              <a:gd name="connsiteY19" fmla="*/ 246284 h 435127"/>
              <a:gd name="connsiteX20" fmla="*/ 90206 w 416208"/>
              <a:gd name="connsiteY20" fmla="*/ 277026 h 435127"/>
              <a:gd name="connsiteX21" fmla="*/ 72706 w 416208"/>
              <a:gd name="connsiteY21" fmla="*/ 287905 h 435127"/>
              <a:gd name="connsiteX22" fmla="*/ 62774 w 416208"/>
              <a:gd name="connsiteY22" fmla="*/ 306823 h 435127"/>
              <a:gd name="connsiteX23" fmla="*/ 61828 w 416208"/>
              <a:gd name="connsiteY23" fmla="*/ 322431 h 435127"/>
              <a:gd name="connsiteX24" fmla="*/ 54260 w 416208"/>
              <a:gd name="connsiteY24" fmla="*/ 340404 h 435127"/>
              <a:gd name="connsiteX25" fmla="*/ 45274 w 416208"/>
              <a:gd name="connsiteY25" fmla="*/ 345133 h 435127"/>
              <a:gd name="connsiteX26" fmla="*/ 30612 w 416208"/>
              <a:gd name="connsiteY26" fmla="*/ 364052 h 435127"/>
              <a:gd name="connsiteX27" fmla="*/ 21153 w 416208"/>
              <a:gd name="connsiteY27" fmla="*/ 385335 h 435127"/>
              <a:gd name="connsiteX28" fmla="*/ 22572 w 416208"/>
              <a:gd name="connsiteY28" fmla="*/ 395741 h 435127"/>
              <a:gd name="connsiteX29" fmla="*/ 13585 w 416208"/>
              <a:gd name="connsiteY29" fmla="*/ 411349 h 435127"/>
              <a:gd name="connsiteX30" fmla="*/ 3180 w 416208"/>
              <a:gd name="connsiteY30" fmla="*/ 419389 h 435127"/>
              <a:gd name="connsiteX31" fmla="*/ 1761 w 416208"/>
              <a:gd name="connsiteY31" fmla="*/ 433578 h 435127"/>
              <a:gd name="connsiteX32" fmla="*/ 2234 w 416208"/>
              <a:gd name="connsiteY32" fmla="*/ 433578 h 435127"/>
              <a:gd name="connsiteX33" fmla="*/ 60882 w 416208"/>
              <a:gd name="connsiteY33" fmla="*/ 431213 h 435127"/>
              <a:gd name="connsiteX34" fmla="*/ 64193 w 416208"/>
              <a:gd name="connsiteY34" fmla="*/ 420335 h 435127"/>
              <a:gd name="connsiteX35" fmla="*/ 75071 w 416208"/>
              <a:gd name="connsiteY35" fmla="*/ 406619 h 435127"/>
              <a:gd name="connsiteX36" fmla="*/ 84530 w 416208"/>
              <a:gd name="connsiteY36" fmla="*/ 364998 h 435127"/>
              <a:gd name="connsiteX37" fmla="*/ 121421 w 416208"/>
              <a:gd name="connsiteY37" fmla="*/ 332836 h 435127"/>
              <a:gd name="connsiteX38" fmla="*/ 134664 w 416208"/>
              <a:gd name="connsiteY38" fmla="*/ 294526 h 435127"/>
              <a:gd name="connsiteX39" fmla="*/ 142705 w 416208"/>
              <a:gd name="connsiteY39" fmla="*/ 292634 h 435127"/>
              <a:gd name="connsiteX40" fmla="*/ 151691 w 416208"/>
              <a:gd name="connsiteY40" fmla="*/ 268986 h 435127"/>
              <a:gd name="connsiteX41" fmla="*/ 173447 w 416208"/>
              <a:gd name="connsiteY41" fmla="*/ 265675 h 435127"/>
              <a:gd name="connsiteX42" fmla="*/ 182434 w 416208"/>
              <a:gd name="connsiteY42" fmla="*/ 269932 h 435127"/>
              <a:gd name="connsiteX43" fmla="*/ 194258 w 416208"/>
              <a:gd name="connsiteY43" fmla="*/ 269932 h 435127"/>
              <a:gd name="connsiteX44" fmla="*/ 202771 w 416208"/>
              <a:gd name="connsiteY44" fmla="*/ 262838 h 435127"/>
              <a:gd name="connsiteX45" fmla="*/ 218852 w 416208"/>
              <a:gd name="connsiteY45" fmla="*/ 261892 h 435127"/>
              <a:gd name="connsiteX46" fmla="*/ 218379 w 416208"/>
              <a:gd name="connsiteY46" fmla="*/ 245811 h 435127"/>
              <a:gd name="connsiteX47" fmla="*/ 218379 w 416208"/>
              <a:gd name="connsiteY47" fmla="*/ 245811 h 435127"/>
              <a:gd name="connsiteX48" fmla="*/ 222163 w 416208"/>
              <a:gd name="connsiteY48" fmla="*/ 245811 h 435127"/>
              <a:gd name="connsiteX49" fmla="*/ 222636 w 416208"/>
              <a:gd name="connsiteY49" fmla="*/ 210339 h 435127"/>
              <a:gd name="connsiteX50" fmla="*/ 264729 w 416208"/>
              <a:gd name="connsiteY50" fmla="*/ 188109 h 435127"/>
              <a:gd name="connsiteX51" fmla="*/ 290270 w 416208"/>
              <a:gd name="connsiteY51" fmla="*/ 183380 h 435127"/>
              <a:gd name="connsiteX52" fmla="*/ 311080 w 416208"/>
              <a:gd name="connsiteY52" fmla="*/ 175339 h 435127"/>
              <a:gd name="connsiteX53" fmla="*/ 321012 w 416208"/>
              <a:gd name="connsiteY53" fmla="*/ 160204 h 435127"/>
              <a:gd name="connsiteX54" fmla="*/ 350809 w 416208"/>
              <a:gd name="connsiteY54" fmla="*/ 148380 h 435127"/>
              <a:gd name="connsiteX55" fmla="*/ 352228 w 416208"/>
              <a:gd name="connsiteY55" fmla="*/ 126151 h 435127"/>
              <a:gd name="connsiteX56" fmla="*/ 366890 w 416208"/>
              <a:gd name="connsiteY56" fmla="*/ 123786 h 435127"/>
              <a:gd name="connsiteX57" fmla="*/ 378714 w 416208"/>
              <a:gd name="connsiteY57" fmla="*/ 112435 h 435127"/>
              <a:gd name="connsiteX58" fmla="*/ 411822 w 416208"/>
              <a:gd name="connsiteY58" fmla="*/ 107705 h 435127"/>
              <a:gd name="connsiteX59" fmla="*/ 416551 w 416208"/>
              <a:gd name="connsiteY59" fmla="*/ 95881 h 435127"/>
              <a:gd name="connsiteX60" fmla="*/ 409930 w 416208"/>
              <a:gd name="connsiteY60" fmla="*/ 89260 h 435127"/>
              <a:gd name="connsiteX61" fmla="*/ 401416 w 416208"/>
              <a:gd name="connsiteY61" fmla="*/ 57571 h 435127"/>
              <a:gd name="connsiteX62" fmla="*/ 399997 w 416208"/>
              <a:gd name="connsiteY62" fmla="*/ 39125 h 435127"/>
              <a:gd name="connsiteX63" fmla="*/ 390538 w 416208"/>
              <a:gd name="connsiteY63" fmla="*/ 19734 h 43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16208" h="435127">
                <a:moveTo>
                  <a:pt x="390538" y="19734"/>
                </a:moveTo>
                <a:lnTo>
                  <a:pt x="379660" y="19261"/>
                </a:lnTo>
                <a:lnTo>
                  <a:pt x="353647" y="12639"/>
                </a:lnTo>
                <a:lnTo>
                  <a:pt x="329999" y="14531"/>
                </a:lnTo>
                <a:lnTo>
                  <a:pt x="315337" y="1761"/>
                </a:lnTo>
                <a:lnTo>
                  <a:pt x="296891" y="1761"/>
                </a:lnTo>
                <a:lnTo>
                  <a:pt x="288378" y="20207"/>
                </a:lnTo>
                <a:lnTo>
                  <a:pt x="270878" y="51895"/>
                </a:lnTo>
                <a:lnTo>
                  <a:pt x="251960" y="64192"/>
                </a:lnTo>
                <a:lnTo>
                  <a:pt x="226419" y="77909"/>
                </a:lnTo>
                <a:lnTo>
                  <a:pt x="209866" y="98246"/>
                </a:lnTo>
                <a:lnTo>
                  <a:pt x="205609" y="114327"/>
                </a:lnTo>
                <a:lnTo>
                  <a:pt x="195677" y="139867"/>
                </a:lnTo>
                <a:lnTo>
                  <a:pt x="200879" y="177231"/>
                </a:lnTo>
                <a:lnTo>
                  <a:pt x="178650" y="202298"/>
                </a:lnTo>
                <a:lnTo>
                  <a:pt x="165880" y="210339"/>
                </a:lnTo>
                <a:lnTo>
                  <a:pt x="145069" y="231149"/>
                </a:lnTo>
                <a:lnTo>
                  <a:pt x="120948" y="234460"/>
                </a:lnTo>
                <a:lnTo>
                  <a:pt x="107705" y="245811"/>
                </a:lnTo>
                <a:lnTo>
                  <a:pt x="107232" y="246284"/>
                </a:lnTo>
                <a:lnTo>
                  <a:pt x="90206" y="277026"/>
                </a:lnTo>
                <a:lnTo>
                  <a:pt x="72706" y="287905"/>
                </a:lnTo>
                <a:lnTo>
                  <a:pt x="62774" y="306823"/>
                </a:lnTo>
                <a:lnTo>
                  <a:pt x="61828" y="322431"/>
                </a:lnTo>
                <a:lnTo>
                  <a:pt x="54260" y="340404"/>
                </a:lnTo>
                <a:lnTo>
                  <a:pt x="45274" y="345133"/>
                </a:lnTo>
                <a:lnTo>
                  <a:pt x="30612" y="364052"/>
                </a:lnTo>
                <a:lnTo>
                  <a:pt x="21153" y="385335"/>
                </a:lnTo>
                <a:lnTo>
                  <a:pt x="22572" y="395741"/>
                </a:lnTo>
                <a:lnTo>
                  <a:pt x="13585" y="411349"/>
                </a:lnTo>
                <a:lnTo>
                  <a:pt x="3180" y="419389"/>
                </a:lnTo>
                <a:lnTo>
                  <a:pt x="1761" y="433578"/>
                </a:lnTo>
                <a:lnTo>
                  <a:pt x="2234" y="433578"/>
                </a:lnTo>
                <a:lnTo>
                  <a:pt x="60882" y="431213"/>
                </a:lnTo>
                <a:lnTo>
                  <a:pt x="64193" y="420335"/>
                </a:lnTo>
                <a:lnTo>
                  <a:pt x="75071" y="406619"/>
                </a:lnTo>
                <a:lnTo>
                  <a:pt x="84530" y="364998"/>
                </a:lnTo>
                <a:lnTo>
                  <a:pt x="121421" y="332836"/>
                </a:lnTo>
                <a:lnTo>
                  <a:pt x="134664" y="294526"/>
                </a:lnTo>
                <a:lnTo>
                  <a:pt x="142705" y="292634"/>
                </a:lnTo>
                <a:lnTo>
                  <a:pt x="151691" y="268986"/>
                </a:lnTo>
                <a:lnTo>
                  <a:pt x="173447" y="265675"/>
                </a:lnTo>
                <a:lnTo>
                  <a:pt x="182434" y="269932"/>
                </a:lnTo>
                <a:lnTo>
                  <a:pt x="194258" y="269932"/>
                </a:lnTo>
                <a:lnTo>
                  <a:pt x="202771" y="262838"/>
                </a:lnTo>
                <a:lnTo>
                  <a:pt x="218852" y="261892"/>
                </a:lnTo>
                <a:lnTo>
                  <a:pt x="218379" y="245811"/>
                </a:lnTo>
                <a:lnTo>
                  <a:pt x="218379" y="245811"/>
                </a:lnTo>
                <a:lnTo>
                  <a:pt x="222163" y="245811"/>
                </a:lnTo>
                <a:lnTo>
                  <a:pt x="222636" y="210339"/>
                </a:lnTo>
                <a:lnTo>
                  <a:pt x="264729" y="188109"/>
                </a:lnTo>
                <a:lnTo>
                  <a:pt x="290270" y="183380"/>
                </a:lnTo>
                <a:lnTo>
                  <a:pt x="311080" y="175339"/>
                </a:lnTo>
                <a:lnTo>
                  <a:pt x="321012" y="160204"/>
                </a:lnTo>
                <a:lnTo>
                  <a:pt x="350809" y="148380"/>
                </a:lnTo>
                <a:lnTo>
                  <a:pt x="352228" y="126151"/>
                </a:lnTo>
                <a:lnTo>
                  <a:pt x="366890" y="123786"/>
                </a:lnTo>
                <a:lnTo>
                  <a:pt x="378714" y="112435"/>
                </a:lnTo>
                <a:lnTo>
                  <a:pt x="411822" y="107705"/>
                </a:lnTo>
                <a:lnTo>
                  <a:pt x="416551" y="95881"/>
                </a:lnTo>
                <a:lnTo>
                  <a:pt x="409930" y="89260"/>
                </a:lnTo>
                <a:lnTo>
                  <a:pt x="401416" y="57571"/>
                </a:lnTo>
                <a:lnTo>
                  <a:pt x="399997" y="39125"/>
                </a:lnTo>
                <a:lnTo>
                  <a:pt x="390538" y="197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1C33C12F-7EAD-432A-A337-DF9224E16F22}"/>
              </a:ext>
            </a:extLst>
          </p:cNvPr>
          <p:cNvSpPr/>
          <p:nvPr/>
        </p:nvSpPr>
        <p:spPr>
          <a:xfrm>
            <a:off x="4328692" y="1142596"/>
            <a:ext cx="204007" cy="171886"/>
          </a:xfrm>
          <a:custGeom>
            <a:avLst/>
            <a:gdLst>
              <a:gd name="connsiteX0" fmla="*/ 50950 w 89863"/>
              <a:gd name="connsiteY0" fmla="*/ 89260 h 89863"/>
              <a:gd name="connsiteX1" fmla="*/ 56625 w 89863"/>
              <a:gd name="connsiteY1" fmla="*/ 85949 h 89863"/>
              <a:gd name="connsiteX2" fmla="*/ 58990 w 89863"/>
              <a:gd name="connsiteY2" fmla="*/ 76017 h 89863"/>
              <a:gd name="connsiteX3" fmla="*/ 64193 w 89863"/>
              <a:gd name="connsiteY3" fmla="*/ 66557 h 89863"/>
              <a:gd name="connsiteX4" fmla="*/ 61828 w 89863"/>
              <a:gd name="connsiteY4" fmla="*/ 61355 h 89863"/>
              <a:gd name="connsiteX5" fmla="*/ 66558 w 89863"/>
              <a:gd name="connsiteY5" fmla="*/ 58990 h 89863"/>
              <a:gd name="connsiteX6" fmla="*/ 69395 w 89863"/>
              <a:gd name="connsiteY6" fmla="*/ 63247 h 89863"/>
              <a:gd name="connsiteX7" fmla="*/ 83584 w 89863"/>
              <a:gd name="connsiteY7" fmla="*/ 64193 h 89863"/>
              <a:gd name="connsiteX8" fmla="*/ 89260 w 89863"/>
              <a:gd name="connsiteY8" fmla="*/ 61828 h 89863"/>
              <a:gd name="connsiteX9" fmla="*/ 84530 w 89863"/>
              <a:gd name="connsiteY9" fmla="*/ 58990 h 89863"/>
              <a:gd name="connsiteX10" fmla="*/ 85476 w 89863"/>
              <a:gd name="connsiteY10" fmla="*/ 54260 h 89863"/>
              <a:gd name="connsiteX11" fmla="*/ 76017 w 89863"/>
              <a:gd name="connsiteY11" fmla="*/ 47166 h 89863"/>
              <a:gd name="connsiteX12" fmla="*/ 70814 w 89863"/>
              <a:gd name="connsiteY12" fmla="*/ 34869 h 89863"/>
              <a:gd name="connsiteX13" fmla="*/ 61828 w 89863"/>
              <a:gd name="connsiteY13" fmla="*/ 29666 h 89863"/>
              <a:gd name="connsiteX14" fmla="*/ 61828 w 89863"/>
              <a:gd name="connsiteY14" fmla="*/ 19734 h 89863"/>
              <a:gd name="connsiteX15" fmla="*/ 50004 w 89863"/>
              <a:gd name="connsiteY15" fmla="*/ 12166 h 89863"/>
              <a:gd name="connsiteX16" fmla="*/ 40545 w 89863"/>
              <a:gd name="connsiteY16" fmla="*/ 10748 h 89863"/>
              <a:gd name="connsiteX17" fmla="*/ 22099 w 89863"/>
              <a:gd name="connsiteY17" fmla="*/ 1761 h 89863"/>
              <a:gd name="connsiteX18" fmla="*/ 6964 w 89863"/>
              <a:gd name="connsiteY18" fmla="*/ 4599 h 89863"/>
              <a:gd name="connsiteX19" fmla="*/ 1761 w 89863"/>
              <a:gd name="connsiteY19" fmla="*/ 8856 h 89863"/>
              <a:gd name="connsiteX20" fmla="*/ 9329 w 89863"/>
              <a:gd name="connsiteY20" fmla="*/ 11693 h 89863"/>
              <a:gd name="connsiteX21" fmla="*/ 17842 w 89863"/>
              <a:gd name="connsiteY21" fmla="*/ 20680 h 89863"/>
              <a:gd name="connsiteX22" fmla="*/ 26829 w 89863"/>
              <a:gd name="connsiteY22" fmla="*/ 32977 h 89863"/>
              <a:gd name="connsiteX23" fmla="*/ 42909 w 89863"/>
              <a:gd name="connsiteY23" fmla="*/ 50477 h 89863"/>
              <a:gd name="connsiteX24" fmla="*/ 45747 w 89863"/>
              <a:gd name="connsiteY24" fmla="*/ 63247 h 89863"/>
              <a:gd name="connsiteX25" fmla="*/ 44801 w 89863"/>
              <a:gd name="connsiteY25" fmla="*/ 76017 h 89863"/>
              <a:gd name="connsiteX26" fmla="*/ 50950 w 89863"/>
              <a:gd name="connsiteY26" fmla="*/ 89260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9863" h="89863">
                <a:moveTo>
                  <a:pt x="50950" y="89260"/>
                </a:moveTo>
                <a:lnTo>
                  <a:pt x="56625" y="85949"/>
                </a:lnTo>
                <a:lnTo>
                  <a:pt x="58990" y="76017"/>
                </a:lnTo>
                <a:lnTo>
                  <a:pt x="64193" y="66557"/>
                </a:lnTo>
                <a:lnTo>
                  <a:pt x="61828" y="61355"/>
                </a:lnTo>
                <a:lnTo>
                  <a:pt x="66558" y="58990"/>
                </a:lnTo>
                <a:lnTo>
                  <a:pt x="69395" y="63247"/>
                </a:lnTo>
                <a:lnTo>
                  <a:pt x="83584" y="64193"/>
                </a:lnTo>
                <a:lnTo>
                  <a:pt x="89260" y="61828"/>
                </a:lnTo>
                <a:lnTo>
                  <a:pt x="84530" y="58990"/>
                </a:lnTo>
                <a:lnTo>
                  <a:pt x="85476" y="54260"/>
                </a:lnTo>
                <a:lnTo>
                  <a:pt x="76017" y="47166"/>
                </a:lnTo>
                <a:lnTo>
                  <a:pt x="70814" y="34869"/>
                </a:lnTo>
                <a:lnTo>
                  <a:pt x="61828" y="29666"/>
                </a:lnTo>
                <a:lnTo>
                  <a:pt x="61828" y="19734"/>
                </a:lnTo>
                <a:lnTo>
                  <a:pt x="50004" y="12166"/>
                </a:lnTo>
                <a:lnTo>
                  <a:pt x="40545" y="10748"/>
                </a:lnTo>
                <a:lnTo>
                  <a:pt x="22099" y="1761"/>
                </a:lnTo>
                <a:lnTo>
                  <a:pt x="6964" y="4599"/>
                </a:lnTo>
                <a:lnTo>
                  <a:pt x="1761" y="8856"/>
                </a:lnTo>
                <a:lnTo>
                  <a:pt x="9329" y="11693"/>
                </a:lnTo>
                <a:lnTo>
                  <a:pt x="17842" y="20680"/>
                </a:lnTo>
                <a:lnTo>
                  <a:pt x="26829" y="32977"/>
                </a:lnTo>
                <a:lnTo>
                  <a:pt x="42909" y="50477"/>
                </a:lnTo>
                <a:lnTo>
                  <a:pt x="45747" y="63247"/>
                </a:lnTo>
                <a:lnTo>
                  <a:pt x="44801" y="76017"/>
                </a:lnTo>
                <a:lnTo>
                  <a:pt x="50950" y="8926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137DAC17-8C22-4AA5-B159-2C518A59538B}"/>
              </a:ext>
            </a:extLst>
          </p:cNvPr>
          <p:cNvSpPr/>
          <p:nvPr/>
        </p:nvSpPr>
        <p:spPr>
          <a:xfrm>
            <a:off x="5472207" y="4616524"/>
            <a:ext cx="461703" cy="787061"/>
          </a:xfrm>
          <a:custGeom>
            <a:avLst/>
            <a:gdLst>
              <a:gd name="connsiteX0" fmla="*/ 196150 w 203374"/>
              <a:gd name="connsiteY0" fmla="*/ 47166 h 411479"/>
              <a:gd name="connsiteX1" fmla="*/ 190947 w 203374"/>
              <a:gd name="connsiteY1" fmla="*/ 27301 h 411479"/>
              <a:gd name="connsiteX2" fmla="*/ 184325 w 203374"/>
              <a:gd name="connsiteY2" fmla="*/ 14531 h 411479"/>
              <a:gd name="connsiteX3" fmla="*/ 175812 w 203374"/>
              <a:gd name="connsiteY3" fmla="*/ 1761 h 411479"/>
              <a:gd name="connsiteX4" fmla="*/ 166353 w 203374"/>
              <a:gd name="connsiteY4" fmla="*/ 15004 h 411479"/>
              <a:gd name="connsiteX5" fmla="*/ 164934 w 203374"/>
              <a:gd name="connsiteY5" fmla="*/ 32977 h 411479"/>
              <a:gd name="connsiteX6" fmla="*/ 149326 w 203374"/>
              <a:gd name="connsiteY6" fmla="*/ 54260 h 411479"/>
              <a:gd name="connsiteX7" fmla="*/ 138448 w 203374"/>
              <a:gd name="connsiteY7" fmla="*/ 50476 h 411479"/>
              <a:gd name="connsiteX8" fmla="*/ 141286 w 203374"/>
              <a:gd name="connsiteY8" fmla="*/ 63247 h 411479"/>
              <a:gd name="connsiteX9" fmla="*/ 132773 w 203374"/>
              <a:gd name="connsiteY9" fmla="*/ 78382 h 411479"/>
              <a:gd name="connsiteX10" fmla="*/ 110070 w 203374"/>
              <a:gd name="connsiteY10" fmla="*/ 96827 h 411479"/>
              <a:gd name="connsiteX11" fmla="*/ 93989 w 203374"/>
              <a:gd name="connsiteY11" fmla="*/ 114327 h 411479"/>
              <a:gd name="connsiteX12" fmla="*/ 82638 w 203374"/>
              <a:gd name="connsiteY12" fmla="*/ 114327 h 411479"/>
              <a:gd name="connsiteX13" fmla="*/ 72233 w 203374"/>
              <a:gd name="connsiteY13" fmla="*/ 120002 h 411479"/>
              <a:gd name="connsiteX14" fmla="*/ 57571 w 203374"/>
              <a:gd name="connsiteY14" fmla="*/ 126151 h 411479"/>
              <a:gd name="connsiteX15" fmla="*/ 44328 w 203374"/>
              <a:gd name="connsiteY15" fmla="*/ 127097 h 411479"/>
              <a:gd name="connsiteX16" fmla="*/ 39598 w 203374"/>
              <a:gd name="connsiteY16" fmla="*/ 146489 h 411479"/>
              <a:gd name="connsiteX17" fmla="*/ 29193 w 203374"/>
              <a:gd name="connsiteY17" fmla="*/ 163042 h 411479"/>
              <a:gd name="connsiteX18" fmla="*/ 29666 w 203374"/>
              <a:gd name="connsiteY18" fmla="*/ 190947 h 411479"/>
              <a:gd name="connsiteX19" fmla="*/ 33450 w 203374"/>
              <a:gd name="connsiteY19" fmla="*/ 209866 h 411479"/>
              <a:gd name="connsiteX20" fmla="*/ 38653 w 203374"/>
              <a:gd name="connsiteY20" fmla="*/ 224055 h 411479"/>
              <a:gd name="connsiteX21" fmla="*/ 34869 w 203374"/>
              <a:gd name="connsiteY21" fmla="*/ 243446 h 411479"/>
              <a:gd name="connsiteX22" fmla="*/ 21153 w 203374"/>
              <a:gd name="connsiteY22" fmla="*/ 266149 h 411479"/>
              <a:gd name="connsiteX23" fmla="*/ 20207 w 203374"/>
              <a:gd name="connsiteY23" fmla="*/ 276081 h 411479"/>
              <a:gd name="connsiteX24" fmla="*/ 7910 w 203374"/>
              <a:gd name="connsiteY24" fmla="*/ 281283 h 411479"/>
              <a:gd name="connsiteX25" fmla="*/ 1761 w 203374"/>
              <a:gd name="connsiteY25" fmla="*/ 303040 h 411479"/>
              <a:gd name="connsiteX26" fmla="*/ 2707 w 203374"/>
              <a:gd name="connsiteY26" fmla="*/ 324796 h 411479"/>
              <a:gd name="connsiteX27" fmla="*/ 10275 w 203374"/>
              <a:gd name="connsiteY27" fmla="*/ 348444 h 411479"/>
              <a:gd name="connsiteX28" fmla="*/ 9802 w 203374"/>
              <a:gd name="connsiteY28" fmla="*/ 375403 h 411479"/>
              <a:gd name="connsiteX29" fmla="*/ 15477 w 203374"/>
              <a:gd name="connsiteY29" fmla="*/ 391011 h 411479"/>
              <a:gd name="connsiteX30" fmla="*/ 35342 w 203374"/>
              <a:gd name="connsiteY30" fmla="*/ 401889 h 411479"/>
              <a:gd name="connsiteX31" fmla="*/ 49531 w 203374"/>
              <a:gd name="connsiteY31" fmla="*/ 409930 h 411479"/>
              <a:gd name="connsiteX32" fmla="*/ 73179 w 203374"/>
              <a:gd name="connsiteY32" fmla="*/ 397160 h 411479"/>
              <a:gd name="connsiteX33" fmla="*/ 94936 w 203374"/>
              <a:gd name="connsiteY33" fmla="*/ 390065 h 411479"/>
              <a:gd name="connsiteX34" fmla="*/ 109597 w 203374"/>
              <a:gd name="connsiteY34" fmla="*/ 355066 h 411479"/>
              <a:gd name="connsiteX35" fmla="*/ 122840 w 203374"/>
              <a:gd name="connsiteY35" fmla="*/ 312972 h 411479"/>
              <a:gd name="connsiteX36" fmla="*/ 143178 w 203374"/>
              <a:gd name="connsiteY36" fmla="*/ 256216 h 411479"/>
              <a:gd name="connsiteX37" fmla="*/ 158786 w 203374"/>
              <a:gd name="connsiteY37" fmla="*/ 214595 h 411479"/>
              <a:gd name="connsiteX38" fmla="*/ 171556 w 203374"/>
              <a:gd name="connsiteY38" fmla="*/ 179596 h 411479"/>
              <a:gd name="connsiteX39" fmla="*/ 175340 w 203374"/>
              <a:gd name="connsiteY39" fmla="*/ 154056 h 411479"/>
              <a:gd name="connsiteX40" fmla="*/ 182907 w 203374"/>
              <a:gd name="connsiteY40" fmla="*/ 146961 h 411479"/>
              <a:gd name="connsiteX41" fmla="*/ 186217 w 203374"/>
              <a:gd name="connsiteY41" fmla="*/ 134191 h 411479"/>
              <a:gd name="connsiteX42" fmla="*/ 182434 w 203374"/>
              <a:gd name="connsiteY42" fmla="*/ 111962 h 411479"/>
              <a:gd name="connsiteX43" fmla="*/ 188109 w 203374"/>
              <a:gd name="connsiteY43" fmla="*/ 102976 h 411479"/>
              <a:gd name="connsiteX44" fmla="*/ 195677 w 203374"/>
              <a:gd name="connsiteY44" fmla="*/ 120948 h 411479"/>
              <a:gd name="connsiteX45" fmla="*/ 200879 w 203374"/>
              <a:gd name="connsiteY45" fmla="*/ 111962 h 411479"/>
              <a:gd name="connsiteX46" fmla="*/ 204663 w 203374"/>
              <a:gd name="connsiteY46" fmla="*/ 97300 h 411479"/>
              <a:gd name="connsiteX47" fmla="*/ 198514 w 203374"/>
              <a:gd name="connsiteY47" fmla="*/ 83584 h 411479"/>
              <a:gd name="connsiteX48" fmla="*/ 196150 w 203374"/>
              <a:gd name="connsiteY48" fmla="*/ 47166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374" h="411479">
                <a:moveTo>
                  <a:pt x="196150" y="47166"/>
                </a:moveTo>
                <a:lnTo>
                  <a:pt x="190947" y="27301"/>
                </a:lnTo>
                <a:lnTo>
                  <a:pt x="184325" y="14531"/>
                </a:lnTo>
                <a:lnTo>
                  <a:pt x="175812" y="1761"/>
                </a:lnTo>
                <a:lnTo>
                  <a:pt x="166353" y="15004"/>
                </a:lnTo>
                <a:lnTo>
                  <a:pt x="164934" y="32977"/>
                </a:lnTo>
                <a:lnTo>
                  <a:pt x="149326" y="54260"/>
                </a:lnTo>
                <a:lnTo>
                  <a:pt x="138448" y="50476"/>
                </a:lnTo>
                <a:lnTo>
                  <a:pt x="141286" y="63247"/>
                </a:lnTo>
                <a:lnTo>
                  <a:pt x="132773" y="78382"/>
                </a:lnTo>
                <a:lnTo>
                  <a:pt x="110070" y="96827"/>
                </a:lnTo>
                <a:lnTo>
                  <a:pt x="93989" y="114327"/>
                </a:lnTo>
                <a:lnTo>
                  <a:pt x="82638" y="114327"/>
                </a:lnTo>
                <a:lnTo>
                  <a:pt x="72233" y="120002"/>
                </a:lnTo>
                <a:lnTo>
                  <a:pt x="57571" y="126151"/>
                </a:lnTo>
                <a:lnTo>
                  <a:pt x="44328" y="127097"/>
                </a:lnTo>
                <a:lnTo>
                  <a:pt x="39598" y="146489"/>
                </a:lnTo>
                <a:lnTo>
                  <a:pt x="29193" y="163042"/>
                </a:lnTo>
                <a:lnTo>
                  <a:pt x="29666" y="190947"/>
                </a:lnTo>
                <a:lnTo>
                  <a:pt x="33450" y="209866"/>
                </a:lnTo>
                <a:lnTo>
                  <a:pt x="38653" y="224055"/>
                </a:lnTo>
                <a:lnTo>
                  <a:pt x="34869" y="243446"/>
                </a:lnTo>
                <a:lnTo>
                  <a:pt x="21153" y="266149"/>
                </a:lnTo>
                <a:lnTo>
                  <a:pt x="20207" y="276081"/>
                </a:lnTo>
                <a:lnTo>
                  <a:pt x="7910" y="281283"/>
                </a:lnTo>
                <a:lnTo>
                  <a:pt x="1761" y="303040"/>
                </a:lnTo>
                <a:lnTo>
                  <a:pt x="2707" y="324796"/>
                </a:lnTo>
                <a:lnTo>
                  <a:pt x="10275" y="348444"/>
                </a:lnTo>
                <a:lnTo>
                  <a:pt x="9802" y="375403"/>
                </a:lnTo>
                <a:lnTo>
                  <a:pt x="15477" y="391011"/>
                </a:lnTo>
                <a:lnTo>
                  <a:pt x="35342" y="401889"/>
                </a:lnTo>
                <a:lnTo>
                  <a:pt x="49531" y="409930"/>
                </a:lnTo>
                <a:lnTo>
                  <a:pt x="73179" y="397160"/>
                </a:lnTo>
                <a:lnTo>
                  <a:pt x="94936" y="390065"/>
                </a:lnTo>
                <a:lnTo>
                  <a:pt x="109597" y="355066"/>
                </a:lnTo>
                <a:lnTo>
                  <a:pt x="122840" y="312972"/>
                </a:lnTo>
                <a:lnTo>
                  <a:pt x="143178" y="256216"/>
                </a:lnTo>
                <a:lnTo>
                  <a:pt x="158786" y="214595"/>
                </a:lnTo>
                <a:lnTo>
                  <a:pt x="171556" y="179596"/>
                </a:lnTo>
                <a:lnTo>
                  <a:pt x="175340" y="154056"/>
                </a:lnTo>
                <a:lnTo>
                  <a:pt x="182907" y="146961"/>
                </a:lnTo>
                <a:lnTo>
                  <a:pt x="186217" y="134191"/>
                </a:lnTo>
                <a:lnTo>
                  <a:pt x="182434" y="111962"/>
                </a:lnTo>
                <a:lnTo>
                  <a:pt x="188109" y="102976"/>
                </a:lnTo>
                <a:lnTo>
                  <a:pt x="195677" y="120948"/>
                </a:lnTo>
                <a:lnTo>
                  <a:pt x="200879" y="111962"/>
                </a:lnTo>
                <a:lnTo>
                  <a:pt x="204663" y="97300"/>
                </a:lnTo>
                <a:lnTo>
                  <a:pt x="198514" y="83584"/>
                </a:lnTo>
                <a:lnTo>
                  <a:pt x="196150" y="47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886CF653-DC5E-4005-92E0-4D07E70E5437}"/>
              </a:ext>
            </a:extLst>
          </p:cNvPr>
          <p:cNvSpPr/>
          <p:nvPr/>
        </p:nvSpPr>
        <p:spPr>
          <a:xfrm>
            <a:off x="4047376" y="1486369"/>
            <a:ext cx="139583" cy="81420"/>
          </a:xfrm>
          <a:custGeom>
            <a:avLst/>
            <a:gdLst>
              <a:gd name="connsiteX0" fmla="*/ 58990 w 61485"/>
              <a:gd name="connsiteY0" fmla="*/ 11220 h 42566"/>
              <a:gd name="connsiteX1" fmla="*/ 45747 w 61485"/>
              <a:gd name="connsiteY1" fmla="*/ 1761 h 42566"/>
              <a:gd name="connsiteX2" fmla="*/ 34396 w 61485"/>
              <a:gd name="connsiteY2" fmla="*/ 2234 h 42566"/>
              <a:gd name="connsiteX3" fmla="*/ 26355 w 61485"/>
              <a:gd name="connsiteY3" fmla="*/ 4126 h 42566"/>
              <a:gd name="connsiteX4" fmla="*/ 21153 w 61485"/>
              <a:gd name="connsiteY4" fmla="*/ 5072 h 42566"/>
              <a:gd name="connsiteX5" fmla="*/ 7437 w 61485"/>
              <a:gd name="connsiteY5" fmla="*/ 9802 h 42566"/>
              <a:gd name="connsiteX6" fmla="*/ 6964 w 61485"/>
              <a:gd name="connsiteY6" fmla="*/ 15477 h 42566"/>
              <a:gd name="connsiteX7" fmla="*/ 3653 w 61485"/>
              <a:gd name="connsiteY7" fmla="*/ 15477 h 42566"/>
              <a:gd name="connsiteX8" fmla="*/ 3653 w 61485"/>
              <a:gd name="connsiteY8" fmla="*/ 15477 h 42566"/>
              <a:gd name="connsiteX9" fmla="*/ 1761 w 61485"/>
              <a:gd name="connsiteY9" fmla="*/ 25409 h 42566"/>
              <a:gd name="connsiteX10" fmla="*/ 6018 w 61485"/>
              <a:gd name="connsiteY10" fmla="*/ 37707 h 42566"/>
              <a:gd name="connsiteX11" fmla="*/ 16896 w 61485"/>
              <a:gd name="connsiteY11" fmla="*/ 45274 h 42566"/>
              <a:gd name="connsiteX12" fmla="*/ 32504 w 61485"/>
              <a:gd name="connsiteY12" fmla="*/ 42436 h 42566"/>
              <a:gd name="connsiteX13" fmla="*/ 41490 w 61485"/>
              <a:gd name="connsiteY13" fmla="*/ 36288 h 42566"/>
              <a:gd name="connsiteX14" fmla="*/ 54733 w 61485"/>
              <a:gd name="connsiteY14" fmla="*/ 36761 h 42566"/>
              <a:gd name="connsiteX15" fmla="*/ 58044 w 61485"/>
              <a:gd name="connsiteY15" fmla="*/ 31558 h 42566"/>
              <a:gd name="connsiteX16" fmla="*/ 62774 w 61485"/>
              <a:gd name="connsiteY16" fmla="*/ 30612 h 42566"/>
              <a:gd name="connsiteX17" fmla="*/ 58990 w 61485"/>
              <a:gd name="connsiteY17" fmla="*/ 11220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485" h="42566">
                <a:moveTo>
                  <a:pt x="58990" y="11220"/>
                </a:moveTo>
                <a:lnTo>
                  <a:pt x="45747" y="1761"/>
                </a:lnTo>
                <a:lnTo>
                  <a:pt x="34396" y="2234"/>
                </a:lnTo>
                <a:lnTo>
                  <a:pt x="26355" y="4126"/>
                </a:lnTo>
                <a:lnTo>
                  <a:pt x="21153" y="5072"/>
                </a:lnTo>
                <a:lnTo>
                  <a:pt x="7437" y="9802"/>
                </a:lnTo>
                <a:lnTo>
                  <a:pt x="6964" y="15477"/>
                </a:lnTo>
                <a:lnTo>
                  <a:pt x="3653" y="15477"/>
                </a:lnTo>
                <a:lnTo>
                  <a:pt x="3653" y="15477"/>
                </a:lnTo>
                <a:lnTo>
                  <a:pt x="1761" y="25409"/>
                </a:lnTo>
                <a:lnTo>
                  <a:pt x="6018" y="37707"/>
                </a:lnTo>
                <a:lnTo>
                  <a:pt x="16896" y="45274"/>
                </a:lnTo>
                <a:lnTo>
                  <a:pt x="32504" y="42436"/>
                </a:lnTo>
                <a:lnTo>
                  <a:pt x="41490" y="36288"/>
                </a:lnTo>
                <a:lnTo>
                  <a:pt x="54733" y="36761"/>
                </a:lnTo>
                <a:lnTo>
                  <a:pt x="58044" y="31558"/>
                </a:lnTo>
                <a:lnTo>
                  <a:pt x="62774" y="30612"/>
                </a:lnTo>
                <a:lnTo>
                  <a:pt x="58990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FA469AC-D6C9-45DA-AA97-6F0FF5B5506F}"/>
              </a:ext>
            </a:extLst>
          </p:cNvPr>
          <p:cNvSpPr/>
          <p:nvPr/>
        </p:nvSpPr>
        <p:spPr>
          <a:xfrm>
            <a:off x="2189834" y="2486028"/>
            <a:ext cx="987826" cy="859435"/>
          </a:xfrm>
          <a:custGeom>
            <a:avLst/>
            <a:gdLst>
              <a:gd name="connsiteX0" fmla="*/ 434051 w 435127"/>
              <a:gd name="connsiteY0" fmla="*/ 176758 h 449316"/>
              <a:gd name="connsiteX1" fmla="*/ 405200 w 435127"/>
              <a:gd name="connsiteY1" fmla="*/ 179596 h 449316"/>
              <a:gd name="connsiteX2" fmla="*/ 404727 w 435127"/>
              <a:gd name="connsiteY2" fmla="*/ 160677 h 449316"/>
              <a:gd name="connsiteX3" fmla="*/ 392430 w 435127"/>
              <a:gd name="connsiteY3" fmla="*/ 155475 h 449316"/>
              <a:gd name="connsiteX4" fmla="*/ 376349 w 435127"/>
              <a:gd name="connsiteY4" fmla="*/ 146961 h 449316"/>
              <a:gd name="connsiteX5" fmla="*/ 370200 w 435127"/>
              <a:gd name="connsiteY5" fmla="*/ 132772 h 449316"/>
              <a:gd name="connsiteX6" fmla="*/ 282229 w 435127"/>
              <a:gd name="connsiteY6" fmla="*/ 67503 h 449316"/>
              <a:gd name="connsiteX7" fmla="*/ 195204 w 435127"/>
              <a:gd name="connsiteY7" fmla="*/ 1761 h 449316"/>
              <a:gd name="connsiteX8" fmla="*/ 155475 w 435127"/>
              <a:gd name="connsiteY8" fmla="*/ 2234 h 449316"/>
              <a:gd name="connsiteX9" fmla="*/ 166826 w 435127"/>
              <a:gd name="connsiteY9" fmla="*/ 131826 h 449316"/>
              <a:gd name="connsiteX10" fmla="*/ 178177 w 435127"/>
              <a:gd name="connsiteY10" fmla="*/ 261892 h 449316"/>
              <a:gd name="connsiteX11" fmla="*/ 182907 w 435127"/>
              <a:gd name="connsiteY11" fmla="*/ 265676 h 449316"/>
              <a:gd name="connsiteX12" fmla="*/ 176758 w 435127"/>
              <a:gd name="connsiteY12" fmla="*/ 286486 h 449316"/>
              <a:gd name="connsiteX13" fmla="*/ 71287 w 435127"/>
              <a:gd name="connsiteY13" fmla="*/ 286959 h 449316"/>
              <a:gd name="connsiteX14" fmla="*/ 67030 w 435127"/>
              <a:gd name="connsiteY14" fmla="*/ 293580 h 449316"/>
              <a:gd name="connsiteX15" fmla="*/ 57098 w 435127"/>
              <a:gd name="connsiteY15" fmla="*/ 291689 h 449316"/>
              <a:gd name="connsiteX16" fmla="*/ 41963 w 435127"/>
              <a:gd name="connsiteY16" fmla="*/ 297837 h 449316"/>
              <a:gd name="connsiteX17" fmla="*/ 23990 w 435127"/>
              <a:gd name="connsiteY17" fmla="*/ 289324 h 449316"/>
              <a:gd name="connsiteX18" fmla="*/ 15477 w 435127"/>
              <a:gd name="connsiteY18" fmla="*/ 290270 h 449316"/>
              <a:gd name="connsiteX19" fmla="*/ 10747 w 435127"/>
              <a:gd name="connsiteY19" fmla="*/ 307769 h 449316"/>
              <a:gd name="connsiteX20" fmla="*/ 1761 w 435127"/>
              <a:gd name="connsiteY20" fmla="*/ 313445 h 449316"/>
              <a:gd name="connsiteX21" fmla="*/ 2707 w 435127"/>
              <a:gd name="connsiteY21" fmla="*/ 331891 h 449316"/>
              <a:gd name="connsiteX22" fmla="*/ 7910 w 435127"/>
              <a:gd name="connsiteY22" fmla="*/ 349390 h 449316"/>
              <a:gd name="connsiteX23" fmla="*/ 17842 w 435127"/>
              <a:gd name="connsiteY23" fmla="*/ 357904 h 449316"/>
              <a:gd name="connsiteX24" fmla="*/ 19734 w 435127"/>
              <a:gd name="connsiteY24" fmla="*/ 369255 h 449316"/>
              <a:gd name="connsiteX25" fmla="*/ 18315 w 435127"/>
              <a:gd name="connsiteY25" fmla="*/ 378714 h 449316"/>
              <a:gd name="connsiteX26" fmla="*/ 19734 w 435127"/>
              <a:gd name="connsiteY26" fmla="*/ 389592 h 449316"/>
              <a:gd name="connsiteX27" fmla="*/ 23990 w 435127"/>
              <a:gd name="connsiteY27" fmla="*/ 389592 h 449316"/>
              <a:gd name="connsiteX28" fmla="*/ 31085 w 435127"/>
              <a:gd name="connsiteY28" fmla="*/ 385808 h 449316"/>
              <a:gd name="connsiteX29" fmla="*/ 35342 w 435127"/>
              <a:gd name="connsiteY29" fmla="*/ 386754 h 449316"/>
              <a:gd name="connsiteX30" fmla="*/ 42436 w 435127"/>
              <a:gd name="connsiteY30" fmla="*/ 394322 h 449316"/>
              <a:gd name="connsiteX31" fmla="*/ 53787 w 435127"/>
              <a:gd name="connsiteY31" fmla="*/ 396687 h 449316"/>
              <a:gd name="connsiteX32" fmla="*/ 61355 w 435127"/>
              <a:gd name="connsiteY32" fmla="*/ 390065 h 449316"/>
              <a:gd name="connsiteX33" fmla="*/ 69868 w 435127"/>
              <a:gd name="connsiteY33" fmla="*/ 386281 h 449316"/>
              <a:gd name="connsiteX34" fmla="*/ 76016 w 435127"/>
              <a:gd name="connsiteY34" fmla="*/ 382025 h 449316"/>
              <a:gd name="connsiteX35" fmla="*/ 81219 w 435127"/>
              <a:gd name="connsiteY35" fmla="*/ 382971 h 449316"/>
              <a:gd name="connsiteX36" fmla="*/ 87368 w 435127"/>
              <a:gd name="connsiteY36" fmla="*/ 389592 h 449316"/>
              <a:gd name="connsiteX37" fmla="*/ 90205 w 435127"/>
              <a:gd name="connsiteY37" fmla="*/ 397633 h 449316"/>
              <a:gd name="connsiteX38" fmla="*/ 101084 w 435127"/>
              <a:gd name="connsiteY38" fmla="*/ 410403 h 449316"/>
              <a:gd name="connsiteX39" fmla="*/ 95408 w 435127"/>
              <a:gd name="connsiteY39" fmla="*/ 417970 h 449316"/>
              <a:gd name="connsiteX40" fmla="*/ 94462 w 435127"/>
              <a:gd name="connsiteY40" fmla="*/ 427902 h 449316"/>
              <a:gd name="connsiteX41" fmla="*/ 100138 w 435127"/>
              <a:gd name="connsiteY41" fmla="*/ 425064 h 449316"/>
              <a:gd name="connsiteX42" fmla="*/ 103449 w 435127"/>
              <a:gd name="connsiteY42" fmla="*/ 428375 h 449316"/>
              <a:gd name="connsiteX43" fmla="*/ 102029 w 435127"/>
              <a:gd name="connsiteY43" fmla="*/ 437362 h 449316"/>
              <a:gd name="connsiteX44" fmla="*/ 110070 w 435127"/>
              <a:gd name="connsiteY44" fmla="*/ 445875 h 449316"/>
              <a:gd name="connsiteX45" fmla="*/ 113381 w 435127"/>
              <a:gd name="connsiteY45" fmla="*/ 443037 h 449316"/>
              <a:gd name="connsiteX46" fmla="*/ 120948 w 435127"/>
              <a:gd name="connsiteY46" fmla="*/ 447767 h 449316"/>
              <a:gd name="connsiteX47" fmla="*/ 141286 w 435127"/>
              <a:gd name="connsiteY47" fmla="*/ 448240 h 449316"/>
              <a:gd name="connsiteX48" fmla="*/ 146015 w 435127"/>
              <a:gd name="connsiteY48" fmla="*/ 439253 h 449316"/>
              <a:gd name="connsiteX49" fmla="*/ 150745 w 435127"/>
              <a:gd name="connsiteY49" fmla="*/ 439726 h 449316"/>
              <a:gd name="connsiteX50" fmla="*/ 158312 w 435127"/>
              <a:gd name="connsiteY50" fmla="*/ 436416 h 449316"/>
              <a:gd name="connsiteX51" fmla="*/ 162569 w 435127"/>
              <a:gd name="connsiteY51" fmla="*/ 449186 h 449316"/>
              <a:gd name="connsiteX52" fmla="*/ 168718 w 435127"/>
              <a:gd name="connsiteY52" fmla="*/ 445402 h 449316"/>
              <a:gd name="connsiteX53" fmla="*/ 179596 w 435127"/>
              <a:gd name="connsiteY53" fmla="*/ 441145 h 449316"/>
              <a:gd name="connsiteX54" fmla="*/ 177704 w 435127"/>
              <a:gd name="connsiteY54" fmla="*/ 423646 h 449316"/>
              <a:gd name="connsiteX55" fmla="*/ 185271 w 435127"/>
              <a:gd name="connsiteY55" fmla="*/ 410876 h 449316"/>
              <a:gd name="connsiteX56" fmla="*/ 184325 w 435127"/>
              <a:gd name="connsiteY56" fmla="*/ 400470 h 449316"/>
              <a:gd name="connsiteX57" fmla="*/ 205609 w 435127"/>
              <a:gd name="connsiteY57" fmla="*/ 375876 h 449316"/>
              <a:gd name="connsiteX58" fmla="*/ 209392 w 435127"/>
              <a:gd name="connsiteY58" fmla="*/ 355066 h 449316"/>
              <a:gd name="connsiteX59" fmla="*/ 216960 w 435127"/>
              <a:gd name="connsiteY59" fmla="*/ 347498 h 449316"/>
              <a:gd name="connsiteX60" fmla="*/ 229730 w 435127"/>
              <a:gd name="connsiteY60" fmla="*/ 351755 h 449316"/>
              <a:gd name="connsiteX61" fmla="*/ 240608 w 435127"/>
              <a:gd name="connsiteY61" fmla="*/ 345606 h 449316"/>
              <a:gd name="connsiteX62" fmla="*/ 244392 w 435127"/>
              <a:gd name="connsiteY62" fmla="*/ 338039 h 449316"/>
              <a:gd name="connsiteX63" fmla="*/ 264729 w 435127"/>
              <a:gd name="connsiteY63" fmla="*/ 324323 h 449316"/>
              <a:gd name="connsiteX64" fmla="*/ 269932 w 435127"/>
              <a:gd name="connsiteY64" fmla="*/ 314864 h 449316"/>
              <a:gd name="connsiteX65" fmla="*/ 294526 w 435127"/>
              <a:gd name="connsiteY65" fmla="*/ 302567 h 449316"/>
              <a:gd name="connsiteX66" fmla="*/ 308715 w 435127"/>
              <a:gd name="connsiteY66" fmla="*/ 298310 h 449316"/>
              <a:gd name="connsiteX67" fmla="*/ 315337 w 435127"/>
              <a:gd name="connsiteY67" fmla="*/ 303986 h 449316"/>
              <a:gd name="connsiteX68" fmla="*/ 332363 w 435127"/>
              <a:gd name="connsiteY68" fmla="*/ 303986 h 449316"/>
              <a:gd name="connsiteX69" fmla="*/ 349390 w 435127"/>
              <a:gd name="connsiteY69" fmla="*/ 302567 h 449316"/>
              <a:gd name="connsiteX70" fmla="*/ 358849 w 435127"/>
              <a:gd name="connsiteY70" fmla="*/ 292162 h 449316"/>
              <a:gd name="connsiteX71" fmla="*/ 394795 w 435127"/>
              <a:gd name="connsiteY71" fmla="*/ 289324 h 449316"/>
              <a:gd name="connsiteX72" fmla="*/ 417970 w 435127"/>
              <a:gd name="connsiteY72" fmla="*/ 284594 h 449316"/>
              <a:gd name="connsiteX73" fmla="*/ 420335 w 435127"/>
              <a:gd name="connsiteY73" fmla="*/ 266149 h 449316"/>
              <a:gd name="connsiteX74" fmla="*/ 434524 w 435127"/>
              <a:gd name="connsiteY74" fmla="*/ 245811 h 449316"/>
              <a:gd name="connsiteX75" fmla="*/ 434051 w 435127"/>
              <a:gd name="connsiteY75" fmla="*/ 176758 h 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35127" h="449316">
                <a:moveTo>
                  <a:pt x="434051" y="176758"/>
                </a:moveTo>
                <a:lnTo>
                  <a:pt x="405200" y="179596"/>
                </a:lnTo>
                <a:lnTo>
                  <a:pt x="404727" y="160677"/>
                </a:lnTo>
                <a:lnTo>
                  <a:pt x="392430" y="155475"/>
                </a:lnTo>
                <a:lnTo>
                  <a:pt x="376349" y="146961"/>
                </a:lnTo>
                <a:lnTo>
                  <a:pt x="370200" y="132772"/>
                </a:lnTo>
                <a:lnTo>
                  <a:pt x="282229" y="67503"/>
                </a:lnTo>
                <a:lnTo>
                  <a:pt x="195204" y="1761"/>
                </a:lnTo>
                <a:lnTo>
                  <a:pt x="155475" y="2234"/>
                </a:lnTo>
                <a:lnTo>
                  <a:pt x="166826" y="131826"/>
                </a:lnTo>
                <a:lnTo>
                  <a:pt x="178177" y="261892"/>
                </a:lnTo>
                <a:lnTo>
                  <a:pt x="182907" y="265676"/>
                </a:lnTo>
                <a:lnTo>
                  <a:pt x="176758" y="286486"/>
                </a:lnTo>
                <a:lnTo>
                  <a:pt x="71287" y="286959"/>
                </a:lnTo>
                <a:lnTo>
                  <a:pt x="67030" y="293580"/>
                </a:lnTo>
                <a:lnTo>
                  <a:pt x="57098" y="291689"/>
                </a:lnTo>
                <a:lnTo>
                  <a:pt x="41963" y="297837"/>
                </a:lnTo>
                <a:lnTo>
                  <a:pt x="23990" y="289324"/>
                </a:lnTo>
                <a:lnTo>
                  <a:pt x="15477" y="290270"/>
                </a:lnTo>
                <a:lnTo>
                  <a:pt x="10747" y="307769"/>
                </a:lnTo>
                <a:lnTo>
                  <a:pt x="1761" y="313445"/>
                </a:lnTo>
                <a:lnTo>
                  <a:pt x="2707" y="331891"/>
                </a:lnTo>
                <a:lnTo>
                  <a:pt x="7910" y="349390"/>
                </a:lnTo>
                <a:lnTo>
                  <a:pt x="17842" y="357904"/>
                </a:lnTo>
                <a:lnTo>
                  <a:pt x="19734" y="369255"/>
                </a:lnTo>
                <a:lnTo>
                  <a:pt x="18315" y="378714"/>
                </a:lnTo>
                <a:lnTo>
                  <a:pt x="19734" y="389592"/>
                </a:lnTo>
                <a:lnTo>
                  <a:pt x="23990" y="389592"/>
                </a:lnTo>
                <a:lnTo>
                  <a:pt x="31085" y="385808"/>
                </a:lnTo>
                <a:lnTo>
                  <a:pt x="35342" y="386754"/>
                </a:lnTo>
                <a:lnTo>
                  <a:pt x="42436" y="394322"/>
                </a:lnTo>
                <a:lnTo>
                  <a:pt x="53787" y="396687"/>
                </a:lnTo>
                <a:lnTo>
                  <a:pt x="61355" y="390065"/>
                </a:lnTo>
                <a:lnTo>
                  <a:pt x="69868" y="386281"/>
                </a:lnTo>
                <a:lnTo>
                  <a:pt x="76016" y="382025"/>
                </a:lnTo>
                <a:lnTo>
                  <a:pt x="81219" y="382971"/>
                </a:lnTo>
                <a:lnTo>
                  <a:pt x="87368" y="389592"/>
                </a:lnTo>
                <a:lnTo>
                  <a:pt x="90205" y="397633"/>
                </a:lnTo>
                <a:lnTo>
                  <a:pt x="101084" y="410403"/>
                </a:lnTo>
                <a:lnTo>
                  <a:pt x="95408" y="417970"/>
                </a:lnTo>
                <a:lnTo>
                  <a:pt x="94462" y="427902"/>
                </a:lnTo>
                <a:lnTo>
                  <a:pt x="100138" y="425064"/>
                </a:lnTo>
                <a:lnTo>
                  <a:pt x="103449" y="428375"/>
                </a:lnTo>
                <a:lnTo>
                  <a:pt x="102029" y="437362"/>
                </a:lnTo>
                <a:lnTo>
                  <a:pt x="110070" y="445875"/>
                </a:lnTo>
                <a:lnTo>
                  <a:pt x="113381" y="443037"/>
                </a:lnTo>
                <a:lnTo>
                  <a:pt x="120948" y="447767"/>
                </a:lnTo>
                <a:lnTo>
                  <a:pt x="141286" y="448240"/>
                </a:lnTo>
                <a:lnTo>
                  <a:pt x="146015" y="439253"/>
                </a:lnTo>
                <a:lnTo>
                  <a:pt x="150745" y="439726"/>
                </a:lnTo>
                <a:lnTo>
                  <a:pt x="158312" y="436416"/>
                </a:lnTo>
                <a:lnTo>
                  <a:pt x="162569" y="449186"/>
                </a:lnTo>
                <a:lnTo>
                  <a:pt x="168718" y="445402"/>
                </a:lnTo>
                <a:lnTo>
                  <a:pt x="179596" y="441145"/>
                </a:lnTo>
                <a:lnTo>
                  <a:pt x="177704" y="423646"/>
                </a:lnTo>
                <a:lnTo>
                  <a:pt x="185271" y="410876"/>
                </a:lnTo>
                <a:lnTo>
                  <a:pt x="184325" y="400470"/>
                </a:lnTo>
                <a:lnTo>
                  <a:pt x="205609" y="375876"/>
                </a:lnTo>
                <a:lnTo>
                  <a:pt x="209392" y="355066"/>
                </a:lnTo>
                <a:lnTo>
                  <a:pt x="216960" y="347498"/>
                </a:lnTo>
                <a:lnTo>
                  <a:pt x="229730" y="351755"/>
                </a:lnTo>
                <a:lnTo>
                  <a:pt x="240608" y="345606"/>
                </a:lnTo>
                <a:lnTo>
                  <a:pt x="244392" y="338039"/>
                </a:lnTo>
                <a:lnTo>
                  <a:pt x="264729" y="324323"/>
                </a:lnTo>
                <a:lnTo>
                  <a:pt x="269932" y="314864"/>
                </a:lnTo>
                <a:lnTo>
                  <a:pt x="294526" y="302567"/>
                </a:lnTo>
                <a:lnTo>
                  <a:pt x="308715" y="298310"/>
                </a:lnTo>
                <a:lnTo>
                  <a:pt x="315337" y="303986"/>
                </a:lnTo>
                <a:lnTo>
                  <a:pt x="332363" y="303986"/>
                </a:lnTo>
                <a:lnTo>
                  <a:pt x="349390" y="302567"/>
                </a:lnTo>
                <a:lnTo>
                  <a:pt x="358849" y="292162"/>
                </a:lnTo>
                <a:lnTo>
                  <a:pt x="394795" y="289324"/>
                </a:lnTo>
                <a:lnTo>
                  <a:pt x="417970" y="284594"/>
                </a:lnTo>
                <a:lnTo>
                  <a:pt x="420335" y="266149"/>
                </a:lnTo>
                <a:lnTo>
                  <a:pt x="434524" y="245811"/>
                </a:lnTo>
                <a:lnTo>
                  <a:pt x="434051" y="1767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205D246-87CB-47F1-B358-75C17869A2D1}"/>
              </a:ext>
            </a:extLst>
          </p:cNvPr>
          <p:cNvSpPr/>
          <p:nvPr/>
        </p:nvSpPr>
        <p:spPr>
          <a:xfrm>
            <a:off x="3930341" y="1419424"/>
            <a:ext cx="107372" cy="90466"/>
          </a:xfrm>
          <a:custGeom>
            <a:avLst/>
            <a:gdLst>
              <a:gd name="connsiteX0" fmla="*/ 44328 w 47296"/>
              <a:gd name="connsiteY0" fmla="*/ 22572 h 47296"/>
              <a:gd name="connsiteX1" fmla="*/ 46220 w 47296"/>
              <a:gd name="connsiteY1" fmla="*/ 19734 h 47296"/>
              <a:gd name="connsiteX2" fmla="*/ 36761 w 47296"/>
              <a:gd name="connsiteY2" fmla="*/ 14058 h 47296"/>
              <a:gd name="connsiteX3" fmla="*/ 28247 w 47296"/>
              <a:gd name="connsiteY3" fmla="*/ 10747 h 47296"/>
              <a:gd name="connsiteX4" fmla="*/ 24464 w 47296"/>
              <a:gd name="connsiteY4" fmla="*/ 6964 h 47296"/>
              <a:gd name="connsiteX5" fmla="*/ 17369 w 47296"/>
              <a:gd name="connsiteY5" fmla="*/ 1761 h 47296"/>
              <a:gd name="connsiteX6" fmla="*/ 13112 w 47296"/>
              <a:gd name="connsiteY6" fmla="*/ 4599 h 47296"/>
              <a:gd name="connsiteX7" fmla="*/ 6018 w 47296"/>
              <a:gd name="connsiteY7" fmla="*/ 11220 h 47296"/>
              <a:gd name="connsiteX8" fmla="*/ 4126 w 47296"/>
              <a:gd name="connsiteY8" fmla="*/ 27301 h 47296"/>
              <a:gd name="connsiteX9" fmla="*/ 1761 w 47296"/>
              <a:gd name="connsiteY9" fmla="*/ 32031 h 47296"/>
              <a:gd name="connsiteX10" fmla="*/ 1761 w 47296"/>
              <a:gd name="connsiteY10" fmla="*/ 32031 h 47296"/>
              <a:gd name="connsiteX11" fmla="*/ 12640 w 47296"/>
              <a:gd name="connsiteY11" fmla="*/ 37707 h 47296"/>
              <a:gd name="connsiteX12" fmla="*/ 20207 w 47296"/>
              <a:gd name="connsiteY12" fmla="*/ 47639 h 47296"/>
              <a:gd name="connsiteX13" fmla="*/ 25409 w 47296"/>
              <a:gd name="connsiteY13" fmla="*/ 49531 h 47296"/>
              <a:gd name="connsiteX14" fmla="*/ 25409 w 47296"/>
              <a:gd name="connsiteY14" fmla="*/ 49531 h 47296"/>
              <a:gd name="connsiteX15" fmla="*/ 23045 w 47296"/>
              <a:gd name="connsiteY15" fmla="*/ 40544 h 47296"/>
              <a:gd name="connsiteX16" fmla="*/ 32504 w 47296"/>
              <a:gd name="connsiteY16" fmla="*/ 25882 h 47296"/>
              <a:gd name="connsiteX17" fmla="*/ 34396 w 47296"/>
              <a:gd name="connsiteY17" fmla="*/ 31558 h 47296"/>
              <a:gd name="connsiteX18" fmla="*/ 40544 w 47296"/>
              <a:gd name="connsiteY18" fmla="*/ 29193 h 47296"/>
              <a:gd name="connsiteX19" fmla="*/ 44328 w 47296"/>
              <a:gd name="connsiteY19" fmla="*/ 22572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296" h="47296">
                <a:moveTo>
                  <a:pt x="44328" y="22572"/>
                </a:moveTo>
                <a:lnTo>
                  <a:pt x="46220" y="19734"/>
                </a:lnTo>
                <a:lnTo>
                  <a:pt x="36761" y="14058"/>
                </a:lnTo>
                <a:lnTo>
                  <a:pt x="28247" y="10747"/>
                </a:lnTo>
                <a:lnTo>
                  <a:pt x="24464" y="6964"/>
                </a:lnTo>
                <a:lnTo>
                  <a:pt x="17369" y="1761"/>
                </a:lnTo>
                <a:lnTo>
                  <a:pt x="13112" y="4599"/>
                </a:lnTo>
                <a:lnTo>
                  <a:pt x="6018" y="11220"/>
                </a:lnTo>
                <a:lnTo>
                  <a:pt x="4126" y="27301"/>
                </a:lnTo>
                <a:lnTo>
                  <a:pt x="1761" y="32031"/>
                </a:lnTo>
                <a:lnTo>
                  <a:pt x="1761" y="32031"/>
                </a:lnTo>
                <a:lnTo>
                  <a:pt x="12640" y="37707"/>
                </a:lnTo>
                <a:lnTo>
                  <a:pt x="20207" y="47639"/>
                </a:lnTo>
                <a:lnTo>
                  <a:pt x="25409" y="49531"/>
                </a:lnTo>
                <a:lnTo>
                  <a:pt x="25409" y="49531"/>
                </a:lnTo>
                <a:lnTo>
                  <a:pt x="23045" y="40544"/>
                </a:lnTo>
                <a:lnTo>
                  <a:pt x="32504" y="25882"/>
                </a:lnTo>
                <a:lnTo>
                  <a:pt x="34396" y="31558"/>
                </a:lnTo>
                <a:lnTo>
                  <a:pt x="40544" y="29193"/>
                </a:lnTo>
                <a:lnTo>
                  <a:pt x="44328" y="225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12FB904-0AD2-4D84-9716-B7F2969FBC86}"/>
              </a:ext>
            </a:extLst>
          </p:cNvPr>
          <p:cNvSpPr/>
          <p:nvPr/>
        </p:nvSpPr>
        <p:spPr>
          <a:xfrm>
            <a:off x="4721675" y="4517011"/>
            <a:ext cx="633498" cy="949902"/>
          </a:xfrm>
          <a:custGeom>
            <a:avLst/>
            <a:gdLst>
              <a:gd name="connsiteX0" fmla="*/ 277500 w 279049"/>
              <a:gd name="connsiteY0" fmla="*/ 15477 h 496612"/>
              <a:gd name="connsiteX1" fmla="*/ 273716 w 279049"/>
              <a:gd name="connsiteY1" fmla="*/ 1761 h 496612"/>
              <a:gd name="connsiteX2" fmla="*/ 273716 w 279049"/>
              <a:gd name="connsiteY2" fmla="*/ 1761 h 496612"/>
              <a:gd name="connsiteX3" fmla="*/ 273716 w 279049"/>
              <a:gd name="connsiteY3" fmla="*/ 1761 h 496612"/>
              <a:gd name="connsiteX4" fmla="*/ 251960 w 279049"/>
              <a:gd name="connsiteY4" fmla="*/ 19261 h 496612"/>
              <a:gd name="connsiteX5" fmla="*/ 222636 w 279049"/>
              <a:gd name="connsiteY5" fmla="*/ 31085 h 496612"/>
              <a:gd name="connsiteX6" fmla="*/ 207028 w 279049"/>
              <a:gd name="connsiteY6" fmla="*/ 30612 h 496612"/>
              <a:gd name="connsiteX7" fmla="*/ 197096 w 279049"/>
              <a:gd name="connsiteY7" fmla="*/ 39598 h 496612"/>
              <a:gd name="connsiteX8" fmla="*/ 178650 w 279049"/>
              <a:gd name="connsiteY8" fmla="*/ 40072 h 496612"/>
              <a:gd name="connsiteX9" fmla="*/ 172028 w 279049"/>
              <a:gd name="connsiteY9" fmla="*/ 43855 h 496612"/>
              <a:gd name="connsiteX10" fmla="*/ 140340 w 279049"/>
              <a:gd name="connsiteY10" fmla="*/ 35342 h 496612"/>
              <a:gd name="connsiteX11" fmla="*/ 130408 w 279049"/>
              <a:gd name="connsiteY11" fmla="*/ 36761 h 496612"/>
              <a:gd name="connsiteX12" fmla="*/ 122841 w 279049"/>
              <a:gd name="connsiteY12" fmla="*/ 65139 h 496612"/>
              <a:gd name="connsiteX13" fmla="*/ 126151 w 279049"/>
              <a:gd name="connsiteY13" fmla="*/ 99665 h 496612"/>
              <a:gd name="connsiteX14" fmla="*/ 127570 w 279049"/>
              <a:gd name="connsiteY14" fmla="*/ 99665 h 496612"/>
              <a:gd name="connsiteX15" fmla="*/ 136556 w 279049"/>
              <a:gd name="connsiteY15" fmla="*/ 109124 h 496612"/>
              <a:gd name="connsiteX16" fmla="*/ 146962 w 279049"/>
              <a:gd name="connsiteY16" fmla="*/ 130880 h 496612"/>
              <a:gd name="connsiteX17" fmla="*/ 147435 w 279049"/>
              <a:gd name="connsiteY17" fmla="*/ 169664 h 496612"/>
              <a:gd name="connsiteX18" fmla="*/ 135610 w 279049"/>
              <a:gd name="connsiteY18" fmla="*/ 175812 h 496612"/>
              <a:gd name="connsiteX19" fmla="*/ 126624 w 279049"/>
              <a:gd name="connsiteY19" fmla="*/ 197096 h 496612"/>
              <a:gd name="connsiteX20" fmla="*/ 110543 w 279049"/>
              <a:gd name="connsiteY20" fmla="*/ 178177 h 496612"/>
              <a:gd name="connsiteX21" fmla="*/ 109597 w 279049"/>
              <a:gd name="connsiteY21" fmla="*/ 156894 h 496612"/>
              <a:gd name="connsiteX22" fmla="*/ 115746 w 279049"/>
              <a:gd name="connsiteY22" fmla="*/ 143178 h 496612"/>
              <a:gd name="connsiteX23" fmla="*/ 114327 w 279049"/>
              <a:gd name="connsiteY23" fmla="*/ 130880 h 496612"/>
              <a:gd name="connsiteX24" fmla="*/ 104395 w 279049"/>
              <a:gd name="connsiteY24" fmla="*/ 123313 h 496612"/>
              <a:gd name="connsiteX25" fmla="*/ 96828 w 279049"/>
              <a:gd name="connsiteY25" fmla="*/ 126151 h 496612"/>
              <a:gd name="connsiteX26" fmla="*/ 82639 w 279049"/>
              <a:gd name="connsiteY26" fmla="*/ 111962 h 496612"/>
              <a:gd name="connsiteX27" fmla="*/ 1761 w 279049"/>
              <a:gd name="connsiteY27" fmla="*/ 136556 h 496612"/>
              <a:gd name="connsiteX28" fmla="*/ 3180 w 279049"/>
              <a:gd name="connsiteY28" fmla="*/ 157840 h 496612"/>
              <a:gd name="connsiteX29" fmla="*/ 4599 w 279049"/>
              <a:gd name="connsiteY29" fmla="*/ 169191 h 496612"/>
              <a:gd name="connsiteX30" fmla="*/ 26356 w 279049"/>
              <a:gd name="connsiteY30" fmla="*/ 168718 h 496612"/>
              <a:gd name="connsiteX31" fmla="*/ 38653 w 279049"/>
              <a:gd name="connsiteY31" fmla="*/ 174866 h 496612"/>
              <a:gd name="connsiteX32" fmla="*/ 43855 w 279049"/>
              <a:gd name="connsiteY32" fmla="*/ 182434 h 496612"/>
              <a:gd name="connsiteX33" fmla="*/ 56152 w 279049"/>
              <a:gd name="connsiteY33" fmla="*/ 184799 h 496612"/>
              <a:gd name="connsiteX34" fmla="*/ 69395 w 279049"/>
              <a:gd name="connsiteY34" fmla="*/ 194258 h 496612"/>
              <a:gd name="connsiteX35" fmla="*/ 67976 w 279049"/>
              <a:gd name="connsiteY35" fmla="*/ 232568 h 496612"/>
              <a:gd name="connsiteX36" fmla="*/ 61828 w 279049"/>
              <a:gd name="connsiteY36" fmla="*/ 253378 h 496612"/>
              <a:gd name="connsiteX37" fmla="*/ 59463 w 279049"/>
              <a:gd name="connsiteY37" fmla="*/ 275608 h 496612"/>
              <a:gd name="connsiteX38" fmla="*/ 63247 w 279049"/>
              <a:gd name="connsiteY38" fmla="*/ 284594 h 496612"/>
              <a:gd name="connsiteX39" fmla="*/ 59463 w 279049"/>
              <a:gd name="connsiteY39" fmla="*/ 302094 h 496612"/>
              <a:gd name="connsiteX40" fmla="*/ 55206 w 279049"/>
              <a:gd name="connsiteY40" fmla="*/ 304932 h 496612"/>
              <a:gd name="connsiteX41" fmla="*/ 47639 w 279049"/>
              <a:gd name="connsiteY41" fmla="*/ 326688 h 496612"/>
              <a:gd name="connsiteX42" fmla="*/ 18315 w 279049"/>
              <a:gd name="connsiteY42" fmla="*/ 360741 h 496612"/>
              <a:gd name="connsiteX43" fmla="*/ 28721 w 279049"/>
              <a:gd name="connsiteY43" fmla="*/ 403308 h 496612"/>
              <a:gd name="connsiteX44" fmla="*/ 33923 w 279049"/>
              <a:gd name="connsiteY44" fmla="*/ 424592 h 496612"/>
              <a:gd name="connsiteX45" fmla="*/ 27301 w 279049"/>
              <a:gd name="connsiteY45" fmla="*/ 458172 h 496612"/>
              <a:gd name="connsiteX46" fmla="*/ 29193 w 279049"/>
              <a:gd name="connsiteY46" fmla="*/ 469050 h 496612"/>
              <a:gd name="connsiteX47" fmla="*/ 32031 w 279049"/>
              <a:gd name="connsiteY47" fmla="*/ 482766 h 496612"/>
              <a:gd name="connsiteX48" fmla="*/ 33450 w 279049"/>
              <a:gd name="connsiteY48" fmla="*/ 496009 h 496612"/>
              <a:gd name="connsiteX49" fmla="*/ 52842 w 279049"/>
              <a:gd name="connsiteY49" fmla="*/ 496009 h 496612"/>
              <a:gd name="connsiteX50" fmla="*/ 56152 w 279049"/>
              <a:gd name="connsiteY50" fmla="*/ 480401 h 496612"/>
              <a:gd name="connsiteX51" fmla="*/ 49531 w 279049"/>
              <a:gd name="connsiteY51" fmla="*/ 478037 h 496612"/>
              <a:gd name="connsiteX52" fmla="*/ 48112 w 279049"/>
              <a:gd name="connsiteY52" fmla="*/ 465740 h 496612"/>
              <a:gd name="connsiteX53" fmla="*/ 60409 w 279049"/>
              <a:gd name="connsiteY53" fmla="*/ 454388 h 496612"/>
              <a:gd name="connsiteX54" fmla="*/ 92571 w 279049"/>
              <a:gd name="connsiteY54" fmla="*/ 438307 h 496612"/>
              <a:gd name="connsiteX55" fmla="*/ 114327 w 279049"/>
              <a:gd name="connsiteY55" fmla="*/ 427902 h 496612"/>
              <a:gd name="connsiteX56" fmla="*/ 126151 w 279049"/>
              <a:gd name="connsiteY56" fmla="*/ 417024 h 496612"/>
              <a:gd name="connsiteX57" fmla="*/ 130408 w 279049"/>
              <a:gd name="connsiteY57" fmla="*/ 404727 h 496612"/>
              <a:gd name="connsiteX58" fmla="*/ 124732 w 279049"/>
              <a:gd name="connsiteY58" fmla="*/ 399525 h 496612"/>
              <a:gd name="connsiteX59" fmla="*/ 129935 w 279049"/>
              <a:gd name="connsiteY59" fmla="*/ 385336 h 496612"/>
              <a:gd name="connsiteX60" fmla="*/ 132300 w 279049"/>
              <a:gd name="connsiteY60" fmla="*/ 356012 h 496612"/>
              <a:gd name="connsiteX61" fmla="*/ 127570 w 279049"/>
              <a:gd name="connsiteY61" fmla="*/ 357431 h 496612"/>
              <a:gd name="connsiteX62" fmla="*/ 127570 w 279049"/>
              <a:gd name="connsiteY62" fmla="*/ 348444 h 496612"/>
              <a:gd name="connsiteX63" fmla="*/ 123786 w 279049"/>
              <a:gd name="connsiteY63" fmla="*/ 330945 h 496612"/>
              <a:gd name="connsiteX64" fmla="*/ 112435 w 279049"/>
              <a:gd name="connsiteY64" fmla="*/ 308242 h 496612"/>
              <a:gd name="connsiteX65" fmla="*/ 115746 w 279049"/>
              <a:gd name="connsiteY65" fmla="*/ 286486 h 496612"/>
              <a:gd name="connsiteX66" fmla="*/ 126624 w 279049"/>
              <a:gd name="connsiteY66" fmla="*/ 279864 h 496612"/>
              <a:gd name="connsiteX67" fmla="*/ 146015 w 279049"/>
              <a:gd name="connsiteY67" fmla="*/ 258108 h 496612"/>
              <a:gd name="connsiteX68" fmla="*/ 156421 w 279049"/>
              <a:gd name="connsiteY68" fmla="*/ 252906 h 496612"/>
              <a:gd name="connsiteX69" fmla="*/ 188109 w 279049"/>
              <a:gd name="connsiteY69" fmla="*/ 220744 h 496612"/>
              <a:gd name="connsiteX70" fmla="*/ 218379 w 279049"/>
              <a:gd name="connsiteY70" fmla="*/ 206082 h 496612"/>
              <a:gd name="connsiteX71" fmla="*/ 242973 w 279049"/>
              <a:gd name="connsiteY71" fmla="*/ 194258 h 496612"/>
              <a:gd name="connsiteX72" fmla="*/ 260473 w 279049"/>
              <a:gd name="connsiteY72" fmla="*/ 175812 h 496612"/>
              <a:gd name="connsiteX73" fmla="*/ 271824 w 279049"/>
              <a:gd name="connsiteY73" fmla="*/ 155002 h 496612"/>
              <a:gd name="connsiteX74" fmla="*/ 280810 w 279049"/>
              <a:gd name="connsiteY74" fmla="*/ 133245 h 496612"/>
              <a:gd name="connsiteX75" fmla="*/ 276554 w 279049"/>
              <a:gd name="connsiteY75" fmla="*/ 118584 h 496612"/>
              <a:gd name="connsiteX76" fmla="*/ 277500 w 279049"/>
              <a:gd name="connsiteY76" fmla="*/ 71760 h 496612"/>
              <a:gd name="connsiteX77" fmla="*/ 275608 w 279049"/>
              <a:gd name="connsiteY77" fmla="*/ 45274 h 496612"/>
              <a:gd name="connsiteX78" fmla="*/ 277500 w 279049"/>
              <a:gd name="connsiteY78" fmla="*/ 15477 h 49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79049" h="496612">
                <a:moveTo>
                  <a:pt x="277500" y="15477"/>
                </a:moveTo>
                <a:lnTo>
                  <a:pt x="273716" y="1761"/>
                </a:lnTo>
                <a:lnTo>
                  <a:pt x="273716" y="1761"/>
                </a:lnTo>
                <a:lnTo>
                  <a:pt x="273716" y="1761"/>
                </a:lnTo>
                <a:lnTo>
                  <a:pt x="251960" y="19261"/>
                </a:lnTo>
                <a:lnTo>
                  <a:pt x="222636" y="31085"/>
                </a:lnTo>
                <a:lnTo>
                  <a:pt x="207028" y="30612"/>
                </a:lnTo>
                <a:lnTo>
                  <a:pt x="197096" y="39598"/>
                </a:lnTo>
                <a:lnTo>
                  <a:pt x="178650" y="40072"/>
                </a:lnTo>
                <a:lnTo>
                  <a:pt x="172028" y="43855"/>
                </a:lnTo>
                <a:lnTo>
                  <a:pt x="140340" y="35342"/>
                </a:lnTo>
                <a:lnTo>
                  <a:pt x="130408" y="36761"/>
                </a:lnTo>
                <a:lnTo>
                  <a:pt x="122841" y="65139"/>
                </a:lnTo>
                <a:lnTo>
                  <a:pt x="126151" y="99665"/>
                </a:lnTo>
                <a:lnTo>
                  <a:pt x="127570" y="99665"/>
                </a:lnTo>
                <a:lnTo>
                  <a:pt x="136556" y="109124"/>
                </a:lnTo>
                <a:lnTo>
                  <a:pt x="146962" y="130880"/>
                </a:lnTo>
                <a:lnTo>
                  <a:pt x="147435" y="169664"/>
                </a:lnTo>
                <a:lnTo>
                  <a:pt x="135610" y="175812"/>
                </a:lnTo>
                <a:lnTo>
                  <a:pt x="126624" y="197096"/>
                </a:lnTo>
                <a:lnTo>
                  <a:pt x="110543" y="178177"/>
                </a:lnTo>
                <a:lnTo>
                  <a:pt x="109597" y="156894"/>
                </a:lnTo>
                <a:lnTo>
                  <a:pt x="115746" y="143178"/>
                </a:lnTo>
                <a:lnTo>
                  <a:pt x="114327" y="130880"/>
                </a:lnTo>
                <a:lnTo>
                  <a:pt x="104395" y="123313"/>
                </a:lnTo>
                <a:lnTo>
                  <a:pt x="96828" y="126151"/>
                </a:lnTo>
                <a:lnTo>
                  <a:pt x="82639" y="111962"/>
                </a:lnTo>
                <a:lnTo>
                  <a:pt x="1761" y="136556"/>
                </a:lnTo>
                <a:lnTo>
                  <a:pt x="3180" y="157840"/>
                </a:lnTo>
                <a:lnTo>
                  <a:pt x="4599" y="169191"/>
                </a:lnTo>
                <a:lnTo>
                  <a:pt x="26356" y="168718"/>
                </a:lnTo>
                <a:lnTo>
                  <a:pt x="38653" y="174866"/>
                </a:lnTo>
                <a:lnTo>
                  <a:pt x="43855" y="182434"/>
                </a:lnTo>
                <a:lnTo>
                  <a:pt x="56152" y="184799"/>
                </a:lnTo>
                <a:lnTo>
                  <a:pt x="69395" y="194258"/>
                </a:lnTo>
                <a:lnTo>
                  <a:pt x="67976" y="232568"/>
                </a:lnTo>
                <a:lnTo>
                  <a:pt x="61828" y="253378"/>
                </a:lnTo>
                <a:lnTo>
                  <a:pt x="59463" y="275608"/>
                </a:lnTo>
                <a:lnTo>
                  <a:pt x="63247" y="284594"/>
                </a:lnTo>
                <a:lnTo>
                  <a:pt x="59463" y="302094"/>
                </a:lnTo>
                <a:lnTo>
                  <a:pt x="55206" y="304932"/>
                </a:lnTo>
                <a:lnTo>
                  <a:pt x="47639" y="326688"/>
                </a:lnTo>
                <a:lnTo>
                  <a:pt x="18315" y="360741"/>
                </a:lnTo>
                <a:lnTo>
                  <a:pt x="28721" y="403308"/>
                </a:lnTo>
                <a:lnTo>
                  <a:pt x="33923" y="424592"/>
                </a:lnTo>
                <a:lnTo>
                  <a:pt x="27301" y="458172"/>
                </a:lnTo>
                <a:lnTo>
                  <a:pt x="29193" y="469050"/>
                </a:lnTo>
                <a:lnTo>
                  <a:pt x="32031" y="482766"/>
                </a:lnTo>
                <a:lnTo>
                  <a:pt x="33450" y="496009"/>
                </a:lnTo>
                <a:lnTo>
                  <a:pt x="52842" y="496009"/>
                </a:lnTo>
                <a:lnTo>
                  <a:pt x="56152" y="480401"/>
                </a:lnTo>
                <a:lnTo>
                  <a:pt x="49531" y="478037"/>
                </a:lnTo>
                <a:lnTo>
                  <a:pt x="48112" y="465740"/>
                </a:lnTo>
                <a:lnTo>
                  <a:pt x="60409" y="454388"/>
                </a:lnTo>
                <a:lnTo>
                  <a:pt x="92571" y="438307"/>
                </a:lnTo>
                <a:lnTo>
                  <a:pt x="114327" y="427902"/>
                </a:lnTo>
                <a:lnTo>
                  <a:pt x="126151" y="417024"/>
                </a:lnTo>
                <a:lnTo>
                  <a:pt x="130408" y="404727"/>
                </a:lnTo>
                <a:lnTo>
                  <a:pt x="124732" y="399525"/>
                </a:lnTo>
                <a:lnTo>
                  <a:pt x="129935" y="385336"/>
                </a:lnTo>
                <a:lnTo>
                  <a:pt x="132300" y="356012"/>
                </a:lnTo>
                <a:lnTo>
                  <a:pt x="127570" y="357431"/>
                </a:lnTo>
                <a:lnTo>
                  <a:pt x="127570" y="348444"/>
                </a:lnTo>
                <a:lnTo>
                  <a:pt x="123786" y="330945"/>
                </a:lnTo>
                <a:lnTo>
                  <a:pt x="112435" y="308242"/>
                </a:lnTo>
                <a:lnTo>
                  <a:pt x="115746" y="286486"/>
                </a:lnTo>
                <a:lnTo>
                  <a:pt x="126624" y="279864"/>
                </a:lnTo>
                <a:lnTo>
                  <a:pt x="146015" y="258108"/>
                </a:lnTo>
                <a:lnTo>
                  <a:pt x="156421" y="252906"/>
                </a:lnTo>
                <a:lnTo>
                  <a:pt x="188109" y="220744"/>
                </a:lnTo>
                <a:lnTo>
                  <a:pt x="218379" y="206082"/>
                </a:lnTo>
                <a:lnTo>
                  <a:pt x="242973" y="194258"/>
                </a:lnTo>
                <a:lnTo>
                  <a:pt x="260473" y="175812"/>
                </a:lnTo>
                <a:lnTo>
                  <a:pt x="271824" y="155002"/>
                </a:lnTo>
                <a:lnTo>
                  <a:pt x="280810" y="133245"/>
                </a:lnTo>
                <a:lnTo>
                  <a:pt x="276554" y="118584"/>
                </a:lnTo>
                <a:lnTo>
                  <a:pt x="277500" y="71760"/>
                </a:lnTo>
                <a:lnTo>
                  <a:pt x="275608" y="45274"/>
                </a:lnTo>
                <a:lnTo>
                  <a:pt x="277500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1800395-8637-4225-805E-D69084E4DC33}"/>
              </a:ext>
            </a:extLst>
          </p:cNvPr>
          <p:cNvSpPr/>
          <p:nvPr/>
        </p:nvSpPr>
        <p:spPr>
          <a:xfrm>
            <a:off x="1908518" y="2345805"/>
            <a:ext cx="719394" cy="741829"/>
          </a:xfrm>
          <a:custGeom>
            <a:avLst/>
            <a:gdLst>
              <a:gd name="connsiteX0" fmla="*/ 319120 w 316886"/>
              <a:gd name="connsiteY0" fmla="*/ 75071 h 387830"/>
              <a:gd name="connsiteX1" fmla="*/ 223109 w 316886"/>
              <a:gd name="connsiteY1" fmla="*/ 1761 h 387830"/>
              <a:gd name="connsiteX2" fmla="*/ 222163 w 316886"/>
              <a:gd name="connsiteY2" fmla="*/ 47639 h 387830"/>
              <a:gd name="connsiteX3" fmla="*/ 137502 w 316886"/>
              <a:gd name="connsiteY3" fmla="*/ 46220 h 387830"/>
              <a:gd name="connsiteX4" fmla="*/ 136556 w 316886"/>
              <a:gd name="connsiteY4" fmla="*/ 123313 h 387830"/>
              <a:gd name="connsiteX5" fmla="*/ 111962 w 316886"/>
              <a:gd name="connsiteY5" fmla="*/ 125678 h 387830"/>
              <a:gd name="connsiteX6" fmla="*/ 105340 w 316886"/>
              <a:gd name="connsiteY6" fmla="*/ 141286 h 387830"/>
              <a:gd name="connsiteX7" fmla="*/ 109597 w 316886"/>
              <a:gd name="connsiteY7" fmla="*/ 184799 h 387830"/>
              <a:gd name="connsiteX8" fmla="*/ 7437 w 316886"/>
              <a:gd name="connsiteY8" fmla="*/ 184326 h 387830"/>
              <a:gd name="connsiteX9" fmla="*/ 1761 w 316886"/>
              <a:gd name="connsiteY9" fmla="*/ 194731 h 387830"/>
              <a:gd name="connsiteX10" fmla="*/ 15004 w 316886"/>
              <a:gd name="connsiteY10" fmla="*/ 207501 h 387830"/>
              <a:gd name="connsiteX11" fmla="*/ 21626 w 316886"/>
              <a:gd name="connsiteY11" fmla="*/ 221690 h 387830"/>
              <a:gd name="connsiteX12" fmla="*/ 18315 w 316886"/>
              <a:gd name="connsiteY12" fmla="*/ 236825 h 387830"/>
              <a:gd name="connsiteX13" fmla="*/ 21153 w 316886"/>
              <a:gd name="connsiteY13" fmla="*/ 251960 h 387830"/>
              <a:gd name="connsiteX14" fmla="*/ 23517 w 316886"/>
              <a:gd name="connsiteY14" fmla="*/ 281756 h 387830"/>
              <a:gd name="connsiteX15" fmla="*/ 19734 w 316886"/>
              <a:gd name="connsiteY15" fmla="*/ 309661 h 387830"/>
              <a:gd name="connsiteX16" fmla="*/ 11693 w 316886"/>
              <a:gd name="connsiteY16" fmla="*/ 324796 h 387830"/>
              <a:gd name="connsiteX17" fmla="*/ 13585 w 316886"/>
              <a:gd name="connsiteY17" fmla="*/ 340877 h 387830"/>
              <a:gd name="connsiteX18" fmla="*/ 23045 w 316886"/>
              <a:gd name="connsiteY18" fmla="*/ 331418 h 387830"/>
              <a:gd name="connsiteX19" fmla="*/ 35815 w 316886"/>
              <a:gd name="connsiteY19" fmla="*/ 333782 h 387830"/>
              <a:gd name="connsiteX20" fmla="*/ 49058 w 316886"/>
              <a:gd name="connsiteY20" fmla="*/ 327161 h 387830"/>
              <a:gd name="connsiteX21" fmla="*/ 63719 w 316886"/>
              <a:gd name="connsiteY21" fmla="*/ 327161 h 387830"/>
              <a:gd name="connsiteX22" fmla="*/ 76017 w 316886"/>
              <a:gd name="connsiteY22" fmla="*/ 335674 h 387830"/>
              <a:gd name="connsiteX23" fmla="*/ 93516 w 316886"/>
              <a:gd name="connsiteY23" fmla="*/ 343715 h 387830"/>
              <a:gd name="connsiteX24" fmla="*/ 108651 w 316886"/>
              <a:gd name="connsiteY24" fmla="*/ 365944 h 387830"/>
              <a:gd name="connsiteX25" fmla="*/ 125678 w 316886"/>
              <a:gd name="connsiteY25" fmla="*/ 386754 h 387830"/>
              <a:gd name="connsiteX26" fmla="*/ 134664 w 316886"/>
              <a:gd name="connsiteY26" fmla="*/ 381079 h 387830"/>
              <a:gd name="connsiteX27" fmla="*/ 139394 w 316886"/>
              <a:gd name="connsiteY27" fmla="*/ 363579 h 387830"/>
              <a:gd name="connsiteX28" fmla="*/ 147907 w 316886"/>
              <a:gd name="connsiteY28" fmla="*/ 362633 h 387830"/>
              <a:gd name="connsiteX29" fmla="*/ 165880 w 316886"/>
              <a:gd name="connsiteY29" fmla="*/ 371147 h 387830"/>
              <a:gd name="connsiteX30" fmla="*/ 181015 w 316886"/>
              <a:gd name="connsiteY30" fmla="*/ 364998 h 387830"/>
              <a:gd name="connsiteX31" fmla="*/ 190947 w 316886"/>
              <a:gd name="connsiteY31" fmla="*/ 366890 h 387830"/>
              <a:gd name="connsiteX32" fmla="*/ 195204 w 316886"/>
              <a:gd name="connsiteY32" fmla="*/ 360268 h 387830"/>
              <a:gd name="connsiteX33" fmla="*/ 300675 w 316886"/>
              <a:gd name="connsiteY33" fmla="*/ 359795 h 387830"/>
              <a:gd name="connsiteX34" fmla="*/ 306823 w 316886"/>
              <a:gd name="connsiteY34" fmla="*/ 338985 h 387830"/>
              <a:gd name="connsiteX35" fmla="*/ 302094 w 316886"/>
              <a:gd name="connsiteY35" fmla="*/ 335201 h 387830"/>
              <a:gd name="connsiteX36" fmla="*/ 290742 w 316886"/>
              <a:gd name="connsiteY36" fmla="*/ 205136 h 387830"/>
              <a:gd name="connsiteX37" fmla="*/ 279391 w 316886"/>
              <a:gd name="connsiteY37" fmla="*/ 75544 h 387830"/>
              <a:gd name="connsiteX38" fmla="*/ 319120 w 316886"/>
              <a:gd name="connsiteY38" fmla="*/ 75071 h 38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6886" h="387830">
                <a:moveTo>
                  <a:pt x="319120" y="75071"/>
                </a:moveTo>
                <a:lnTo>
                  <a:pt x="223109" y="1761"/>
                </a:lnTo>
                <a:lnTo>
                  <a:pt x="222163" y="47639"/>
                </a:lnTo>
                <a:lnTo>
                  <a:pt x="137502" y="46220"/>
                </a:lnTo>
                <a:lnTo>
                  <a:pt x="136556" y="123313"/>
                </a:lnTo>
                <a:lnTo>
                  <a:pt x="111962" y="125678"/>
                </a:lnTo>
                <a:lnTo>
                  <a:pt x="105340" y="141286"/>
                </a:lnTo>
                <a:lnTo>
                  <a:pt x="109597" y="184799"/>
                </a:lnTo>
                <a:lnTo>
                  <a:pt x="7437" y="184326"/>
                </a:lnTo>
                <a:lnTo>
                  <a:pt x="1761" y="194731"/>
                </a:lnTo>
                <a:lnTo>
                  <a:pt x="15004" y="207501"/>
                </a:lnTo>
                <a:lnTo>
                  <a:pt x="21626" y="221690"/>
                </a:lnTo>
                <a:lnTo>
                  <a:pt x="18315" y="236825"/>
                </a:lnTo>
                <a:lnTo>
                  <a:pt x="21153" y="251960"/>
                </a:lnTo>
                <a:lnTo>
                  <a:pt x="23517" y="281756"/>
                </a:lnTo>
                <a:lnTo>
                  <a:pt x="19734" y="309661"/>
                </a:lnTo>
                <a:lnTo>
                  <a:pt x="11693" y="324796"/>
                </a:lnTo>
                <a:lnTo>
                  <a:pt x="13585" y="340877"/>
                </a:lnTo>
                <a:lnTo>
                  <a:pt x="23045" y="331418"/>
                </a:lnTo>
                <a:lnTo>
                  <a:pt x="35815" y="333782"/>
                </a:lnTo>
                <a:lnTo>
                  <a:pt x="49058" y="327161"/>
                </a:lnTo>
                <a:lnTo>
                  <a:pt x="63719" y="327161"/>
                </a:lnTo>
                <a:lnTo>
                  <a:pt x="76017" y="335674"/>
                </a:lnTo>
                <a:lnTo>
                  <a:pt x="93516" y="343715"/>
                </a:lnTo>
                <a:lnTo>
                  <a:pt x="108651" y="365944"/>
                </a:lnTo>
                <a:lnTo>
                  <a:pt x="125678" y="386754"/>
                </a:lnTo>
                <a:lnTo>
                  <a:pt x="134664" y="381079"/>
                </a:lnTo>
                <a:lnTo>
                  <a:pt x="139394" y="363579"/>
                </a:lnTo>
                <a:lnTo>
                  <a:pt x="147907" y="362633"/>
                </a:lnTo>
                <a:lnTo>
                  <a:pt x="165880" y="371147"/>
                </a:lnTo>
                <a:lnTo>
                  <a:pt x="181015" y="364998"/>
                </a:lnTo>
                <a:lnTo>
                  <a:pt x="190947" y="366890"/>
                </a:lnTo>
                <a:lnTo>
                  <a:pt x="195204" y="360268"/>
                </a:lnTo>
                <a:lnTo>
                  <a:pt x="300675" y="359795"/>
                </a:lnTo>
                <a:lnTo>
                  <a:pt x="306823" y="338985"/>
                </a:lnTo>
                <a:lnTo>
                  <a:pt x="302094" y="335201"/>
                </a:lnTo>
                <a:lnTo>
                  <a:pt x="290742" y="205136"/>
                </a:lnTo>
                <a:lnTo>
                  <a:pt x="279391" y="75544"/>
                </a:lnTo>
                <a:lnTo>
                  <a:pt x="319120" y="7507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233A41D0-5159-4B50-9A2A-E901249176E3}"/>
              </a:ext>
            </a:extLst>
          </p:cNvPr>
          <p:cNvSpPr/>
          <p:nvPr/>
        </p:nvSpPr>
        <p:spPr>
          <a:xfrm>
            <a:off x="4874144" y="4454588"/>
            <a:ext cx="182533" cy="434241"/>
          </a:xfrm>
          <a:custGeom>
            <a:avLst/>
            <a:gdLst>
              <a:gd name="connsiteX0" fmla="*/ 50476 w 80403"/>
              <a:gd name="connsiteY0" fmla="*/ 146488 h 227022"/>
              <a:gd name="connsiteX1" fmla="*/ 50950 w 80403"/>
              <a:gd name="connsiteY1" fmla="*/ 135610 h 227022"/>
              <a:gd name="connsiteX2" fmla="*/ 45274 w 80403"/>
              <a:gd name="connsiteY2" fmla="*/ 126624 h 227022"/>
              <a:gd name="connsiteX3" fmla="*/ 45747 w 80403"/>
              <a:gd name="connsiteY3" fmla="*/ 113381 h 227022"/>
              <a:gd name="connsiteX4" fmla="*/ 38652 w 80403"/>
              <a:gd name="connsiteY4" fmla="*/ 91151 h 227022"/>
              <a:gd name="connsiteX5" fmla="*/ 46693 w 80403"/>
              <a:gd name="connsiteY5" fmla="*/ 74598 h 227022"/>
              <a:gd name="connsiteX6" fmla="*/ 46220 w 80403"/>
              <a:gd name="connsiteY6" fmla="*/ 38179 h 227022"/>
              <a:gd name="connsiteX7" fmla="*/ 37234 w 80403"/>
              <a:gd name="connsiteY7" fmla="*/ 18788 h 227022"/>
              <a:gd name="connsiteX8" fmla="*/ 38179 w 80403"/>
              <a:gd name="connsiteY8" fmla="*/ 15477 h 227022"/>
              <a:gd name="connsiteX9" fmla="*/ 38179 w 80403"/>
              <a:gd name="connsiteY9" fmla="*/ 15477 h 227022"/>
              <a:gd name="connsiteX10" fmla="*/ 32977 w 80403"/>
              <a:gd name="connsiteY10" fmla="*/ 7437 h 227022"/>
              <a:gd name="connsiteX11" fmla="*/ 7437 w 80403"/>
              <a:gd name="connsiteY11" fmla="*/ 1761 h 227022"/>
              <a:gd name="connsiteX12" fmla="*/ 19734 w 80403"/>
              <a:gd name="connsiteY12" fmla="*/ 15004 h 227022"/>
              <a:gd name="connsiteX13" fmla="*/ 25409 w 80403"/>
              <a:gd name="connsiteY13" fmla="*/ 40544 h 227022"/>
              <a:gd name="connsiteX14" fmla="*/ 20680 w 80403"/>
              <a:gd name="connsiteY14" fmla="*/ 49058 h 227022"/>
              <a:gd name="connsiteX15" fmla="*/ 15004 w 80403"/>
              <a:gd name="connsiteY15" fmla="*/ 73179 h 227022"/>
              <a:gd name="connsiteX16" fmla="*/ 19261 w 80403"/>
              <a:gd name="connsiteY16" fmla="*/ 98246 h 227022"/>
              <a:gd name="connsiteX17" fmla="*/ 10748 w 80403"/>
              <a:gd name="connsiteY17" fmla="*/ 108651 h 227022"/>
              <a:gd name="connsiteX18" fmla="*/ 1761 w 80403"/>
              <a:gd name="connsiteY18" fmla="*/ 136556 h 227022"/>
              <a:gd name="connsiteX19" fmla="*/ 15477 w 80403"/>
              <a:gd name="connsiteY19" fmla="*/ 144596 h 227022"/>
              <a:gd name="connsiteX20" fmla="*/ 29666 w 80403"/>
              <a:gd name="connsiteY20" fmla="*/ 158785 h 227022"/>
              <a:gd name="connsiteX21" fmla="*/ 37234 w 80403"/>
              <a:gd name="connsiteY21" fmla="*/ 155948 h 227022"/>
              <a:gd name="connsiteX22" fmla="*/ 47166 w 80403"/>
              <a:gd name="connsiteY22" fmla="*/ 163515 h 227022"/>
              <a:gd name="connsiteX23" fmla="*/ 48585 w 80403"/>
              <a:gd name="connsiteY23" fmla="*/ 175812 h 227022"/>
              <a:gd name="connsiteX24" fmla="*/ 42436 w 80403"/>
              <a:gd name="connsiteY24" fmla="*/ 189528 h 227022"/>
              <a:gd name="connsiteX25" fmla="*/ 43382 w 80403"/>
              <a:gd name="connsiteY25" fmla="*/ 210811 h 227022"/>
              <a:gd name="connsiteX26" fmla="*/ 59463 w 80403"/>
              <a:gd name="connsiteY26" fmla="*/ 229730 h 227022"/>
              <a:gd name="connsiteX27" fmla="*/ 68449 w 80403"/>
              <a:gd name="connsiteY27" fmla="*/ 208446 h 227022"/>
              <a:gd name="connsiteX28" fmla="*/ 80273 w 80403"/>
              <a:gd name="connsiteY28" fmla="*/ 202298 h 227022"/>
              <a:gd name="connsiteX29" fmla="*/ 79800 w 80403"/>
              <a:gd name="connsiteY29" fmla="*/ 163515 h 227022"/>
              <a:gd name="connsiteX30" fmla="*/ 69395 w 80403"/>
              <a:gd name="connsiteY30" fmla="*/ 141759 h 227022"/>
              <a:gd name="connsiteX31" fmla="*/ 60409 w 80403"/>
              <a:gd name="connsiteY31" fmla="*/ 132299 h 227022"/>
              <a:gd name="connsiteX32" fmla="*/ 58990 w 80403"/>
              <a:gd name="connsiteY32" fmla="*/ 132299 h 227022"/>
              <a:gd name="connsiteX33" fmla="*/ 58990 w 80403"/>
              <a:gd name="connsiteY33" fmla="*/ 136083 h 227022"/>
              <a:gd name="connsiteX34" fmla="*/ 64192 w 80403"/>
              <a:gd name="connsiteY34" fmla="*/ 137502 h 227022"/>
              <a:gd name="connsiteX35" fmla="*/ 68922 w 80403"/>
              <a:gd name="connsiteY35" fmla="*/ 153583 h 227022"/>
              <a:gd name="connsiteX36" fmla="*/ 67976 w 80403"/>
              <a:gd name="connsiteY36" fmla="*/ 157366 h 227022"/>
              <a:gd name="connsiteX37" fmla="*/ 58990 w 80403"/>
              <a:gd name="connsiteY37" fmla="*/ 145542 h 227022"/>
              <a:gd name="connsiteX38" fmla="*/ 54260 w 80403"/>
              <a:gd name="connsiteY38" fmla="*/ 153110 h 227022"/>
              <a:gd name="connsiteX39" fmla="*/ 50476 w 80403"/>
              <a:gd name="connsiteY39" fmla="*/ 146488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0403" h="227022">
                <a:moveTo>
                  <a:pt x="50476" y="146488"/>
                </a:moveTo>
                <a:lnTo>
                  <a:pt x="50950" y="135610"/>
                </a:lnTo>
                <a:lnTo>
                  <a:pt x="45274" y="126624"/>
                </a:lnTo>
                <a:lnTo>
                  <a:pt x="45747" y="113381"/>
                </a:lnTo>
                <a:lnTo>
                  <a:pt x="38652" y="91151"/>
                </a:lnTo>
                <a:lnTo>
                  <a:pt x="46693" y="74598"/>
                </a:lnTo>
                <a:lnTo>
                  <a:pt x="46220" y="38179"/>
                </a:lnTo>
                <a:lnTo>
                  <a:pt x="37234" y="18788"/>
                </a:lnTo>
                <a:lnTo>
                  <a:pt x="38179" y="15477"/>
                </a:lnTo>
                <a:lnTo>
                  <a:pt x="38179" y="15477"/>
                </a:lnTo>
                <a:lnTo>
                  <a:pt x="32977" y="7437"/>
                </a:lnTo>
                <a:lnTo>
                  <a:pt x="7437" y="1761"/>
                </a:lnTo>
                <a:lnTo>
                  <a:pt x="19734" y="15004"/>
                </a:lnTo>
                <a:lnTo>
                  <a:pt x="25409" y="40544"/>
                </a:lnTo>
                <a:lnTo>
                  <a:pt x="20680" y="49058"/>
                </a:lnTo>
                <a:lnTo>
                  <a:pt x="15004" y="73179"/>
                </a:lnTo>
                <a:lnTo>
                  <a:pt x="19261" y="98246"/>
                </a:lnTo>
                <a:lnTo>
                  <a:pt x="10748" y="108651"/>
                </a:lnTo>
                <a:lnTo>
                  <a:pt x="1761" y="136556"/>
                </a:lnTo>
                <a:lnTo>
                  <a:pt x="15477" y="144596"/>
                </a:lnTo>
                <a:lnTo>
                  <a:pt x="29666" y="158785"/>
                </a:lnTo>
                <a:lnTo>
                  <a:pt x="37234" y="155948"/>
                </a:lnTo>
                <a:lnTo>
                  <a:pt x="47166" y="163515"/>
                </a:lnTo>
                <a:lnTo>
                  <a:pt x="48585" y="175812"/>
                </a:lnTo>
                <a:lnTo>
                  <a:pt x="42436" y="189528"/>
                </a:lnTo>
                <a:lnTo>
                  <a:pt x="43382" y="210811"/>
                </a:lnTo>
                <a:lnTo>
                  <a:pt x="59463" y="229730"/>
                </a:lnTo>
                <a:lnTo>
                  <a:pt x="68449" y="208446"/>
                </a:lnTo>
                <a:lnTo>
                  <a:pt x="80273" y="202298"/>
                </a:lnTo>
                <a:lnTo>
                  <a:pt x="79800" y="163515"/>
                </a:lnTo>
                <a:lnTo>
                  <a:pt x="69395" y="141759"/>
                </a:lnTo>
                <a:lnTo>
                  <a:pt x="60409" y="132299"/>
                </a:lnTo>
                <a:lnTo>
                  <a:pt x="58990" y="132299"/>
                </a:lnTo>
                <a:lnTo>
                  <a:pt x="58990" y="136083"/>
                </a:lnTo>
                <a:lnTo>
                  <a:pt x="64192" y="137502"/>
                </a:lnTo>
                <a:lnTo>
                  <a:pt x="68922" y="153583"/>
                </a:lnTo>
                <a:lnTo>
                  <a:pt x="67976" y="157366"/>
                </a:lnTo>
                <a:lnTo>
                  <a:pt x="58990" y="145542"/>
                </a:lnTo>
                <a:lnTo>
                  <a:pt x="54260" y="153110"/>
                </a:lnTo>
                <a:lnTo>
                  <a:pt x="50476" y="1464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A149DB5B-E65A-4476-B5EB-EDD4AAC0FB10}"/>
              </a:ext>
            </a:extLst>
          </p:cNvPr>
          <p:cNvSpPr/>
          <p:nvPr/>
        </p:nvSpPr>
        <p:spPr>
          <a:xfrm>
            <a:off x="3616814" y="4898781"/>
            <a:ext cx="794556" cy="696596"/>
          </a:xfrm>
          <a:custGeom>
            <a:avLst/>
            <a:gdLst>
              <a:gd name="connsiteX0" fmla="*/ 302567 w 349993"/>
              <a:gd name="connsiteY0" fmla="*/ 19261 h 364182"/>
              <a:gd name="connsiteX1" fmla="*/ 253851 w 349993"/>
              <a:gd name="connsiteY1" fmla="*/ 31085 h 364182"/>
              <a:gd name="connsiteX2" fmla="*/ 190474 w 349993"/>
              <a:gd name="connsiteY2" fmla="*/ 26828 h 364182"/>
              <a:gd name="connsiteX3" fmla="*/ 172974 w 349993"/>
              <a:gd name="connsiteY3" fmla="*/ 12639 h 364182"/>
              <a:gd name="connsiteX4" fmla="*/ 66557 w 349993"/>
              <a:gd name="connsiteY4" fmla="*/ 14058 h 364182"/>
              <a:gd name="connsiteX5" fmla="*/ 62300 w 349993"/>
              <a:gd name="connsiteY5" fmla="*/ 15950 h 364182"/>
              <a:gd name="connsiteX6" fmla="*/ 47166 w 349993"/>
              <a:gd name="connsiteY6" fmla="*/ 2234 h 364182"/>
              <a:gd name="connsiteX7" fmla="*/ 30139 w 349993"/>
              <a:gd name="connsiteY7" fmla="*/ 1761 h 364182"/>
              <a:gd name="connsiteX8" fmla="*/ 14531 w 349993"/>
              <a:gd name="connsiteY8" fmla="*/ 6491 h 364182"/>
              <a:gd name="connsiteX9" fmla="*/ 1761 w 349993"/>
              <a:gd name="connsiteY9" fmla="*/ 12166 h 364182"/>
              <a:gd name="connsiteX10" fmla="*/ 2707 w 349993"/>
              <a:gd name="connsiteY10" fmla="*/ 35342 h 364182"/>
              <a:gd name="connsiteX11" fmla="*/ 23517 w 349993"/>
              <a:gd name="connsiteY11" fmla="*/ 64665 h 364182"/>
              <a:gd name="connsiteX12" fmla="*/ 28720 w 349993"/>
              <a:gd name="connsiteY12" fmla="*/ 83584 h 364182"/>
              <a:gd name="connsiteX13" fmla="*/ 41963 w 349993"/>
              <a:gd name="connsiteY13" fmla="*/ 120002 h 364182"/>
              <a:gd name="connsiteX14" fmla="*/ 54733 w 349993"/>
              <a:gd name="connsiteY14" fmla="*/ 144597 h 364182"/>
              <a:gd name="connsiteX15" fmla="*/ 64665 w 349993"/>
              <a:gd name="connsiteY15" fmla="*/ 156894 h 364182"/>
              <a:gd name="connsiteX16" fmla="*/ 67503 w 349993"/>
              <a:gd name="connsiteY16" fmla="*/ 173447 h 364182"/>
              <a:gd name="connsiteX17" fmla="*/ 67503 w 349993"/>
              <a:gd name="connsiteY17" fmla="*/ 209393 h 364182"/>
              <a:gd name="connsiteX18" fmla="*/ 75071 w 349993"/>
              <a:gd name="connsiteY18" fmla="*/ 255743 h 364182"/>
              <a:gd name="connsiteX19" fmla="*/ 80746 w 349993"/>
              <a:gd name="connsiteY19" fmla="*/ 277499 h 364182"/>
              <a:gd name="connsiteX20" fmla="*/ 85476 w 349993"/>
              <a:gd name="connsiteY20" fmla="*/ 306823 h 364182"/>
              <a:gd name="connsiteX21" fmla="*/ 94462 w 349993"/>
              <a:gd name="connsiteY21" fmla="*/ 329053 h 364182"/>
              <a:gd name="connsiteX22" fmla="*/ 112908 w 349993"/>
              <a:gd name="connsiteY22" fmla="*/ 351755 h 364182"/>
              <a:gd name="connsiteX23" fmla="*/ 125678 w 349993"/>
              <a:gd name="connsiteY23" fmla="*/ 336620 h 364182"/>
              <a:gd name="connsiteX24" fmla="*/ 135610 w 349993"/>
              <a:gd name="connsiteY24" fmla="*/ 345133 h 364182"/>
              <a:gd name="connsiteX25" fmla="*/ 139394 w 349993"/>
              <a:gd name="connsiteY25" fmla="*/ 357903 h 364182"/>
              <a:gd name="connsiteX26" fmla="*/ 150745 w 349993"/>
              <a:gd name="connsiteY26" fmla="*/ 360268 h 364182"/>
              <a:gd name="connsiteX27" fmla="*/ 166353 w 349993"/>
              <a:gd name="connsiteY27" fmla="*/ 365944 h 364182"/>
              <a:gd name="connsiteX28" fmla="*/ 180069 w 349993"/>
              <a:gd name="connsiteY28" fmla="*/ 363579 h 364182"/>
              <a:gd name="connsiteX29" fmla="*/ 203717 w 349993"/>
              <a:gd name="connsiteY29" fmla="*/ 348444 h 364182"/>
              <a:gd name="connsiteX30" fmla="*/ 208919 w 349993"/>
              <a:gd name="connsiteY30" fmla="*/ 236825 h 364182"/>
              <a:gd name="connsiteX31" fmla="*/ 211757 w 349993"/>
              <a:gd name="connsiteY31" fmla="*/ 149326 h 364182"/>
              <a:gd name="connsiteX32" fmla="*/ 237297 w 349993"/>
              <a:gd name="connsiteY32" fmla="*/ 148380 h 364182"/>
              <a:gd name="connsiteX33" fmla="*/ 241554 w 349993"/>
              <a:gd name="connsiteY33" fmla="*/ 41017 h 364182"/>
              <a:gd name="connsiteX34" fmla="*/ 260945 w 349993"/>
              <a:gd name="connsiteY34" fmla="*/ 40071 h 364182"/>
              <a:gd name="connsiteX35" fmla="*/ 301620 w 349993"/>
              <a:gd name="connsiteY35" fmla="*/ 29666 h 364182"/>
              <a:gd name="connsiteX36" fmla="*/ 311080 w 349993"/>
              <a:gd name="connsiteY36" fmla="*/ 41963 h 364182"/>
              <a:gd name="connsiteX37" fmla="*/ 328580 w 349993"/>
              <a:gd name="connsiteY37" fmla="*/ 30139 h 364182"/>
              <a:gd name="connsiteX38" fmla="*/ 336147 w 349993"/>
              <a:gd name="connsiteY38" fmla="*/ 30139 h 364182"/>
              <a:gd name="connsiteX39" fmla="*/ 351282 w 349993"/>
              <a:gd name="connsiteY39" fmla="*/ 23045 h 364182"/>
              <a:gd name="connsiteX40" fmla="*/ 351282 w 349993"/>
              <a:gd name="connsiteY40" fmla="*/ 20680 h 364182"/>
              <a:gd name="connsiteX41" fmla="*/ 341349 w 349993"/>
              <a:gd name="connsiteY41" fmla="*/ 14058 h 364182"/>
              <a:gd name="connsiteX42" fmla="*/ 324323 w 349993"/>
              <a:gd name="connsiteY42" fmla="*/ 12166 h 364182"/>
              <a:gd name="connsiteX43" fmla="*/ 302567 w 349993"/>
              <a:gd name="connsiteY43" fmla="*/ 19261 h 3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9993" h="364182">
                <a:moveTo>
                  <a:pt x="302567" y="19261"/>
                </a:moveTo>
                <a:lnTo>
                  <a:pt x="253851" y="31085"/>
                </a:lnTo>
                <a:lnTo>
                  <a:pt x="190474" y="26828"/>
                </a:lnTo>
                <a:lnTo>
                  <a:pt x="172974" y="12639"/>
                </a:lnTo>
                <a:lnTo>
                  <a:pt x="66557" y="14058"/>
                </a:lnTo>
                <a:lnTo>
                  <a:pt x="62300" y="15950"/>
                </a:lnTo>
                <a:lnTo>
                  <a:pt x="47166" y="2234"/>
                </a:lnTo>
                <a:lnTo>
                  <a:pt x="30139" y="1761"/>
                </a:lnTo>
                <a:lnTo>
                  <a:pt x="14531" y="6491"/>
                </a:lnTo>
                <a:lnTo>
                  <a:pt x="1761" y="12166"/>
                </a:lnTo>
                <a:lnTo>
                  <a:pt x="2707" y="35342"/>
                </a:lnTo>
                <a:lnTo>
                  <a:pt x="23517" y="64665"/>
                </a:lnTo>
                <a:lnTo>
                  <a:pt x="28720" y="83584"/>
                </a:lnTo>
                <a:lnTo>
                  <a:pt x="41963" y="120002"/>
                </a:lnTo>
                <a:lnTo>
                  <a:pt x="54733" y="144597"/>
                </a:lnTo>
                <a:lnTo>
                  <a:pt x="64665" y="156894"/>
                </a:lnTo>
                <a:lnTo>
                  <a:pt x="67503" y="173447"/>
                </a:lnTo>
                <a:lnTo>
                  <a:pt x="67503" y="209393"/>
                </a:lnTo>
                <a:lnTo>
                  <a:pt x="75071" y="255743"/>
                </a:lnTo>
                <a:lnTo>
                  <a:pt x="80746" y="277499"/>
                </a:lnTo>
                <a:lnTo>
                  <a:pt x="85476" y="306823"/>
                </a:lnTo>
                <a:lnTo>
                  <a:pt x="94462" y="329053"/>
                </a:lnTo>
                <a:lnTo>
                  <a:pt x="112908" y="351755"/>
                </a:lnTo>
                <a:lnTo>
                  <a:pt x="125678" y="336620"/>
                </a:lnTo>
                <a:lnTo>
                  <a:pt x="135610" y="345133"/>
                </a:lnTo>
                <a:lnTo>
                  <a:pt x="139394" y="357903"/>
                </a:lnTo>
                <a:lnTo>
                  <a:pt x="150745" y="360268"/>
                </a:lnTo>
                <a:lnTo>
                  <a:pt x="166353" y="365944"/>
                </a:lnTo>
                <a:lnTo>
                  <a:pt x="180069" y="363579"/>
                </a:lnTo>
                <a:lnTo>
                  <a:pt x="203717" y="348444"/>
                </a:lnTo>
                <a:lnTo>
                  <a:pt x="208919" y="236825"/>
                </a:lnTo>
                <a:lnTo>
                  <a:pt x="211757" y="149326"/>
                </a:lnTo>
                <a:lnTo>
                  <a:pt x="237297" y="148380"/>
                </a:lnTo>
                <a:lnTo>
                  <a:pt x="241554" y="41017"/>
                </a:lnTo>
                <a:lnTo>
                  <a:pt x="260945" y="40071"/>
                </a:lnTo>
                <a:lnTo>
                  <a:pt x="301620" y="29666"/>
                </a:lnTo>
                <a:lnTo>
                  <a:pt x="311080" y="41963"/>
                </a:lnTo>
                <a:lnTo>
                  <a:pt x="328580" y="30139"/>
                </a:lnTo>
                <a:lnTo>
                  <a:pt x="336147" y="30139"/>
                </a:lnTo>
                <a:lnTo>
                  <a:pt x="351282" y="23045"/>
                </a:lnTo>
                <a:lnTo>
                  <a:pt x="351282" y="20680"/>
                </a:lnTo>
                <a:lnTo>
                  <a:pt x="341349" y="14058"/>
                </a:lnTo>
                <a:lnTo>
                  <a:pt x="324323" y="12166"/>
                </a:lnTo>
                <a:lnTo>
                  <a:pt x="302567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9ADFD9C-AD2C-47D1-B46E-0D11BEE8C497}"/>
              </a:ext>
            </a:extLst>
          </p:cNvPr>
          <p:cNvSpPr/>
          <p:nvPr/>
        </p:nvSpPr>
        <p:spPr>
          <a:xfrm>
            <a:off x="2934998" y="2571973"/>
            <a:ext cx="923404" cy="678501"/>
          </a:xfrm>
          <a:custGeom>
            <a:avLst/>
            <a:gdLst>
              <a:gd name="connsiteX0" fmla="*/ 347026 w 406749"/>
              <a:gd name="connsiteY0" fmla="*/ 15004 h 354723"/>
              <a:gd name="connsiteX1" fmla="*/ 305405 w 406749"/>
              <a:gd name="connsiteY1" fmla="*/ 1761 h 354723"/>
              <a:gd name="connsiteX2" fmla="*/ 217433 w 406749"/>
              <a:gd name="connsiteY2" fmla="*/ 59463 h 354723"/>
              <a:gd name="connsiteX3" fmla="*/ 142705 w 406749"/>
              <a:gd name="connsiteY3" fmla="*/ 118584 h 354723"/>
              <a:gd name="connsiteX4" fmla="*/ 105813 w 406749"/>
              <a:gd name="connsiteY4" fmla="*/ 131826 h 354723"/>
              <a:gd name="connsiteX5" fmla="*/ 106287 w 406749"/>
              <a:gd name="connsiteY5" fmla="*/ 200879 h 354723"/>
              <a:gd name="connsiteX6" fmla="*/ 92098 w 406749"/>
              <a:gd name="connsiteY6" fmla="*/ 221217 h 354723"/>
              <a:gd name="connsiteX7" fmla="*/ 89733 w 406749"/>
              <a:gd name="connsiteY7" fmla="*/ 239662 h 354723"/>
              <a:gd name="connsiteX8" fmla="*/ 66557 w 406749"/>
              <a:gd name="connsiteY8" fmla="*/ 244392 h 354723"/>
              <a:gd name="connsiteX9" fmla="*/ 30612 w 406749"/>
              <a:gd name="connsiteY9" fmla="*/ 247230 h 354723"/>
              <a:gd name="connsiteX10" fmla="*/ 21153 w 406749"/>
              <a:gd name="connsiteY10" fmla="*/ 257635 h 354723"/>
              <a:gd name="connsiteX11" fmla="*/ 4126 w 406749"/>
              <a:gd name="connsiteY11" fmla="*/ 259054 h 354723"/>
              <a:gd name="connsiteX12" fmla="*/ 1761 w 406749"/>
              <a:gd name="connsiteY12" fmla="*/ 273716 h 354723"/>
              <a:gd name="connsiteX13" fmla="*/ 5545 w 406749"/>
              <a:gd name="connsiteY13" fmla="*/ 287432 h 354723"/>
              <a:gd name="connsiteX14" fmla="*/ 20207 w 406749"/>
              <a:gd name="connsiteY14" fmla="*/ 306823 h 354723"/>
              <a:gd name="connsiteX15" fmla="*/ 21153 w 406749"/>
              <a:gd name="connsiteY15" fmla="*/ 321485 h 354723"/>
              <a:gd name="connsiteX16" fmla="*/ 51422 w 406749"/>
              <a:gd name="connsiteY16" fmla="*/ 328107 h 354723"/>
              <a:gd name="connsiteX17" fmla="*/ 50950 w 406749"/>
              <a:gd name="connsiteY17" fmla="*/ 348917 h 354723"/>
              <a:gd name="connsiteX18" fmla="*/ 59936 w 406749"/>
              <a:gd name="connsiteY18" fmla="*/ 339931 h 354723"/>
              <a:gd name="connsiteX19" fmla="*/ 69395 w 406749"/>
              <a:gd name="connsiteY19" fmla="*/ 339931 h 354723"/>
              <a:gd name="connsiteX20" fmla="*/ 89733 w 406749"/>
              <a:gd name="connsiteY20" fmla="*/ 357431 h 354723"/>
              <a:gd name="connsiteX21" fmla="*/ 91152 w 406749"/>
              <a:gd name="connsiteY21" fmla="*/ 330472 h 354723"/>
              <a:gd name="connsiteX22" fmla="*/ 98719 w 406749"/>
              <a:gd name="connsiteY22" fmla="*/ 318175 h 354723"/>
              <a:gd name="connsiteX23" fmla="*/ 102503 w 406749"/>
              <a:gd name="connsiteY23" fmla="*/ 301148 h 354723"/>
              <a:gd name="connsiteX24" fmla="*/ 109124 w 406749"/>
              <a:gd name="connsiteY24" fmla="*/ 294526 h 354723"/>
              <a:gd name="connsiteX25" fmla="*/ 137502 w 406749"/>
              <a:gd name="connsiteY25" fmla="*/ 290743 h 354723"/>
              <a:gd name="connsiteX26" fmla="*/ 163988 w 406749"/>
              <a:gd name="connsiteY26" fmla="*/ 302094 h 354723"/>
              <a:gd name="connsiteX27" fmla="*/ 173920 w 406749"/>
              <a:gd name="connsiteY27" fmla="*/ 313445 h 354723"/>
              <a:gd name="connsiteX28" fmla="*/ 187636 w 406749"/>
              <a:gd name="connsiteY28" fmla="*/ 313918 h 354723"/>
              <a:gd name="connsiteX29" fmla="*/ 199933 w 406749"/>
              <a:gd name="connsiteY29" fmla="*/ 306823 h 354723"/>
              <a:gd name="connsiteX30" fmla="*/ 232095 w 406749"/>
              <a:gd name="connsiteY30" fmla="*/ 322431 h 354723"/>
              <a:gd name="connsiteX31" fmla="*/ 245338 w 406749"/>
              <a:gd name="connsiteY31" fmla="*/ 321485 h 354723"/>
              <a:gd name="connsiteX32" fmla="*/ 260946 w 406749"/>
              <a:gd name="connsiteY32" fmla="*/ 308715 h 354723"/>
              <a:gd name="connsiteX33" fmla="*/ 276554 w 406749"/>
              <a:gd name="connsiteY33" fmla="*/ 309661 h 354723"/>
              <a:gd name="connsiteX34" fmla="*/ 284121 w 406749"/>
              <a:gd name="connsiteY34" fmla="*/ 305405 h 354723"/>
              <a:gd name="connsiteX35" fmla="*/ 298310 w 406749"/>
              <a:gd name="connsiteY35" fmla="*/ 307296 h 354723"/>
              <a:gd name="connsiteX36" fmla="*/ 318648 w 406749"/>
              <a:gd name="connsiteY36" fmla="*/ 315810 h 354723"/>
              <a:gd name="connsiteX37" fmla="*/ 338985 w 406749"/>
              <a:gd name="connsiteY37" fmla="*/ 299256 h 354723"/>
              <a:gd name="connsiteX38" fmla="*/ 345134 w 406749"/>
              <a:gd name="connsiteY38" fmla="*/ 300202 h 354723"/>
              <a:gd name="connsiteX39" fmla="*/ 363579 w 406749"/>
              <a:gd name="connsiteY39" fmla="*/ 333309 h 354723"/>
              <a:gd name="connsiteX40" fmla="*/ 368309 w 406749"/>
              <a:gd name="connsiteY40" fmla="*/ 332364 h 354723"/>
              <a:gd name="connsiteX41" fmla="*/ 369255 w 406749"/>
              <a:gd name="connsiteY41" fmla="*/ 322904 h 354723"/>
              <a:gd name="connsiteX42" fmla="*/ 376822 w 406749"/>
              <a:gd name="connsiteY42" fmla="*/ 321012 h 354723"/>
              <a:gd name="connsiteX43" fmla="*/ 379187 w 406749"/>
              <a:gd name="connsiteY43" fmla="*/ 307296 h 354723"/>
              <a:gd name="connsiteX44" fmla="*/ 362160 w 406749"/>
              <a:gd name="connsiteY44" fmla="*/ 306350 h 354723"/>
              <a:gd name="connsiteX45" fmla="*/ 362160 w 406749"/>
              <a:gd name="connsiteY45" fmla="*/ 286959 h 354723"/>
              <a:gd name="connsiteX46" fmla="*/ 350809 w 406749"/>
              <a:gd name="connsiteY46" fmla="*/ 276081 h 354723"/>
              <a:gd name="connsiteX47" fmla="*/ 361687 w 406749"/>
              <a:gd name="connsiteY47" fmla="*/ 236352 h 354723"/>
              <a:gd name="connsiteX48" fmla="*/ 394322 w 406749"/>
              <a:gd name="connsiteY48" fmla="*/ 207974 h 354723"/>
              <a:gd name="connsiteX49" fmla="*/ 395268 w 406749"/>
              <a:gd name="connsiteY49" fmla="*/ 168718 h 354723"/>
              <a:gd name="connsiteX50" fmla="*/ 403781 w 406749"/>
              <a:gd name="connsiteY50" fmla="*/ 107705 h 354723"/>
              <a:gd name="connsiteX51" fmla="*/ 408984 w 406749"/>
              <a:gd name="connsiteY51" fmla="*/ 94935 h 354723"/>
              <a:gd name="connsiteX52" fmla="*/ 398105 w 406749"/>
              <a:gd name="connsiteY52" fmla="*/ 84530 h 354723"/>
              <a:gd name="connsiteX53" fmla="*/ 397160 w 406749"/>
              <a:gd name="connsiteY53" fmla="*/ 74598 h 354723"/>
              <a:gd name="connsiteX54" fmla="*/ 387700 w 406749"/>
              <a:gd name="connsiteY54" fmla="*/ 67030 h 354723"/>
              <a:gd name="connsiteX55" fmla="*/ 380133 w 406749"/>
              <a:gd name="connsiteY55" fmla="*/ 20207 h 354723"/>
              <a:gd name="connsiteX56" fmla="*/ 361687 w 406749"/>
              <a:gd name="connsiteY56" fmla="*/ 31558 h 354723"/>
              <a:gd name="connsiteX57" fmla="*/ 347026 w 406749"/>
              <a:gd name="connsiteY57" fmla="*/ 15004 h 35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6749" h="354723">
                <a:moveTo>
                  <a:pt x="347026" y="15004"/>
                </a:moveTo>
                <a:lnTo>
                  <a:pt x="305405" y="1761"/>
                </a:lnTo>
                <a:lnTo>
                  <a:pt x="217433" y="59463"/>
                </a:lnTo>
                <a:lnTo>
                  <a:pt x="142705" y="118584"/>
                </a:lnTo>
                <a:lnTo>
                  <a:pt x="105813" y="131826"/>
                </a:lnTo>
                <a:lnTo>
                  <a:pt x="106287" y="200879"/>
                </a:lnTo>
                <a:lnTo>
                  <a:pt x="92098" y="221217"/>
                </a:lnTo>
                <a:lnTo>
                  <a:pt x="89733" y="239662"/>
                </a:lnTo>
                <a:lnTo>
                  <a:pt x="66557" y="244392"/>
                </a:lnTo>
                <a:lnTo>
                  <a:pt x="30612" y="247230"/>
                </a:lnTo>
                <a:lnTo>
                  <a:pt x="21153" y="257635"/>
                </a:lnTo>
                <a:lnTo>
                  <a:pt x="4126" y="259054"/>
                </a:lnTo>
                <a:lnTo>
                  <a:pt x="1761" y="273716"/>
                </a:lnTo>
                <a:lnTo>
                  <a:pt x="5545" y="287432"/>
                </a:lnTo>
                <a:lnTo>
                  <a:pt x="20207" y="306823"/>
                </a:lnTo>
                <a:lnTo>
                  <a:pt x="21153" y="321485"/>
                </a:lnTo>
                <a:lnTo>
                  <a:pt x="51422" y="328107"/>
                </a:lnTo>
                <a:lnTo>
                  <a:pt x="50950" y="348917"/>
                </a:lnTo>
                <a:lnTo>
                  <a:pt x="59936" y="339931"/>
                </a:lnTo>
                <a:lnTo>
                  <a:pt x="69395" y="339931"/>
                </a:lnTo>
                <a:lnTo>
                  <a:pt x="89733" y="357431"/>
                </a:lnTo>
                <a:lnTo>
                  <a:pt x="91152" y="330472"/>
                </a:lnTo>
                <a:lnTo>
                  <a:pt x="98719" y="318175"/>
                </a:lnTo>
                <a:lnTo>
                  <a:pt x="102503" y="301148"/>
                </a:lnTo>
                <a:lnTo>
                  <a:pt x="109124" y="294526"/>
                </a:lnTo>
                <a:lnTo>
                  <a:pt x="137502" y="290743"/>
                </a:lnTo>
                <a:lnTo>
                  <a:pt x="163988" y="302094"/>
                </a:lnTo>
                <a:lnTo>
                  <a:pt x="173920" y="313445"/>
                </a:lnTo>
                <a:lnTo>
                  <a:pt x="187636" y="313918"/>
                </a:lnTo>
                <a:lnTo>
                  <a:pt x="199933" y="306823"/>
                </a:lnTo>
                <a:lnTo>
                  <a:pt x="232095" y="322431"/>
                </a:lnTo>
                <a:lnTo>
                  <a:pt x="245338" y="321485"/>
                </a:lnTo>
                <a:lnTo>
                  <a:pt x="260946" y="308715"/>
                </a:lnTo>
                <a:lnTo>
                  <a:pt x="276554" y="309661"/>
                </a:lnTo>
                <a:lnTo>
                  <a:pt x="284121" y="305405"/>
                </a:lnTo>
                <a:lnTo>
                  <a:pt x="298310" y="307296"/>
                </a:lnTo>
                <a:lnTo>
                  <a:pt x="318648" y="315810"/>
                </a:lnTo>
                <a:lnTo>
                  <a:pt x="338985" y="299256"/>
                </a:lnTo>
                <a:lnTo>
                  <a:pt x="345134" y="300202"/>
                </a:lnTo>
                <a:lnTo>
                  <a:pt x="363579" y="333309"/>
                </a:lnTo>
                <a:lnTo>
                  <a:pt x="368309" y="332364"/>
                </a:lnTo>
                <a:lnTo>
                  <a:pt x="369255" y="322904"/>
                </a:lnTo>
                <a:lnTo>
                  <a:pt x="376822" y="321012"/>
                </a:lnTo>
                <a:lnTo>
                  <a:pt x="379187" y="307296"/>
                </a:lnTo>
                <a:lnTo>
                  <a:pt x="362160" y="306350"/>
                </a:lnTo>
                <a:lnTo>
                  <a:pt x="362160" y="286959"/>
                </a:lnTo>
                <a:lnTo>
                  <a:pt x="350809" y="276081"/>
                </a:lnTo>
                <a:lnTo>
                  <a:pt x="361687" y="236352"/>
                </a:lnTo>
                <a:lnTo>
                  <a:pt x="394322" y="207974"/>
                </a:lnTo>
                <a:lnTo>
                  <a:pt x="395268" y="168718"/>
                </a:lnTo>
                <a:lnTo>
                  <a:pt x="403781" y="107705"/>
                </a:lnTo>
                <a:lnTo>
                  <a:pt x="408984" y="94935"/>
                </a:lnTo>
                <a:lnTo>
                  <a:pt x="398105" y="84530"/>
                </a:lnTo>
                <a:lnTo>
                  <a:pt x="397160" y="74598"/>
                </a:lnTo>
                <a:lnTo>
                  <a:pt x="387700" y="67030"/>
                </a:lnTo>
                <a:lnTo>
                  <a:pt x="380133" y="20207"/>
                </a:lnTo>
                <a:lnTo>
                  <a:pt x="361687" y="31558"/>
                </a:lnTo>
                <a:lnTo>
                  <a:pt x="347026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B2899735-49EB-488E-AE1E-9CCDEA55DC3C}"/>
              </a:ext>
            </a:extLst>
          </p:cNvPr>
          <p:cNvSpPr/>
          <p:nvPr/>
        </p:nvSpPr>
        <p:spPr>
          <a:xfrm>
            <a:off x="3079950" y="3124725"/>
            <a:ext cx="719394" cy="560895"/>
          </a:xfrm>
          <a:custGeom>
            <a:avLst/>
            <a:gdLst>
              <a:gd name="connsiteX0" fmla="*/ 304459 w 316886"/>
              <a:gd name="connsiteY0" fmla="*/ 43382 h 293238"/>
              <a:gd name="connsiteX1" fmla="*/ 299729 w 316886"/>
              <a:gd name="connsiteY1" fmla="*/ 44328 h 293238"/>
              <a:gd name="connsiteX2" fmla="*/ 281283 w 316886"/>
              <a:gd name="connsiteY2" fmla="*/ 11220 h 293238"/>
              <a:gd name="connsiteX3" fmla="*/ 275135 w 316886"/>
              <a:gd name="connsiteY3" fmla="*/ 10275 h 293238"/>
              <a:gd name="connsiteX4" fmla="*/ 254798 w 316886"/>
              <a:gd name="connsiteY4" fmla="*/ 26828 h 293238"/>
              <a:gd name="connsiteX5" fmla="*/ 234460 w 316886"/>
              <a:gd name="connsiteY5" fmla="*/ 18315 h 293238"/>
              <a:gd name="connsiteX6" fmla="*/ 220271 w 316886"/>
              <a:gd name="connsiteY6" fmla="*/ 16423 h 293238"/>
              <a:gd name="connsiteX7" fmla="*/ 212704 w 316886"/>
              <a:gd name="connsiteY7" fmla="*/ 20680 h 293238"/>
              <a:gd name="connsiteX8" fmla="*/ 197096 w 316886"/>
              <a:gd name="connsiteY8" fmla="*/ 19734 h 293238"/>
              <a:gd name="connsiteX9" fmla="*/ 181488 w 316886"/>
              <a:gd name="connsiteY9" fmla="*/ 32504 h 293238"/>
              <a:gd name="connsiteX10" fmla="*/ 168245 w 316886"/>
              <a:gd name="connsiteY10" fmla="*/ 33450 h 293238"/>
              <a:gd name="connsiteX11" fmla="*/ 136083 w 316886"/>
              <a:gd name="connsiteY11" fmla="*/ 17842 h 293238"/>
              <a:gd name="connsiteX12" fmla="*/ 123786 w 316886"/>
              <a:gd name="connsiteY12" fmla="*/ 24936 h 293238"/>
              <a:gd name="connsiteX13" fmla="*/ 110070 w 316886"/>
              <a:gd name="connsiteY13" fmla="*/ 24464 h 293238"/>
              <a:gd name="connsiteX14" fmla="*/ 100138 w 316886"/>
              <a:gd name="connsiteY14" fmla="*/ 13112 h 293238"/>
              <a:gd name="connsiteX15" fmla="*/ 73652 w 316886"/>
              <a:gd name="connsiteY15" fmla="*/ 1761 h 293238"/>
              <a:gd name="connsiteX16" fmla="*/ 45274 w 316886"/>
              <a:gd name="connsiteY16" fmla="*/ 5545 h 293238"/>
              <a:gd name="connsiteX17" fmla="*/ 38652 w 316886"/>
              <a:gd name="connsiteY17" fmla="*/ 12166 h 293238"/>
              <a:gd name="connsiteX18" fmla="*/ 34869 w 316886"/>
              <a:gd name="connsiteY18" fmla="*/ 29193 h 293238"/>
              <a:gd name="connsiteX19" fmla="*/ 27301 w 316886"/>
              <a:gd name="connsiteY19" fmla="*/ 41490 h 293238"/>
              <a:gd name="connsiteX20" fmla="*/ 25883 w 316886"/>
              <a:gd name="connsiteY20" fmla="*/ 68449 h 293238"/>
              <a:gd name="connsiteX21" fmla="*/ 24937 w 316886"/>
              <a:gd name="connsiteY21" fmla="*/ 78382 h 293238"/>
              <a:gd name="connsiteX22" fmla="*/ 30612 w 316886"/>
              <a:gd name="connsiteY22" fmla="*/ 96354 h 293238"/>
              <a:gd name="connsiteX23" fmla="*/ 25409 w 316886"/>
              <a:gd name="connsiteY23" fmla="*/ 108178 h 293238"/>
              <a:gd name="connsiteX24" fmla="*/ 28247 w 316886"/>
              <a:gd name="connsiteY24" fmla="*/ 116219 h 293238"/>
              <a:gd name="connsiteX25" fmla="*/ 15477 w 316886"/>
              <a:gd name="connsiteY25" fmla="*/ 135137 h 293238"/>
              <a:gd name="connsiteX26" fmla="*/ 7437 w 316886"/>
              <a:gd name="connsiteY26" fmla="*/ 144124 h 293238"/>
              <a:gd name="connsiteX27" fmla="*/ 2707 w 316886"/>
              <a:gd name="connsiteY27" fmla="*/ 163042 h 293238"/>
              <a:gd name="connsiteX28" fmla="*/ 3180 w 316886"/>
              <a:gd name="connsiteY28" fmla="*/ 182434 h 293238"/>
              <a:gd name="connsiteX29" fmla="*/ 1761 w 316886"/>
              <a:gd name="connsiteY29" fmla="*/ 230676 h 293238"/>
              <a:gd name="connsiteX30" fmla="*/ 24937 w 316886"/>
              <a:gd name="connsiteY30" fmla="*/ 230676 h 293238"/>
              <a:gd name="connsiteX31" fmla="*/ 45274 w 316886"/>
              <a:gd name="connsiteY31" fmla="*/ 230676 h 293238"/>
              <a:gd name="connsiteX32" fmla="*/ 63720 w 316886"/>
              <a:gd name="connsiteY32" fmla="*/ 250541 h 293238"/>
              <a:gd name="connsiteX33" fmla="*/ 72706 w 316886"/>
              <a:gd name="connsiteY33" fmla="*/ 272297 h 293238"/>
              <a:gd name="connsiteX34" fmla="*/ 86895 w 316886"/>
              <a:gd name="connsiteY34" fmla="*/ 290743 h 293238"/>
              <a:gd name="connsiteX35" fmla="*/ 108178 w 316886"/>
              <a:gd name="connsiteY35" fmla="*/ 291689 h 293238"/>
              <a:gd name="connsiteX36" fmla="*/ 118584 w 316886"/>
              <a:gd name="connsiteY36" fmla="*/ 285067 h 293238"/>
              <a:gd name="connsiteX37" fmla="*/ 128516 w 316886"/>
              <a:gd name="connsiteY37" fmla="*/ 286486 h 293238"/>
              <a:gd name="connsiteX38" fmla="*/ 155948 w 316886"/>
              <a:gd name="connsiteY38" fmla="*/ 275608 h 293238"/>
              <a:gd name="connsiteX39" fmla="*/ 162569 w 316886"/>
              <a:gd name="connsiteY39" fmla="*/ 254324 h 293238"/>
              <a:gd name="connsiteX40" fmla="*/ 175339 w 316886"/>
              <a:gd name="connsiteY40" fmla="*/ 225474 h 293238"/>
              <a:gd name="connsiteX41" fmla="*/ 182907 w 316886"/>
              <a:gd name="connsiteY41" fmla="*/ 225000 h 293238"/>
              <a:gd name="connsiteX42" fmla="*/ 198515 w 316886"/>
              <a:gd name="connsiteY42" fmla="*/ 207501 h 293238"/>
              <a:gd name="connsiteX43" fmla="*/ 208447 w 316886"/>
              <a:gd name="connsiteY43" fmla="*/ 207028 h 293238"/>
              <a:gd name="connsiteX44" fmla="*/ 223581 w 316886"/>
              <a:gd name="connsiteY44" fmla="*/ 219325 h 293238"/>
              <a:gd name="connsiteX45" fmla="*/ 242027 w 316886"/>
              <a:gd name="connsiteY45" fmla="*/ 208920 h 293238"/>
              <a:gd name="connsiteX46" fmla="*/ 244392 w 316886"/>
              <a:gd name="connsiteY46" fmla="*/ 196623 h 293238"/>
              <a:gd name="connsiteX47" fmla="*/ 250068 w 316886"/>
              <a:gd name="connsiteY47" fmla="*/ 184326 h 293238"/>
              <a:gd name="connsiteX48" fmla="*/ 253851 w 316886"/>
              <a:gd name="connsiteY48" fmla="*/ 169191 h 293238"/>
              <a:gd name="connsiteX49" fmla="*/ 268040 w 316886"/>
              <a:gd name="connsiteY49" fmla="*/ 156894 h 293238"/>
              <a:gd name="connsiteX50" fmla="*/ 273243 w 316886"/>
              <a:gd name="connsiteY50" fmla="*/ 135610 h 293238"/>
              <a:gd name="connsiteX51" fmla="*/ 278919 w 316886"/>
              <a:gd name="connsiteY51" fmla="*/ 128989 h 293238"/>
              <a:gd name="connsiteX52" fmla="*/ 282229 w 316886"/>
              <a:gd name="connsiteY52" fmla="*/ 113381 h 293238"/>
              <a:gd name="connsiteX53" fmla="*/ 289324 w 316886"/>
              <a:gd name="connsiteY53" fmla="*/ 94462 h 293238"/>
              <a:gd name="connsiteX54" fmla="*/ 311080 w 316886"/>
              <a:gd name="connsiteY54" fmla="*/ 70814 h 293238"/>
              <a:gd name="connsiteX55" fmla="*/ 312499 w 316886"/>
              <a:gd name="connsiteY55" fmla="*/ 60882 h 293238"/>
              <a:gd name="connsiteX56" fmla="*/ 315337 w 316886"/>
              <a:gd name="connsiteY56" fmla="*/ 55679 h 293238"/>
              <a:gd name="connsiteX57" fmla="*/ 304459 w 316886"/>
              <a:gd name="connsiteY57" fmla="*/ 43382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6886" h="293238">
                <a:moveTo>
                  <a:pt x="304459" y="43382"/>
                </a:moveTo>
                <a:lnTo>
                  <a:pt x="299729" y="44328"/>
                </a:lnTo>
                <a:lnTo>
                  <a:pt x="281283" y="11220"/>
                </a:lnTo>
                <a:lnTo>
                  <a:pt x="275135" y="10275"/>
                </a:lnTo>
                <a:lnTo>
                  <a:pt x="254798" y="26828"/>
                </a:lnTo>
                <a:lnTo>
                  <a:pt x="234460" y="18315"/>
                </a:lnTo>
                <a:lnTo>
                  <a:pt x="220271" y="16423"/>
                </a:lnTo>
                <a:lnTo>
                  <a:pt x="212704" y="20680"/>
                </a:lnTo>
                <a:lnTo>
                  <a:pt x="197096" y="19734"/>
                </a:lnTo>
                <a:lnTo>
                  <a:pt x="181488" y="32504"/>
                </a:lnTo>
                <a:lnTo>
                  <a:pt x="168245" y="33450"/>
                </a:lnTo>
                <a:lnTo>
                  <a:pt x="136083" y="17842"/>
                </a:lnTo>
                <a:lnTo>
                  <a:pt x="123786" y="24936"/>
                </a:lnTo>
                <a:lnTo>
                  <a:pt x="110070" y="24464"/>
                </a:lnTo>
                <a:lnTo>
                  <a:pt x="100138" y="13112"/>
                </a:lnTo>
                <a:lnTo>
                  <a:pt x="73652" y="1761"/>
                </a:lnTo>
                <a:lnTo>
                  <a:pt x="45274" y="5545"/>
                </a:lnTo>
                <a:lnTo>
                  <a:pt x="38652" y="12166"/>
                </a:lnTo>
                <a:lnTo>
                  <a:pt x="34869" y="29193"/>
                </a:lnTo>
                <a:lnTo>
                  <a:pt x="27301" y="41490"/>
                </a:lnTo>
                <a:lnTo>
                  <a:pt x="25883" y="68449"/>
                </a:lnTo>
                <a:lnTo>
                  <a:pt x="24937" y="78382"/>
                </a:lnTo>
                <a:lnTo>
                  <a:pt x="30612" y="96354"/>
                </a:lnTo>
                <a:lnTo>
                  <a:pt x="25409" y="108178"/>
                </a:lnTo>
                <a:lnTo>
                  <a:pt x="28247" y="116219"/>
                </a:lnTo>
                <a:lnTo>
                  <a:pt x="15477" y="135137"/>
                </a:lnTo>
                <a:lnTo>
                  <a:pt x="7437" y="144124"/>
                </a:lnTo>
                <a:lnTo>
                  <a:pt x="2707" y="163042"/>
                </a:lnTo>
                <a:lnTo>
                  <a:pt x="3180" y="182434"/>
                </a:lnTo>
                <a:lnTo>
                  <a:pt x="1761" y="230676"/>
                </a:lnTo>
                <a:lnTo>
                  <a:pt x="24937" y="230676"/>
                </a:lnTo>
                <a:lnTo>
                  <a:pt x="45274" y="230676"/>
                </a:lnTo>
                <a:lnTo>
                  <a:pt x="63720" y="250541"/>
                </a:lnTo>
                <a:lnTo>
                  <a:pt x="72706" y="272297"/>
                </a:lnTo>
                <a:lnTo>
                  <a:pt x="86895" y="290743"/>
                </a:lnTo>
                <a:lnTo>
                  <a:pt x="108178" y="291689"/>
                </a:lnTo>
                <a:lnTo>
                  <a:pt x="118584" y="285067"/>
                </a:lnTo>
                <a:lnTo>
                  <a:pt x="128516" y="286486"/>
                </a:lnTo>
                <a:lnTo>
                  <a:pt x="155948" y="275608"/>
                </a:lnTo>
                <a:lnTo>
                  <a:pt x="162569" y="254324"/>
                </a:lnTo>
                <a:lnTo>
                  <a:pt x="175339" y="225474"/>
                </a:lnTo>
                <a:lnTo>
                  <a:pt x="182907" y="225000"/>
                </a:lnTo>
                <a:lnTo>
                  <a:pt x="198515" y="207501"/>
                </a:lnTo>
                <a:lnTo>
                  <a:pt x="208447" y="207028"/>
                </a:lnTo>
                <a:lnTo>
                  <a:pt x="223581" y="219325"/>
                </a:lnTo>
                <a:lnTo>
                  <a:pt x="242027" y="208920"/>
                </a:lnTo>
                <a:lnTo>
                  <a:pt x="244392" y="196623"/>
                </a:lnTo>
                <a:lnTo>
                  <a:pt x="250068" y="184326"/>
                </a:lnTo>
                <a:lnTo>
                  <a:pt x="253851" y="169191"/>
                </a:lnTo>
                <a:lnTo>
                  <a:pt x="268040" y="156894"/>
                </a:lnTo>
                <a:lnTo>
                  <a:pt x="273243" y="135610"/>
                </a:lnTo>
                <a:lnTo>
                  <a:pt x="278919" y="128989"/>
                </a:lnTo>
                <a:lnTo>
                  <a:pt x="282229" y="113381"/>
                </a:lnTo>
                <a:lnTo>
                  <a:pt x="289324" y="94462"/>
                </a:lnTo>
                <a:lnTo>
                  <a:pt x="311080" y="70814"/>
                </a:lnTo>
                <a:lnTo>
                  <a:pt x="312499" y="60882"/>
                </a:lnTo>
                <a:lnTo>
                  <a:pt x="315337" y="55679"/>
                </a:lnTo>
                <a:lnTo>
                  <a:pt x="304459" y="4338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14C21A0F-1953-4FAC-8A28-81E06CA5FEBC}"/>
              </a:ext>
            </a:extLst>
          </p:cNvPr>
          <p:cNvSpPr/>
          <p:nvPr/>
        </p:nvSpPr>
        <p:spPr>
          <a:xfrm>
            <a:off x="3089615" y="862148"/>
            <a:ext cx="193271" cy="153794"/>
          </a:xfrm>
          <a:custGeom>
            <a:avLst/>
            <a:gdLst>
              <a:gd name="connsiteX0" fmla="*/ 62301 w 85133"/>
              <a:gd name="connsiteY0" fmla="*/ 49531 h 80403"/>
              <a:gd name="connsiteX1" fmla="*/ 76017 w 85133"/>
              <a:gd name="connsiteY1" fmla="*/ 49531 h 80403"/>
              <a:gd name="connsiteX2" fmla="*/ 81219 w 85133"/>
              <a:gd name="connsiteY2" fmla="*/ 38652 h 80403"/>
              <a:gd name="connsiteX3" fmla="*/ 85949 w 85133"/>
              <a:gd name="connsiteY3" fmla="*/ 12166 h 80403"/>
              <a:gd name="connsiteX4" fmla="*/ 81219 w 85133"/>
              <a:gd name="connsiteY4" fmla="*/ 2707 h 80403"/>
              <a:gd name="connsiteX5" fmla="*/ 62773 w 85133"/>
              <a:gd name="connsiteY5" fmla="*/ 1761 h 80403"/>
              <a:gd name="connsiteX6" fmla="*/ 32031 w 85133"/>
              <a:gd name="connsiteY6" fmla="*/ 14058 h 80403"/>
              <a:gd name="connsiteX7" fmla="*/ 13585 w 85133"/>
              <a:gd name="connsiteY7" fmla="*/ 56152 h 80403"/>
              <a:gd name="connsiteX8" fmla="*/ 1761 w 85133"/>
              <a:gd name="connsiteY8" fmla="*/ 64193 h 80403"/>
              <a:gd name="connsiteX9" fmla="*/ 1761 w 85133"/>
              <a:gd name="connsiteY9" fmla="*/ 64193 h 80403"/>
              <a:gd name="connsiteX10" fmla="*/ 18788 w 85133"/>
              <a:gd name="connsiteY10" fmla="*/ 66557 h 80403"/>
              <a:gd name="connsiteX11" fmla="*/ 39598 w 85133"/>
              <a:gd name="connsiteY11" fmla="*/ 60409 h 80403"/>
              <a:gd name="connsiteX12" fmla="*/ 54260 w 85133"/>
              <a:gd name="connsiteY12" fmla="*/ 73179 h 80403"/>
              <a:gd name="connsiteX13" fmla="*/ 67503 w 85133"/>
              <a:gd name="connsiteY13" fmla="*/ 79800 h 80403"/>
              <a:gd name="connsiteX14" fmla="*/ 62301 w 85133"/>
              <a:gd name="connsiteY14" fmla="*/ 49531 h 8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133" h="80403">
                <a:moveTo>
                  <a:pt x="62301" y="49531"/>
                </a:moveTo>
                <a:lnTo>
                  <a:pt x="76017" y="49531"/>
                </a:lnTo>
                <a:lnTo>
                  <a:pt x="81219" y="38652"/>
                </a:lnTo>
                <a:lnTo>
                  <a:pt x="85949" y="12166"/>
                </a:lnTo>
                <a:lnTo>
                  <a:pt x="81219" y="2707"/>
                </a:lnTo>
                <a:lnTo>
                  <a:pt x="62773" y="1761"/>
                </a:lnTo>
                <a:lnTo>
                  <a:pt x="32031" y="14058"/>
                </a:lnTo>
                <a:lnTo>
                  <a:pt x="13585" y="56152"/>
                </a:lnTo>
                <a:lnTo>
                  <a:pt x="1761" y="64193"/>
                </a:lnTo>
                <a:lnTo>
                  <a:pt x="1761" y="64193"/>
                </a:lnTo>
                <a:lnTo>
                  <a:pt x="18788" y="66557"/>
                </a:lnTo>
                <a:lnTo>
                  <a:pt x="39598" y="60409"/>
                </a:lnTo>
                <a:lnTo>
                  <a:pt x="54260" y="73179"/>
                </a:lnTo>
                <a:lnTo>
                  <a:pt x="67503" y="79800"/>
                </a:lnTo>
                <a:lnTo>
                  <a:pt x="62301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91F03B24-78B1-4E75-8D93-8A0AC974F609}"/>
              </a:ext>
            </a:extLst>
          </p:cNvPr>
          <p:cNvSpPr/>
          <p:nvPr/>
        </p:nvSpPr>
        <p:spPr>
          <a:xfrm>
            <a:off x="6004774" y="2403705"/>
            <a:ext cx="450964" cy="560895"/>
          </a:xfrm>
          <a:custGeom>
            <a:avLst/>
            <a:gdLst>
              <a:gd name="connsiteX0" fmla="*/ 175812 w 198645"/>
              <a:gd name="connsiteY0" fmla="*/ 160677 h 293238"/>
              <a:gd name="connsiteX1" fmla="*/ 185745 w 198645"/>
              <a:gd name="connsiteY1" fmla="*/ 151218 h 293238"/>
              <a:gd name="connsiteX2" fmla="*/ 189528 w 198645"/>
              <a:gd name="connsiteY2" fmla="*/ 142705 h 293238"/>
              <a:gd name="connsiteX3" fmla="*/ 197096 w 198645"/>
              <a:gd name="connsiteY3" fmla="*/ 124732 h 293238"/>
              <a:gd name="connsiteX4" fmla="*/ 196623 w 198645"/>
              <a:gd name="connsiteY4" fmla="*/ 118110 h 293238"/>
              <a:gd name="connsiteX5" fmla="*/ 186691 w 198645"/>
              <a:gd name="connsiteY5" fmla="*/ 114327 h 293238"/>
              <a:gd name="connsiteX6" fmla="*/ 179123 w 198645"/>
              <a:gd name="connsiteY6" fmla="*/ 104394 h 293238"/>
              <a:gd name="connsiteX7" fmla="*/ 165407 w 198645"/>
              <a:gd name="connsiteY7" fmla="*/ 86895 h 293238"/>
              <a:gd name="connsiteX8" fmla="*/ 149799 w 198645"/>
              <a:gd name="connsiteY8" fmla="*/ 81692 h 293238"/>
              <a:gd name="connsiteX9" fmla="*/ 130408 w 198645"/>
              <a:gd name="connsiteY9" fmla="*/ 77436 h 293238"/>
              <a:gd name="connsiteX10" fmla="*/ 114800 w 198645"/>
              <a:gd name="connsiteY10" fmla="*/ 66557 h 293238"/>
              <a:gd name="connsiteX11" fmla="*/ 101084 w 198645"/>
              <a:gd name="connsiteY11" fmla="*/ 46220 h 293238"/>
              <a:gd name="connsiteX12" fmla="*/ 87841 w 198645"/>
              <a:gd name="connsiteY12" fmla="*/ 46220 h 293238"/>
              <a:gd name="connsiteX13" fmla="*/ 87368 w 198645"/>
              <a:gd name="connsiteY13" fmla="*/ 66084 h 293238"/>
              <a:gd name="connsiteX14" fmla="*/ 92571 w 198645"/>
              <a:gd name="connsiteY14" fmla="*/ 69868 h 293238"/>
              <a:gd name="connsiteX15" fmla="*/ 81219 w 198645"/>
              <a:gd name="connsiteY15" fmla="*/ 76017 h 293238"/>
              <a:gd name="connsiteX16" fmla="*/ 82639 w 198645"/>
              <a:gd name="connsiteY16" fmla="*/ 88314 h 293238"/>
              <a:gd name="connsiteX17" fmla="*/ 76017 w 198645"/>
              <a:gd name="connsiteY17" fmla="*/ 100611 h 293238"/>
              <a:gd name="connsiteX18" fmla="*/ 76490 w 198645"/>
              <a:gd name="connsiteY18" fmla="*/ 112908 h 293238"/>
              <a:gd name="connsiteX19" fmla="*/ 90206 w 198645"/>
              <a:gd name="connsiteY19" fmla="*/ 134191 h 293238"/>
              <a:gd name="connsiteX20" fmla="*/ 77909 w 198645"/>
              <a:gd name="connsiteY20" fmla="*/ 194258 h 293238"/>
              <a:gd name="connsiteX21" fmla="*/ 1761 w 198645"/>
              <a:gd name="connsiteY21" fmla="*/ 224527 h 293238"/>
              <a:gd name="connsiteX22" fmla="*/ 26356 w 198645"/>
              <a:gd name="connsiteY22" fmla="*/ 274189 h 293238"/>
              <a:gd name="connsiteX23" fmla="*/ 36288 w 198645"/>
              <a:gd name="connsiteY23" fmla="*/ 294999 h 293238"/>
              <a:gd name="connsiteX24" fmla="*/ 48112 w 198645"/>
              <a:gd name="connsiteY24" fmla="*/ 293580 h 293238"/>
              <a:gd name="connsiteX25" fmla="*/ 65139 w 198645"/>
              <a:gd name="connsiteY25" fmla="*/ 283175 h 293238"/>
              <a:gd name="connsiteX26" fmla="*/ 79800 w 198645"/>
              <a:gd name="connsiteY26" fmla="*/ 286013 h 293238"/>
              <a:gd name="connsiteX27" fmla="*/ 91624 w 198645"/>
              <a:gd name="connsiteY27" fmla="*/ 277499 h 293238"/>
              <a:gd name="connsiteX28" fmla="*/ 90679 w 198645"/>
              <a:gd name="connsiteY28" fmla="*/ 265675 h 293238"/>
              <a:gd name="connsiteX29" fmla="*/ 100611 w 198645"/>
              <a:gd name="connsiteY29" fmla="*/ 258108 h 293238"/>
              <a:gd name="connsiteX30" fmla="*/ 116692 w 198645"/>
              <a:gd name="connsiteY30" fmla="*/ 258108 h 293238"/>
              <a:gd name="connsiteX31" fmla="*/ 122367 w 198645"/>
              <a:gd name="connsiteY31" fmla="*/ 251959 h 293238"/>
              <a:gd name="connsiteX32" fmla="*/ 123313 w 198645"/>
              <a:gd name="connsiteY32" fmla="*/ 237297 h 293238"/>
              <a:gd name="connsiteX33" fmla="*/ 138921 w 198645"/>
              <a:gd name="connsiteY33" fmla="*/ 225946 h 293238"/>
              <a:gd name="connsiteX34" fmla="*/ 151218 w 198645"/>
              <a:gd name="connsiteY34" fmla="*/ 225946 h 293238"/>
              <a:gd name="connsiteX35" fmla="*/ 153110 w 198645"/>
              <a:gd name="connsiteY35" fmla="*/ 222163 h 293238"/>
              <a:gd name="connsiteX36" fmla="*/ 148380 w 198645"/>
              <a:gd name="connsiteY36" fmla="*/ 202298 h 293238"/>
              <a:gd name="connsiteX37" fmla="*/ 151218 w 198645"/>
              <a:gd name="connsiteY37" fmla="*/ 187163 h 293238"/>
              <a:gd name="connsiteX38" fmla="*/ 155948 w 198645"/>
              <a:gd name="connsiteY38" fmla="*/ 180069 h 293238"/>
              <a:gd name="connsiteX39" fmla="*/ 167772 w 198645"/>
              <a:gd name="connsiteY39" fmla="*/ 181488 h 293238"/>
              <a:gd name="connsiteX40" fmla="*/ 175812 w 198645"/>
              <a:gd name="connsiteY40" fmla="*/ 160677 h 293238"/>
              <a:gd name="connsiteX41" fmla="*/ 97300 w 198645"/>
              <a:gd name="connsiteY41" fmla="*/ 16896 h 293238"/>
              <a:gd name="connsiteX42" fmla="*/ 98246 w 198645"/>
              <a:gd name="connsiteY42" fmla="*/ 4599 h 293238"/>
              <a:gd name="connsiteX43" fmla="*/ 94936 w 198645"/>
              <a:gd name="connsiteY43" fmla="*/ 1761 h 293238"/>
              <a:gd name="connsiteX44" fmla="*/ 88787 w 198645"/>
              <a:gd name="connsiteY44" fmla="*/ 12166 h 293238"/>
              <a:gd name="connsiteX45" fmla="*/ 94936 w 198645"/>
              <a:gd name="connsiteY45" fmla="*/ 22572 h 293238"/>
              <a:gd name="connsiteX46" fmla="*/ 97300 w 198645"/>
              <a:gd name="connsiteY46" fmla="*/ 16896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8645" h="293238">
                <a:moveTo>
                  <a:pt x="175812" y="160677"/>
                </a:moveTo>
                <a:lnTo>
                  <a:pt x="185745" y="151218"/>
                </a:lnTo>
                <a:lnTo>
                  <a:pt x="189528" y="142705"/>
                </a:lnTo>
                <a:lnTo>
                  <a:pt x="197096" y="124732"/>
                </a:lnTo>
                <a:lnTo>
                  <a:pt x="196623" y="118110"/>
                </a:lnTo>
                <a:lnTo>
                  <a:pt x="186691" y="114327"/>
                </a:lnTo>
                <a:lnTo>
                  <a:pt x="179123" y="104394"/>
                </a:lnTo>
                <a:lnTo>
                  <a:pt x="165407" y="86895"/>
                </a:lnTo>
                <a:lnTo>
                  <a:pt x="149799" y="81692"/>
                </a:lnTo>
                <a:lnTo>
                  <a:pt x="130408" y="77436"/>
                </a:lnTo>
                <a:lnTo>
                  <a:pt x="114800" y="66557"/>
                </a:lnTo>
                <a:lnTo>
                  <a:pt x="101084" y="46220"/>
                </a:lnTo>
                <a:lnTo>
                  <a:pt x="87841" y="46220"/>
                </a:lnTo>
                <a:lnTo>
                  <a:pt x="87368" y="66084"/>
                </a:lnTo>
                <a:lnTo>
                  <a:pt x="92571" y="69868"/>
                </a:lnTo>
                <a:lnTo>
                  <a:pt x="81219" y="76017"/>
                </a:lnTo>
                <a:lnTo>
                  <a:pt x="82639" y="88314"/>
                </a:lnTo>
                <a:lnTo>
                  <a:pt x="76017" y="100611"/>
                </a:lnTo>
                <a:lnTo>
                  <a:pt x="76490" y="112908"/>
                </a:lnTo>
                <a:lnTo>
                  <a:pt x="90206" y="134191"/>
                </a:lnTo>
                <a:lnTo>
                  <a:pt x="77909" y="194258"/>
                </a:lnTo>
                <a:lnTo>
                  <a:pt x="1761" y="224527"/>
                </a:lnTo>
                <a:lnTo>
                  <a:pt x="26356" y="274189"/>
                </a:lnTo>
                <a:lnTo>
                  <a:pt x="36288" y="294999"/>
                </a:lnTo>
                <a:lnTo>
                  <a:pt x="48112" y="293580"/>
                </a:lnTo>
                <a:lnTo>
                  <a:pt x="65139" y="283175"/>
                </a:lnTo>
                <a:lnTo>
                  <a:pt x="79800" y="286013"/>
                </a:lnTo>
                <a:lnTo>
                  <a:pt x="91624" y="277499"/>
                </a:lnTo>
                <a:lnTo>
                  <a:pt x="90679" y="265675"/>
                </a:lnTo>
                <a:lnTo>
                  <a:pt x="100611" y="258108"/>
                </a:lnTo>
                <a:lnTo>
                  <a:pt x="116692" y="258108"/>
                </a:lnTo>
                <a:lnTo>
                  <a:pt x="122367" y="251959"/>
                </a:lnTo>
                <a:lnTo>
                  <a:pt x="123313" y="237297"/>
                </a:lnTo>
                <a:lnTo>
                  <a:pt x="138921" y="225946"/>
                </a:lnTo>
                <a:lnTo>
                  <a:pt x="151218" y="225946"/>
                </a:lnTo>
                <a:lnTo>
                  <a:pt x="153110" y="222163"/>
                </a:lnTo>
                <a:lnTo>
                  <a:pt x="148380" y="202298"/>
                </a:lnTo>
                <a:lnTo>
                  <a:pt x="151218" y="187163"/>
                </a:lnTo>
                <a:lnTo>
                  <a:pt x="155948" y="180069"/>
                </a:lnTo>
                <a:lnTo>
                  <a:pt x="167772" y="181488"/>
                </a:lnTo>
                <a:lnTo>
                  <a:pt x="175812" y="160677"/>
                </a:lnTo>
                <a:close/>
                <a:moveTo>
                  <a:pt x="97300" y="16896"/>
                </a:moveTo>
                <a:lnTo>
                  <a:pt x="98246" y="4599"/>
                </a:lnTo>
                <a:lnTo>
                  <a:pt x="94936" y="1761"/>
                </a:lnTo>
                <a:lnTo>
                  <a:pt x="88787" y="12166"/>
                </a:lnTo>
                <a:lnTo>
                  <a:pt x="94936" y="22572"/>
                </a:lnTo>
                <a:lnTo>
                  <a:pt x="97300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2C2EDD63-657D-4DFD-A10F-6C4E02272D1E}"/>
              </a:ext>
            </a:extLst>
          </p:cNvPr>
          <p:cNvSpPr/>
          <p:nvPr/>
        </p:nvSpPr>
        <p:spPr>
          <a:xfrm>
            <a:off x="6446076" y="1784006"/>
            <a:ext cx="891192" cy="778016"/>
          </a:xfrm>
          <a:custGeom>
            <a:avLst/>
            <a:gdLst>
              <a:gd name="connsiteX0" fmla="*/ 394322 w 392560"/>
              <a:gd name="connsiteY0" fmla="*/ 51895 h 406749"/>
              <a:gd name="connsiteX1" fmla="*/ 349863 w 392560"/>
              <a:gd name="connsiteY1" fmla="*/ 39598 h 406749"/>
              <a:gd name="connsiteX2" fmla="*/ 336147 w 392560"/>
              <a:gd name="connsiteY2" fmla="*/ 15950 h 406749"/>
              <a:gd name="connsiteX3" fmla="*/ 313918 w 392560"/>
              <a:gd name="connsiteY3" fmla="*/ 1761 h 406749"/>
              <a:gd name="connsiteX4" fmla="*/ 300675 w 392560"/>
              <a:gd name="connsiteY4" fmla="*/ 5072 h 406749"/>
              <a:gd name="connsiteX5" fmla="*/ 289323 w 392560"/>
              <a:gd name="connsiteY5" fmla="*/ 10747 h 406749"/>
              <a:gd name="connsiteX6" fmla="*/ 261892 w 392560"/>
              <a:gd name="connsiteY6" fmla="*/ 14531 h 406749"/>
              <a:gd name="connsiteX7" fmla="*/ 236824 w 392560"/>
              <a:gd name="connsiteY7" fmla="*/ 20680 h 406749"/>
              <a:gd name="connsiteX8" fmla="*/ 225473 w 392560"/>
              <a:gd name="connsiteY8" fmla="*/ 33923 h 406749"/>
              <a:gd name="connsiteX9" fmla="*/ 234460 w 392560"/>
              <a:gd name="connsiteY9" fmla="*/ 47166 h 406749"/>
              <a:gd name="connsiteX10" fmla="*/ 241081 w 392560"/>
              <a:gd name="connsiteY10" fmla="*/ 62301 h 406749"/>
              <a:gd name="connsiteX11" fmla="*/ 231622 w 392560"/>
              <a:gd name="connsiteY11" fmla="*/ 75071 h 406749"/>
              <a:gd name="connsiteX12" fmla="*/ 235405 w 392560"/>
              <a:gd name="connsiteY12" fmla="*/ 86895 h 406749"/>
              <a:gd name="connsiteX13" fmla="*/ 231149 w 392560"/>
              <a:gd name="connsiteY13" fmla="*/ 97773 h 406749"/>
              <a:gd name="connsiteX14" fmla="*/ 207027 w 392560"/>
              <a:gd name="connsiteY14" fmla="*/ 96827 h 406749"/>
              <a:gd name="connsiteX15" fmla="*/ 221216 w 392560"/>
              <a:gd name="connsiteY15" fmla="*/ 116692 h 406749"/>
              <a:gd name="connsiteX16" fmla="*/ 207027 w 392560"/>
              <a:gd name="connsiteY16" fmla="*/ 124259 h 406749"/>
              <a:gd name="connsiteX17" fmla="*/ 199933 w 392560"/>
              <a:gd name="connsiteY17" fmla="*/ 142232 h 406749"/>
              <a:gd name="connsiteX18" fmla="*/ 205136 w 392560"/>
              <a:gd name="connsiteY18" fmla="*/ 160204 h 406749"/>
              <a:gd name="connsiteX19" fmla="*/ 197095 w 392560"/>
              <a:gd name="connsiteY19" fmla="*/ 168718 h 406749"/>
              <a:gd name="connsiteX20" fmla="*/ 187163 w 392560"/>
              <a:gd name="connsiteY20" fmla="*/ 165880 h 406749"/>
              <a:gd name="connsiteX21" fmla="*/ 168245 w 392560"/>
              <a:gd name="connsiteY21" fmla="*/ 170136 h 406749"/>
              <a:gd name="connsiteX22" fmla="*/ 167299 w 392560"/>
              <a:gd name="connsiteY22" fmla="*/ 178177 h 406749"/>
              <a:gd name="connsiteX23" fmla="*/ 148380 w 392560"/>
              <a:gd name="connsiteY23" fmla="*/ 178177 h 406749"/>
              <a:gd name="connsiteX24" fmla="*/ 137502 w 392560"/>
              <a:gd name="connsiteY24" fmla="*/ 195204 h 406749"/>
              <a:gd name="connsiteX25" fmla="*/ 141286 w 392560"/>
              <a:gd name="connsiteY25" fmla="*/ 220744 h 406749"/>
              <a:gd name="connsiteX26" fmla="*/ 110070 w 392560"/>
              <a:gd name="connsiteY26" fmla="*/ 233041 h 406749"/>
              <a:gd name="connsiteX27" fmla="*/ 92097 w 392560"/>
              <a:gd name="connsiteY27" fmla="*/ 230676 h 406749"/>
              <a:gd name="connsiteX28" fmla="*/ 87841 w 392560"/>
              <a:gd name="connsiteY28" fmla="*/ 237297 h 406749"/>
              <a:gd name="connsiteX29" fmla="*/ 72232 w 392560"/>
              <a:gd name="connsiteY29" fmla="*/ 233514 h 406749"/>
              <a:gd name="connsiteX30" fmla="*/ 47166 w 392560"/>
              <a:gd name="connsiteY30" fmla="*/ 237770 h 406749"/>
              <a:gd name="connsiteX31" fmla="*/ 1761 w 392560"/>
              <a:gd name="connsiteY31" fmla="*/ 222636 h 406749"/>
              <a:gd name="connsiteX32" fmla="*/ 16896 w 392560"/>
              <a:gd name="connsiteY32" fmla="*/ 238243 h 406749"/>
              <a:gd name="connsiteX33" fmla="*/ 30139 w 392560"/>
              <a:gd name="connsiteY33" fmla="*/ 256689 h 406749"/>
              <a:gd name="connsiteX34" fmla="*/ 56625 w 392560"/>
              <a:gd name="connsiteY34" fmla="*/ 269459 h 406749"/>
              <a:gd name="connsiteX35" fmla="*/ 61355 w 392560"/>
              <a:gd name="connsiteY35" fmla="*/ 296418 h 406749"/>
              <a:gd name="connsiteX36" fmla="*/ 74124 w 392560"/>
              <a:gd name="connsiteY36" fmla="*/ 301148 h 406749"/>
              <a:gd name="connsiteX37" fmla="*/ 78381 w 392560"/>
              <a:gd name="connsiteY37" fmla="*/ 314864 h 406749"/>
              <a:gd name="connsiteX38" fmla="*/ 43382 w 392560"/>
              <a:gd name="connsiteY38" fmla="*/ 330472 h 406749"/>
              <a:gd name="connsiteX39" fmla="*/ 37706 w 392560"/>
              <a:gd name="connsiteY39" fmla="*/ 365471 h 406749"/>
              <a:gd name="connsiteX40" fmla="*/ 73652 w 392560"/>
              <a:gd name="connsiteY40" fmla="*/ 361214 h 406749"/>
              <a:gd name="connsiteX41" fmla="*/ 115746 w 392560"/>
              <a:gd name="connsiteY41" fmla="*/ 360741 h 406749"/>
              <a:gd name="connsiteX42" fmla="*/ 162569 w 392560"/>
              <a:gd name="connsiteY42" fmla="*/ 355066 h 406749"/>
              <a:gd name="connsiteX43" fmla="*/ 185744 w 392560"/>
              <a:gd name="connsiteY43" fmla="*/ 377768 h 406749"/>
              <a:gd name="connsiteX44" fmla="*/ 195677 w 392560"/>
              <a:gd name="connsiteY44" fmla="*/ 399524 h 406749"/>
              <a:gd name="connsiteX45" fmla="*/ 215541 w 392560"/>
              <a:gd name="connsiteY45" fmla="*/ 407092 h 406749"/>
              <a:gd name="connsiteX46" fmla="*/ 230676 w 392560"/>
              <a:gd name="connsiteY46" fmla="*/ 387227 h 406749"/>
              <a:gd name="connsiteX47" fmla="*/ 287431 w 392560"/>
              <a:gd name="connsiteY47" fmla="*/ 387227 h 406749"/>
              <a:gd name="connsiteX48" fmla="*/ 278918 w 392560"/>
              <a:gd name="connsiteY48" fmla="*/ 361214 h 406749"/>
              <a:gd name="connsiteX49" fmla="*/ 262365 w 392560"/>
              <a:gd name="connsiteY49" fmla="*/ 346079 h 406749"/>
              <a:gd name="connsiteX50" fmla="*/ 256216 w 392560"/>
              <a:gd name="connsiteY50" fmla="*/ 322904 h 406749"/>
              <a:gd name="connsiteX51" fmla="*/ 237297 w 392560"/>
              <a:gd name="connsiteY51" fmla="*/ 309188 h 406749"/>
              <a:gd name="connsiteX52" fmla="*/ 260473 w 392560"/>
              <a:gd name="connsiteY52" fmla="*/ 277972 h 406749"/>
              <a:gd name="connsiteX53" fmla="*/ 290742 w 392560"/>
              <a:gd name="connsiteY53" fmla="*/ 280337 h 406749"/>
              <a:gd name="connsiteX54" fmla="*/ 312026 w 392560"/>
              <a:gd name="connsiteY54" fmla="*/ 248649 h 406749"/>
              <a:gd name="connsiteX55" fmla="*/ 321958 w 392560"/>
              <a:gd name="connsiteY55" fmla="*/ 217906 h 406749"/>
              <a:gd name="connsiteX56" fmla="*/ 340404 w 392560"/>
              <a:gd name="connsiteY56" fmla="*/ 188109 h 406749"/>
              <a:gd name="connsiteX57" fmla="*/ 335674 w 392560"/>
              <a:gd name="connsiteY57" fmla="*/ 166826 h 406749"/>
              <a:gd name="connsiteX58" fmla="*/ 353174 w 392560"/>
              <a:gd name="connsiteY58" fmla="*/ 149326 h 406749"/>
              <a:gd name="connsiteX59" fmla="*/ 329525 w 392560"/>
              <a:gd name="connsiteY59" fmla="*/ 134664 h 406749"/>
              <a:gd name="connsiteX60" fmla="*/ 315809 w 392560"/>
              <a:gd name="connsiteY60" fmla="*/ 114327 h 406749"/>
              <a:gd name="connsiteX61" fmla="*/ 300675 w 392560"/>
              <a:gd name="connsiteY61" fmla="*/ 87841 h 406749"/>
              <a:gd name="connsiteX62" fmla="*/ 309661 w 392560"/>
              <a:gd name="connsiteY62" fmla="*/ 74598 h 406749"/>
              <a:gd name="connsiteX63" fmla="*/ 349863 w 392560"/>
              <a:gd name="connsiteY63" fmla="*/ 82165 h 406749"/>
              <a:gd name="connsiteX64" fmla="*/ 376822 w 392560"/>
              <a:gd name="connsiteY64" fmla="*/ 77436 h 406749"/>
              <a:gd name="connsiteX65" fmla="*/ 394322 w 392560"/>
              <a:gd name="connsiteY65" fmla="*/ 5189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92560" h="406749">
                <a:moveTo>
                  <a:pt x="394322" y="51895"/>
                </a:moveTo>
                <a:lnTo>
                  <a:pt x="349863" y="39598"/>
                </a:lnTo>
                <a:lnTo>
                  <a:pt x="336147" y="15950"/>
                </a:lnTo>
                <a:lnTo>
                  <a:pt x="313918" y="1761"/>
                </a:lnTo>
                <a:lnTo>
                  <a:pt x="300675" y="5072"/>
                </a:lnTo>
                <a:lnTo>
                  <a:pt x="289323" y="10747"/>
                </a:lnTo>
                <a:lnTo>
                  <a:pt x="261892" y="14531"/>
                </a:lnTo>
                <a:lnTo>
                  <a:pt x="236824" y="20680"/>
                </a:lnTo>
                <a:lnTo>
                  <a:pt x="225473" y="33923"/>
                </a:lnTo>
                <a:lnTo>
                  <a:pt x="234460" y="47166"/>
                </a:lnTo>
                <a:lnTo>
                  <a:pt x="241081" y="62301"/>
                </a:lnTo>
                <a:lnTo>
                  <a:pt x="231622" y="75071"/>
                </a:lnTo>
                <a:lnTo>
                  <a:pt x="235405" y="86895"/>
                </a:lnTo>
                <a:lnTo>
                  <a:pt x="231149" y="97773"/>
                </a:lnTo>
                <a:lnTo>
                  <a:pt x="207027" y="96827"/>
                </a:lnTo>
                <a:lnTo>
                  <a:pt x="221216" y="116692"/>
                </a:lnTo>
                <a:lnTo>
                  <a:pt x="207027" y="124259"/>
                </a:lnTo>
                <a:lnTo>
                  <a:pt x="199933" y="142232"/>
                </a:lnTo>
                <a:lnTo>
                  <a:pt x="205136" y="160204"/>
                </a:lnTo>
                <a:lnTo>
                  <a:pt x="197095" y="168718"/>
                </a:lnTo>
                <a:lnTo>
                  <a:pt x="187163" y="165880"/>
                </a:lnTo>
                <a:lnTo>
                  <a:pt x="168245" y="170136"/>
                </a:lnTo>
                <a:lnTo>
                  <a:pt x="167299" y="178177"/>
                </a:lnTo>
                <a:lnTo>
                  <a:pt x="148380" y="178177"/>
                </a:lnTo>
                <a:lnTo>
                  <a:pt x="137502" y="195204"/>
                </a:lnTo>
                <a:lnTo>
                  <a:pt x="141286" y="220744"/>
                </a:lnTo>
                <a:lnTo>
                  <a:pt x="110070" y="233041"/>
                </a:lnTo>
                <a:lnTo>
                  <a:pt x="92097" y="230676"/>
                </a:lnTo>
                <a:lnTo>
                  <a:pt x="87841" y="237297"/>
                </a:lnTo>
                <a:lnTo>
                  <a:pt x="72232" y="233514"/>
                </a:lnTo>
                <a:lnTo>
                  <a:pt x="47166" y="237770"/>
                </a:lnTo>
                <a:lnTo>
                  <a:pt x="1761" y="222636"/>
                </a:lnTo>
                <a:lnTo>
                  <a:pt x="16896" y="238243"/>
                </a:lnTo>
                <a:lnTo>
                  <a:pt x="30139" y="256689"/>
                </a:lnTo>
                <a:lnTo>
                  <a:pt x="56625" y="269459"/>
                </a:lnTo>
                <a:lnTo>
                  <a:pt x="61355" y="296418"/>
                </a:lnTo>
                <a:lnTo>
                  <a:pt x="74124" y="301148"/>
                </a:lnTo>
                <a:lnTo>
                  <a:pt x="78381" y="314864"/>
                </a:lnTo>
                <a:lnTo>
                  <a:pt x="43382" y="330472"/>
                </a:lnTo>
                <a:lnTo>
                  <a:pt x="37706" y="365471"/>
                </a:lnTo>
                <a:lnTo>
                  <a:pt x="73652" y="361214"/>
                </a:lnTo>
                <a:lnTo>
                  <a:pt x="115746" y="360741"/>
                </a:lnTo>
                <a:lnTo>
                  <a:pt x="162569" y="355066"/>
                </a:lnTo>
                <a:lnTo>
                  <a:pt x="185744" y="377768"/>
                </a:lnTo>
                <a:lnTo>
                  <a:pt x="195677" y="399524"/>
                </a:lnTo>
                <a:lnTo>
                  <a:pt x="215541" y="407092"/>
                </a:lnTo>
                <a:lnTo>
                  <a:pt x="230676" y="387227"/>
                </a:lnTo>
                <a:lnTo>
                  <a:pt x="287431" y="387227"/>
                </a:lnTo>
                <a:lnTo>
                  <a:pt x="278918" y="361214"/>
                </a:lnTo>
                <a:lnTo>
                  <a:pt x="262365" y="346079"/>
                </a:lnTo>
                <a:lnTo>
                  <a:pt x="256216" y="322904"/>
                </a:lnTo>
                <a:lnTo>
                  <a:pt x="237297" y="309188"/>
                </a:lnTo>
                <a:lnTo>
                  <a:pt x="260473" y="277972"/>
                </a:lnTo>
                <a:lnTo>
                  <a:pt x="290742" y="280337"/>
                </a:lnTo>
                <a:lnTo>
                  <a:pt x="312026" y="248649"/>
                </a:lnTo>
                <a:lnTo>
                  <a:pt x="321958" y="217906"/>
                </a:lnTo>
                <a:lnTo>
                  <a:pt x="340404" y="188109"/>
                </a:lnTo>
                <a:lnTo>
                  <a:pt x="335674" y="166826"/>
                </a:lnTo>
                <a:lnTo>
                  <a:pt x="353174" y="149326"/>
                </a:lnTo>
                <a:lnTo>
                  <a:pt x="329525" y="134664"/>
                </a:lnTo>
                <a:lnTo>
                  <a:pt x="315809" y="114327"/>
                </a:lnTo>
                <a:lnTo>
                  <a:pt x="300675" y="87841"/>
                </a:lnTo>
                <a:lnTo>
                  <a:pt x="309661" y="74598"/>
                </a:lnTo>
                <a:lnTo>
                  <a:pt x="349863" y="82165"/>
                </a:lnTo>
                <a:lnTo>
                  <a:pt x="376822" y="77436"/>
                </a:lnTo>
                <a:lnTo>
                  <a:pt x="394322" y="5189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38331A3-CD31-4F80-8E0A-9C305D863C1B}"/>
              </a:ext>
            </a:extLst>
          </p:cNvPr>
          <p:cNvSpPr/>
          <p:nvPr/>
        </p:nvSpPr>
        <p:spPr>
          <a:xfrm>
            <a:off x="3636141" y="788870"/>
            <a:ext cx="536861" cy="325680"/>
          </a:xfrm>
          <a:custGeom>
            <a:avLst/>
            <a:gdLst>
              <a:gd name="connsiteX0" fmla="*/ 123786 w 236482"/>
              <a:gd name="connsiteY0" fmla="*/ 14058 h 170267"/>
              <a:gd name="connsiteX1" fmla="*/ 102030 w 236482"/>
              <a:gd name="connsiteY1" fmla="*/ 13585 h 170267"/>
              <a:gd name="connsiteX2" fmla="*/ 99665 w 236482"/>
              <a:gd name="connsiteY2" fmla="*/ 6964 h 170267"/>
              <a:gd name="connsiteX3" fmla="*/ 76963 w 236482"/>
              <a:gd name="connsiteY3" fmla="*/ 1761 h 170267"/>
              <a:gd name="connsiteX4" fmla="*/ 50004 w 236482"/>
              <a:gd name="connsiteY4" fmla="*/ 11693 h 170267"/>
              <a:gd name="connsiteX5" fmla="*/ 16423 w 236482"/>
              <a:gd name="connsiteY5" fmla="*/ 24937 h 170267"/>
              <a:gd name="connsiteX6" fmla="*/ 1761 w 236482"/>
              <a:gd name="connsiteY6" fmla="*/ 32977 h 170267"/>
              <a:gd name="connsiteX7" fmla="*/ 8383 w 236482"/>
              <a:gd name="connsiteY7" fmla="*/ 47639 h 170267"/>
              <a:gd name="connsiteX8" fmla="*/ 2707 w 236482"/>
              <a:gd name="connsiteY8" fmla="*/ 55206 h 170267"/>
              <a:gd name="connsiteX9" fmla="*/ 12167 w 236482"/>
              <a:gd name="connsiteY9" fmla="*/ 65611 h 170267"/>
              <a:gd name="connsiteX10" fmla="*/ 18788 w 236482"/>
              <a:gd name="connsiteY10" fmla="*/ 81219 h 170267"/>
              <a:gd name="connsiteX11" fmla="*/ 18315 w 236482"/>
              <a:gd name="connsiteY11" fmla="*/ 91152 h 170267"/>
              <a:gd name="connsiteX12" fmla="*/ 29193 w 236482"/>
              <a:gd name="connsiteY12" fmla="*/ 109597 h 170267"/>
              <a:gd name="connsiteX13" fmla="*/ 40545 w 236482"/>
              <a:gd name="connsiteY13" fmla="*/ 118583 h 170267"/>
              <a:gd name="connsiteX14" fmla="*/ 58044 w 236482"/>
              <a:gd name="connsiteY14" fmla="*/ 121421 h 170267"/>
              <a:gd name="connsiteX15" fmla="*/ 57571 w 236482"/>
              <a:gd name="connsiteY15" fmla="*/ 129462 h 170267"/>
              <a:gd name="connsiteX16" fmla="*/ 70341 w 236482"/>
              <a:gd name="connsiteY16" fmla="*/ 135137 h 170267"/>
              <a:gd name="connsiteX17" fmla="*/ 73179 w 236482"/>
              <a:gd name="connsiteY17" fmla="*/ 128043 h 170267"/>
              <a:gd name="connsiteX18" fmla="*/ 89260 w 236482"/>
              <a:gd name="connsiteY18" fmla="*/ 130881 h 170267"/>
              <a:gd name="connsiteX19" fmla="*/ 92571 w 236482"/>
              <a:gd name="connsiteY19" fmla="*/ 140340 h 170267"/>
              <a:gd name="connsiteX20" fmla="*/ 109597 w 236482"/>
              <a:gd name="connsiteY20" fmla="*/ 141759 h 170267"/>
              <a:gd name="connsiteX21" fmla="*/ 121894 w 236482"/>
              <a:gd name="connsiteY21" fmla="*/ 156421 h 170267"/>
              <a:gd name="connsiteX22" fmla="*/ 123313 w 236482"/>
              <a:gd name="connsiteY22" fmla="*/ 158312 h 170267"/>
              <a:gd name="connsiteX23" fmla="*/ 132299 w 236482"/>
              <a:gd name="connsiteY23" fmla="*/ 154056 h 170267"/>
              <a:gd name="connsiteX24" fmla="*/ 145070 w 236482"/>
              <a:gd name="connsiteY24" fmla="*/ 164461 h 170267"/>
              <a:gd name="connsiteX25" fmla="*/ 158312 w 236482"/>
              <a:gd name="connsiteY25" fmla="*/ 158312 h 170267"/>
              <a:gd name="connsiteX26" fmla="*/ 169664 w 236482"/>
              <a:gd name="connsiteY26" fmla="*/ 161150 h 170267"/>
              <a:gd name="connsiteX27" fmla="*/ 185745 w 236482"/>
              <a:gd name="connsiteY27" fmla="*/ 157367 h 170267"/>
              <a:gd name="connsiteX28" fmla="*/ 208920 w 236482"/>
              <a:gd name="connsiteY28" fmla="*/ 168245 h 170267"/>
              <a:gd name="connsiteX29" fmla="*/ 214122 w 236482"/>
              <a:gd name="connsiteY29" fmla="*/ 170137 h 170267"/>
              <a:gd name="connsiteX30" fmla="*/ 206555 w 236482"/>
              <a:gd name="connsiteY30" fmla="*/ 156894 h 170267"/>
              <a:gd name="connsiteX31" fmla="*/ 224527 w 236482"/>
              <a:gd name="connsiteY31" fmla="*/ 132772 h 170267"/>
              <a:gd name="connsiteX32" fmla="*/ 235406 w 236482"/>
              <a:gd name="connsiteY32" fmla="*/ 129462 h 170267"/>
              <a:gd name="connsiteX33" fmla="*/ 236825 w 236482"/>
              <a:gd name="connsiteY33" fmla="*/ 120948 h 170267"/>
              <a:gd name="connsiteX34" fmla="*/ 222163 w 236482"/>
              <a:gd name="connsiteY34" fmla="*/ 95881 h 170267"/>
              <a:gd name="connsiteX35" fmla="*/ 219798 w 236482"/>
              <a:gd name="connsiteY35" fmla="*/ 83111 h 170267"/>
              <a:gd name="connsiteX36" fmla="*/ 210812 w 236482"/>
              <a:gd name="connsiteY36" fmla="*/ 69395 h 170267"/>
              <a:gd name="connsiteX37" fmla="*/ 223582 w 236482"/>
              <a:gd name="connsiteY37" fmla="*/ 63720 h 170267"/>
              <a:gd name="connsiteX38" fmla="*/ 222163 w 236482"/>
              <a:gd name="connsiteY38" fmla="*/ 52368 h 170267"/>
              <a:gd name="connsiteX39" fmla="*/ 214122 w 236482"/>
              <a:gd name="connsiteY39" fmla="*/ 41490 h 170267"/>
              <a:gd name="connsiteX40" fmla="*/ 211285 w 236482"/>
              <a:gd name="connsiteY40" fmla="*/ 28720 h 170267"/>
              <a:gd name="connsiteX41" fmla="*/ 204663 w 236482"/>
              <a:gd name="connsiteY41" fmla="*/ 19734 h 170267"/>
              <a:gd name="connsiteX42" fmla="*/ 192839 w 236482"/>
              <a:gd name="connsiteY42" fmla="*/ 16896 h 170267"/>
              <a:gd name="connsiteX43" fmla="*/ 151691 w 236482"/>
              <a:gd name="connsiteY43" fmla="*/ 17369 h 170267"/>
              <a:gd name="connsiteX44" fmla="*/ 123786 w 236482"/>
              <a:gd name="connsiteY44" fmla="*/ 14058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6482" h="170267">
                <a:moveTo>
                  <a:pt x="123786" y="14058"/>
                </a:moveTo>
                <a:lnTo>
                  <a:pt x="102030" y="13585"/>
                </a:lnTo>
                <a:lnTo>
                  <a:pt x="99665" y="6964"/>
                </a:lnTo>
                <a:lnTo>
                  <a:pt x="76963" y="1761"/>
                </a:lnTo>
                <a:lnTo>
                  <a:pt x="50004" y="11693"/>
                </a:lnTo>
                <a:lnTo>
                  <a:pt x="16423" y="24937"/>
                </a:lnTo>
                <a:lnTo>
                  <a:pt x="1761" y="32977"/>
                </a:lnTo>
                <a:lnTo>
                  <a:pt x="8383" y="47639"/>
                </a:lnTo>
                <a:lnTo>
                  <a:pt x="2707" y="55206"/>
                </a:lnTo>
                <a:lnTo>
                  <a:pt x="12167" y="65611"/>
                </a:lnTo>
                <a:lnTo>
                  <a:pt x="18788" y="81219"/>
                </a:lnTo>
                <a:lnTo>
                  <a:pt x="18315" y="91152"/>
                </a:lnTo>
                <a:lnTo>
                  <a:pt x="29193" y="109597"/>
                </a:lnTo>
                <a:lnTo>
                  <a:pt x="40545" y="118583"/>
                </a:lnTo>
                <a:lnTo>
                  <a:pt x="58044" y="121421"/>
                </a:lnTo>
                <a:lnTo>
                  <a:pt x="57571" y="129462"/>
                </a:lnTo>
                <a:lnTo>
                  <a:pt x="70341" y="135137"/>
                </a:lnTo>
                <a:lnTo>
                  <a:pt x="73179" y="128043"/>
                </a:lnTo>
                <a:lnTo>
                  <a:pt x="89260" y="130881"/>
                </a:lnTo>
                <a:lnTo>
                  <a:pt x="92571" y="140340"/>
                </a:lnTo>
                <a:lnTo>
                  <a:pt x="109597" y="141759"/>
                </a:lnTo>
                <a:lnTo>
                  <a:pt x="121894" y="156421"/>
                </a:lnTo>
                <a:lnTo>
                  <a:pt x="123313" y="158312"/>
                </a:lnTo>
                <a:lnTo>
                  <a:pt x="132299" y="154056"/>
                </a:lnTo>
                <a:lnTo>
                  <a:pt x="145070" y="164461"/>
                </a:lnTo>
                <a:lnTo>
                  <a:pt x="158312" y="158312"/>
                </a:lnTo>
                <a:lnTo>
                  <a:pt x="169664" y="161150"/>
                </a:lnTo>
                <a:lnTo>
                  <a:pt x="185745" y="157367"/>
                </a:lnTo>
                <a:lnTo>
                  <a:pt x="208920" y="168245"/>
                </a:lnTo>
                <a:lnTo>
                  <a:pt x="214122" y="170137"/>
                </a:lnTo>
                <a:lnTo>
                  <a:pt x="206555" y="156894"/>
                </a:lnTo>
                <a:lnTo>
                  <a:pt x="224527" y="132772"/>
                </a:lnTo>
                <a:lnTo>
                  <a:pt x="235406" y="129462"/>
                </a:lnTo>
                <a:lnTo>
                  <a:pt x="236825" y="120948"/>
                </a:lnTo>
                <a:lnTo>
                  <a:pt x="222163" y="95881"/>
                </a:lnTo>
                <a:lnTo>
                  <a:pt x="219798" y="83111"/>
                </a:lnTo>
                <a:lnTo>
                  <a:pt x="210812" y="69395"/>
                </a:lnTo>
                <a:lnTo>
                  <a:pt x="223582" y="63720"/>
                </a:lnTo>
                <a:lnTo>
                  <a:pt x="222163" y="52368"/>
                </a:lnTo>
                <a:lnTo>
                  <a:pt x="214122" y="41490"/>
                </a:lnTo>
                <a:lnTo>
                  <a:pt x="211285" y="28720"/>
                </a:lnTo>
                <a:lnTo>
                  <a:pt x="204663" y="19734"/>
                </a:lnTo>
                <a:lnTo>
                  <a:pt x="192839" y="16896"/>
                </a:lnTo>
                <a:lnTo>
                  <a:pt x="151691" y="17369"/>
                </a:lnTo>
                <a:lnTo>
                  <a:pt x="123786" y="14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4E6E5974-9C83-4926-8529-674052E964B3}"/>
              </a:ext>
            </a:extLst>
          </p:cNvPr>
          <p:cNvSpPr/>
          <p:nvPr/>
        </p:nvSpPr>
        <p:spPr>
          <a:xfrm>
            <a:off x="2384177" y="1488178"/>
            <a:ext cx="182533" cy="316635"/>
          </a:xfrm>
          <a:custGeom>
            <a:avLst/>
            <a:gdLst>
              <a:gd name="connsiteX0" fmla="*/ 51895 w 80403"/>
              <a:gd name="connsiteY0" fmla="*/ 157367 h 165537"/>
              <a:gd name="connsiteX1" fmla="*/ 50004 w 80403"/>
              <a:gd name="connsiteY1" fmla="*/ 147434 h 165537"/>
              <a:gd name="connsiteX2" fmla="*/ 59463 w 80403"/>
              <a:gd name="connsiteY2" fmla="*/ 135610 h 165537"/>
              <a:gd name="connsiteX3" fmla="*/ 63247 w 80403"/>
              <a:gd name="connsiteY3" fmla="*/ 127570 h 165537"/>
              <a:gd name="connsiteX4" fmla="*/ 54733 w 80403"/>
              <a:gd name="connsiteY4" fmla="*/ 118584 h 165537"/>
              <a:gd name="connsiteX5" fmla="*/ 62301 w 80403"/>
              <a:gd name="connsiteY5" fmla="*/ 98246 h 165537"/>
              <a:gd name="connsiteX6" fmla="*/ 52841 w 80403"/>
              <a:gd name="connsiteY6" fmla="*/ 80273 h 165537"/>
              <a:gd name="connsiteX7" fmla="*/ 63247 w 80403"/>
              <a:gd name="connsiteY7" fmla="*/ 77909 h 165537"/>
              <a:gd name="connsiteX8" fmla="*/ 64665 w 80403"/>
              <a:gd name="connsiteY8" fmla="*/ 63720 h 165537"/>
              <a:gd name="connsiteX9" fmla="*/ 68922 w 80403"/>
              <a:gd name="connsiteY9" fmla="*/ 59463 h 165537"/>
              <a:gd name="connsiteX10" fmla="*/ 69868 w 80403"/>
              <a:gd name="connsiteY10" fmla="*/ 36288 h 165537"/>
              <a:gd name="connsiteX11" fmla="*/ 81219 w 80403"/>
              <a:gd name="connsiteY11" fmla="*/ 28247 h 165537"/>
              <a:gd name="connsiteX12" fmla="*/ 75071 w 80403"/>
              <a:gd name="connsiteY12" fmla="*/ 13585 h 165537"/>
              <a:gd name="connsiteX13" fmla="*/ 60882 w 80403"/>
              <a:gd name="connsiteY13" fmla="*/ 12639 h 165537"/>
              <a:gd name="connsiteX14" fmla="*/ 56625 w 80403"/>
              <a:gd name="connsiteY14" fmla="*/ 16423 h 165537"/>
              <a:gd name="connsiteX15" fmla="*/ 42436 w 80403"/>
              <a:gd name="connsiteY15" fmla="*/ 16423 h 165537"/>
              <a:gd name="connsiteX16" fmla="*/ 36761 w 80403"/>
              <a:gd name="connsiteY16" fmla="*/ 1761 h 165537"/>
              <a:gd name="connsiteX17" fmla="*/ 26828 w 80403"/>
              <a:gd name="connsiteY17" fmla="*/ 6018 h 165537"/>
              <a:gd name="connsiteX18" fmla="*/ 17842 w 80403"/>
              <a:gd name="connsiteY18" fmla="*/ 13585 h 165537"/>
              <a:gd name="connsiteX19" fmla="*/ 18315 w 80403"/>
              <a:gd name="connsiteY19" fmla="*/ 23518 h 165537"/>
              <a:gd name="connsiteX20" fmla="*/ 22572 w 80403"/>
              <a:gd name="connsiteY20" fmla="*/ 33923 h 165537"/>
              <a:gd name="connsiteX21" fmla="*/ 23045 w 80403"/>
              <a:gd name="connsiteY21" fmla="*/ 46693 h 165537"/>
              <a:gd name="connsiteX22" fmla="*/ 16896 w 80403"/>
              <a:gd name="connsiteY22" fmla="*/ 64665 h 165537"/>
              <a:gd name="connsiteX23" fmla="*/ 15004 w 80403"/>
              <a:gd name="connsiteY23" fmla="*/ 76490 h 165537"/>
              <a:gd name="connsiteX24" fmla="*/ 4599 w 80403"/>
              <a:gd name="connsiteY24" fmla="*/ 87368 h 165537"/>
              <a:gd name="connsiteX25" fmla="*/ 1761 w 80403"/>
              <a:gd name="connsiteY25" fmla="*/ 107232 h 165537"/>
              <a:gd name="connsiteX26" fmla="*/ 7437 w 80403"/>
              <a:gd name="connsiteY26" fmla="*/ 118584 h 165537"/>
              <a:gd name="connsiteX27" fmla="*/ 18315 w 80403"/>
              <a:gd name="connsiteY27" fmla="*/ 121421 h 165537"/>
              <a:gd name="connsiteX28" fmla="*/ 20207 w 80403"/>
              <a:gd name="connsiteY28" fmla="*/ 140340 h 165537"/>
              <a:gd name="connsiteX29" fmla="*/ 15477 w 80403"/>
              <a:gd name="connsiteY29" fmla="*/ 164461 h 165537"/>
              <a:gd name="connsiteX30" fmla="*/ 28720 w 80403"/>
              <a:gd name="connsiteY30" fmla="*/ 161150 h 165537"/>
              <a:gd name="connsiteX31" fmla="*/ 41490 w 80403"/>
              <a:gd name="connsiteY31" fmla="*/ 165407 h 165537"/>
              <a:gd name="connsiteX32" fmla="*/ 51895 w 80403"/>
              <a:gd name="connsiteY32" fmla="*/ 15736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03" h="165537">
                <a:moveTo>
                  <a:pt x="51895" y="157367"/>
                </a:moveTo>
                <a:lnTo>
                  <a:pt x="50004" y="147434"/>
                </a:lnTo>
                <a:lnTo>
                  <a:pt x="59463" y="135610"/>
                </a:lnTo>
                <a:lnTo>
                  <a:pt x="63247" y="127570"/>
                </a:lnTo>
                <a:lnTo>
                  <a:pt x="54733" y="118584"/>
                </a:lnTo>
                <a:lnTo>
                  <a:pt x="62301" y="98246"/>
                </a:lnTo>
                <a:lnTo>
                  <a:pt x="52841" y="80273"/>
                </a:lnTo>
                <a:lnTo>
                  <a:pt x="63247" y="77909"/>
                </a:lnTo>
                <a:lnTo>
                  <a:pt x="64665" y="63720"/>
                </a:lnTo>
                <a:lnTo>
                  <a:pt x="68922" y="59463"/>
                </a:lnTo>
                <a:lnTo>
                  <a:pt x="69868" y="36288"/>
                </a:lnTo>
                <a:lnTo>
                  <a:pt x="81219" y="28247"/>
                </a:lnTo>
                <a:lnTo>
                  <a:pt x="75071" y="13585"/>
                </a:lnTo>
                <a:lnTo>
                  <a:pt x="60882" y="12639"/>
                </a:lnTo>
                <a:lnTo>
                  <a:pt x="56625" y="16423"/>
                </a:lnTo>
                <a:lnTo>
                  <a:pt x="42436" y="16423"/>
                </a:lnTo>
                <a:lnTo>
                  <a:pt x="36761" y="1761"/>
                </a:lnTo>
                <a:lnTo>
                  <a:pt x="26828" y="6018"/>
                </a:lnTo>
                <a:lnTo>
                  <a:pt x="17842" y="13585"/>
                </a:lnTo>
                <a:lnTo>
                  <a:pt x="18315" y="23518"/>
                </a:lnTo>
                <a:lnTo>
                  <a:pt x="22572" y="33923"/>
                </a:lnTo>
                <a:lnTo>
                  <a:pt x="23045" y="46693"/>
                </a:lnTo>
                <a:lnTo>
                  <a:pt x="16896" y="64665"/>
                </a:lnTo>
                <a:lnTo>
                  <a:pt x="15004" y="76490"/>
                </a:lnTo>
                <a:lnTo>
                  <a:pt x="4599" y="87368"/>
                </a:lnTo>
                <a:lnTo>
                  <a:pt x="1761" y="107232"/>
                </a:lnTo>
                <a:lnTo>
                  <a:pt x="7437" y="118584"/>
                </a:lnTo>
                <a:lnTo>
                  <a:pt x="18315" y="121421"/>
                </a:lnTo>
                <a:lnTo>
                  <a:pt x="20207" y="140340"/>
                </a:lnTo>
                <a:lnTo>
                  <a:pt x="15477" y="164461"/>
                </a:lnTo>
                <a:lnTo>
                  <a:pt x="28720" y="161150"/>
                </a:lnTo>
                <a:lnTo>
                  <a:pt x="41490" y="165407"/>
                </a:lnTo>
                <a:lnTo>
                  <a:pt x="51895" y="15736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DC0F907E-1772-488A-85AB-2969CDA45D5F}"/>
              </a:ext>
            </a:extLst>
          </p:cNvPr>
          <p:cNvSpPr/>
          <p:nvPr/>
        </p:nvSpPr>
        <p:spPr>
          <a:xfrm>
            <a:off x="4931051" y="2050883"/>
            <a:ext cx="32212" cy="72374"/>
          </a:xfrm>
          <a:custGeom>
            <a:avLst/>
            <a:gdLst>
              <a:gd name="connsiteX0" fmla="*/ 14532 w 14188"/>
              <a:gd name="connsiteY0" fmla="*/ 6018 h 37837"/>
              <a:gd name="connsiteX1" fmla="*/ 5072 w 14188"/>
              <a:gd name="connsiteY1" fmla="*/ 1761 h 37837"/>
              <a:gd name="connsiteX2" fmla="*/ 1761 w 14188"/>
              <a:gd name="connsiteY2" fmla="*/ 22099 h 37837"/>
              <a:gd name="connsiteX3" fmla="*/ 8383 w 14188"/>
              <a:gd name="connsiteY3" fmla="*/ 25409 h 37837"/>
              <a:gd name="connsiteX4" fmla="*/ 2707 w 14188"/>
              <a:gd name="connsiteY4" fmla="*/ 29193 h 37837"/>
              <a:gd name="connsiteX5" fmla="*/ 2235 w 14188"/>
              <a:gd name="connsiteY5" fmla="*/ 37234 h 37837"/>
              <a:gd name="connsiteX6" fmla="*/ 13585 w 14188"/>
              <a:gd name="connsiteY6" fmla="*/ 33450 h 37837"/>
              <a:gd name="connsiteX7" fmla="*/ 16424 w 14188"/>
              <a:gd name="connsiteY7" fmla="*/ 24463 h 37837"/>
              <a:gd name="connsiteX8" fmla="*/ 14532 w 14188"/>
              <a:gd name="connsiteY8" fmla="*/ 6018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88" h="37837">
                <a:moveTo>
                  <a:pt x="14532" y="6018"/>
                </a:moveTo>
                <a:lnTo>
                  <a:pt x="5072" y="1761"/>
                </a:lnTo>
                <a:lnTo>
                  <a:pt x="1761" y="22099"/>
                </a:lnTo>
                <a:lnTo>
                  <a:pt x="8383" y="25409"/>
                </a:lnTo>
                <a:lnTo>
                  <a:pt x="2707" y="29193"/>
                </a:lnTo>
                <a:lnTo>
                  <a:pt x="2235" y="37234"/>
                </a:lnTo>
                <a:lnTo>
                  <a:pt x="13585" y="33450"/>
                </a:lnTo>
                <a:lnTo>
                  <a:pt x="16424" y="24463"/>
                </a:lnTo>
                <a:lnTo>
                  <a:pt x="14532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DB7C198B-792D-4B49-8CB0-D3A44BBF59F0}"/>
              </a:ext>
            </a:extLst>
          </p:cNvPr>
          <p:cNvSpPr/>
          <p:nvPr/>
        </p:nvSpPr>
        <p:spPr>
          <a:xfrm>
            <a:off x="5894180" y="2419988"/>
            <a:ext cx="53685" cy="90466"/>
          </a:xfrm>
          <a:custGeom>
            <a:avLst/>
            <a:gdLst>
              <a:gd name="connsiteX0" fmla="*/ 21153 w 23648"/>
              <a:gd name="connsiteY0" fmla="*/ 46693 h 47296"/>
              <a:gd name="connsiteX1" fmla="*/ 24937 w 23648"/>
              <a:gd name="connsiteY1" fmla="*/ 28720 h 47296"/>
              <a:gd name="connsiteX2" fmla="*/ 22572 w 23648"/>
              <a:gd name="connsiteY2" fmla="*/ 11220 h 47296"/>
              <a:gd name="connsiteX3" fmla="*/ 13585 w 23648"/>
              <a:gd name="connsiteY3" fmla="*/ 1761 h 47296"/>
              <a:gd name="connsiteX4" fmla="*/ 6964 w 23648"/>
              <a:gd name="connsiteY4" fmla="*/ 5072 h 47296"/>
              <a:gd name="connsiteX5" fmla="*/ 1761 w 23648"/>
              <a:gd name="connsiteY5" fmla="*/ 20680 h 47296"/>
              <a:gd name="connsiteX6" fmla="*/ 5545 w 23648"/>
              <a:gd name="connsiteY6" fmla="*/ 42909 h 47296"/>
              <a:gd name="connsiteX7" fmla="*/ 14058 w 23648"/>
              <a:gd name="connsiteY7" fmla="*/ 48585 h 47296"/>
              <a:gd name="connsiteX8" fmla="*/ 21153 w 23648"/>
              <a:gd name="connsiteY8" fmla="*/ 46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48" h="47296">
                <a:moveTo>
                  <a:pt x="21153" y="46693"/>
                </a:moveTo>
                <a:lnTo>
                  <a:pt x="24937" y="28720"/>
                </a:lnTo>
                <a:lnTo>
                  <a:pt x="22572" y="11220"/>
                </a:lnTo>
                <a:lnTo>
                  <a:pt x="13585" y="1761"/>
                </a:lnTo>
                <a:lnTo>
                  <a:pt x="6964" y="5072"/>
                </a:lnTo>
                <a:lnTo>
                  <a:pt x="1761" y="20680"/>
                </a:lnTo>
                <a:lnTo>
                  <a:pt x="5545" y="42909"/>
                </a:lnTo>
                <a:lnTo>
                  <a:pt x="14058" y="48585"/>
                </a:lnTo>
                <a:lnTo>
                  <a:pt x="21153" y="46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96A65421-E280-49E4-9E6D-1F25FAC3E831}"/>
              </a:ext>
            </a:extLst>
          </p:cNvPr>
          <p:cNvSpPr/>
          <p:nvPr/>
        </p:nvSpPr>
        <p:spPr>
          <a:xfrm>
            <a:off x="4004429" y="1156165"/>
            <a:ext cx="515388" cy="253307"/>
          </a:xfrm>
          <a:custGeom>
            <a:avLst/>
            <a:gdLst>
              <a:gd name="connsiteX0" fmla="*/ 144596 w 227022"/>
              <a:gd name="connsiteY0" fmla="*/ 1761 h 132430"/>
              <a:gd name="connsiteX1" fmla="*/ 134664 w 227022"/>
              <a:gd name="connsiteY1" fmla="*/ 1761 h 132430"/>
              <a:gd name="connsiteX2" fmla="*/ 129934 w 227022"/>
              <a:gd name="connsiteY2" fmla="*/ 8856 h 132430"/>
              <a:gd name="connsiteX3" fmla="*/ 112908 w 227022"/>
              <a:gd name="connsiteY3" fmla="*/ 11693 h 132430"/>
              <a:gd name="connsiteX4" fmla="*/ 105341 w 227022"/>
              <a:gd name="connsiteY4" fmla="*/ 15950 h 132430"/>
              <a:gd name="connsiteX5" fmla="*/ 93989 w 227022"/>
              <a:gd name="connsiteY5" fmla="*/ 8856 h 132430"/>
              <a:gd name="connsiteX6" fmla="*/ 78854 w 227022"/>
              <a:gd name="connsiteY6" fmla="*/ 8856 h 132430"/>
              <a:gd name="connsiteX7" fmla="*/ 63719 w 227022"/>
              <a:gd name="connsiteY7" fmla="*/ 5545 h 132430"/>
              <a:gd name="connsiteX8" fmla="*/ 54733 w 227022"/>
              <a:gd name="connsiteY8" fmla="*/ 11693 h 132430"/>
              <a:gd name="connsiteX9" fmla="*/ 41017 w 227022"/>
              <a:gd name="connsiteY9" fmla="*/ 17842 h 132430"/>
              <a:gd name="connsiteX10" fmla="*/ 32031 w 227022"/>
              <a:gd name="connsiteY10" fmla="*/ 37707 h 132430"/>
              <a:gd name="connsiteX11" fmla="*/ 19734 w 227022"/>
              <a:gd name="connsiteY11" fmla="*/ 58044 h 132430"/>
              <a:gd name="connsiteX12" fmla="*/ 1761 w 227022"/>
              <a:gd name="connsiteY12" fmla="*/ 63247 h 132430"/>
              <a:gd name="connsiteX13" fmla="*/ 15477 w 227022"/>
              <a:gd name="connsiteY13" fmla="*/ 75071 h 132430"/>
              <a:gd name="connsiteX14" fmla="*/ 19261 w 227022"/>
              <a:gd name="connsiteY14" fmla="*/ 84057 h 132430"/>
              <a:gd name="connsiteX15" fmla="*/ 34396 w 227022"/>
              <a:gd name="connsiteY15" fmla="*/ 91152 h 132430"/>
              <a:gd name="connsiteX16" fmla="*/ 37706 w 227022"/>
              <a:gd name="connsiteY16" fmla="*/ 102976 h 132430"/>
              <a:gd name="connsiteX17" fmla="*/ 52368 w 227022"/>
              <a:gd name="connsiteY17" fmla="*/ 111489 h 132430"/>
              <a:gd name="connsiteX18" fmla="*/ 58990 w 227022"/>
              <a:gd name="connsiteY18" fmla="*/ 105341 h 132430"/>
              <a:gd name="connsiteX19" fmla="*/ 65611 w 227022"/>
              <a:gd name="connsiteY19" fmla="*/ 108651 h 132430"/>
              <a:gd name="connsiteX20" fmla="*/ 60409 w 227022"/>
              <a:gd name="connsiteY20" fmla="*/ 113854 h 132430"/>
              <a:gd name="connsiteX21" fmla="*/ 65139 w 227022"/>
              <a:gd name="connsiteY21" fmla="*/ 118584 h 132430"/>
              <a:gd name="connsiteX22" fmla="*/ 73652 w 227022"/>
              <a:gd name="connsiteY22" fmla="*/ 130881 h 132430"/>
              <a:gd name="connsiteX23" fmla="*/ 82638 w 227022"/>
              <a:gd name="connsiteY23" fmla="*/ 128516 h 132430"/>
              <a:gd name="connsiteX24" fmla="*/ 101557 w 227022"/>
              <a:gd name="connsiteY24" fmla="*/ 133245 h 132430"/>
              <a:gd name="connsiteX25" fmla="*/ 137029 w 227022"/>
              <a:gd name="connsiteY25" fmla="*/ 134664 h 132430"/>
              <a:gd name="connsiteX26" fmla="*/ 147907 w 227022"/>
              <a:gd name="connsiteY26" fmla="*/ 127097 h 132430"/>
              <a:gd name="connsiteX27" fmla="*/ 175339 w 227022"/>
              <a:gd name="connsiteY27" fmla="*/ 120475 h 132430"/>
              <a:gd name="connsiteX28" fmla="*/ 194258 w 227022"/>
              <a:gd name="connsiteY28" fmla="*/ 130881 h 132430"/>
              <a:gd name="connsiteX29" fmla="*/ 208446 w 227022"/>
              <a:gd name="connsiteY29" fmla="*/ 134191 h 132430"/>
              <a:gd name="connsiteX30" fmla="*/ 210338 w 227022"/>
              <a:gd name="connsiteY30" fmla="*/ 99192 h 132430"/>
              <a:gd name="connsiteX31" fmla="*/ 217906 w 227022"/>
              <a:gd name="connsiteY31" fmla="*/ 101557 h 132430"/>
              <a:gd name="connsiteX32" fmla="*/ 228784 w 227022"/>
              <a:gd name="connsiteY32" fmla="*/ 95408 h 132430"/>
              <a:gd name="connsiteX33" fmla="*/ 226892 w 227022"/>
              <a:gd name="connsiteY33" fmla="*/ 87841 h 132430"/>
              <a:gd name="connsiteX34" fmla="*/ 215541 w 227022"/>
              <a:gd name="connsiteY34" fmla="*/ 82638 h 132430"/>
              <a:gd name="connsiteX35" fmla="*/ 205136 w 227022"/>
              <a:gd name="connsiteY35" fmla="*/ 87368 h 132430"/>
              <a:gd name="connsiteX36" fmla="*/ 193785 w 227022"/>
              <a:gd name="connsiteY36" fmla="*/ 82165 h 132430"/>
              <a:gd name="connsiteX37" fmla="*/ 187636 w 227022"/>
              <a:gd name="connsiteY37" fmla="*/ 68922 h 132430"/>
              <a:gd name="connsiteX38" fmla="*/ 188582 w 227022"/>
              <a:gd name="connsiteY38" fmla="*/ 56152 h 132430"/>
              <a:gd name="connsiteX39" fmla="*/ 185745 w 227022"/>
              <a:gd name="connsiteY39" fmla="*/ 43382 h 132430"/>
              <a:gd name="connsiteX40" fmla="*/ 169664 w 227022"/>
              <a:gd name="connsiteY40" fmla="*/ 25882 h 132430"/>
              <a:gd name="connsiteX41" fmla="*/ 160677 w 227022"/>
              <a:gd name="connsiteY41" fmla="*/ 13585 h 132430"/>
              <a:gd name="connsiteX42" fmla="*/ 152164 w 227022"/>
              <a:gd name="connsiteY42" fmla="*/ 4599 h 132430"/>
              <a:gd name="connsiteX43" fmla="*/ 144596 w 227022"/>
              <a:gd name="connsiteY43" fmla="*/ 1761 h 1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27022" h="132430">
                <a:moveTo>
                  <a:pt x="144596" y="1761"/>
                </a:moveTo>
                <a:lnTo>
                  <a:pt x="134664" y="1761"/>
                </a:lnTo>
                <a:lnTo>
                  <a:pt x="129934" y="8856"/>
                </a:lnTo>
                <a:lnTo>
                  <a:pt x="112908" y="11693"/>
                </a:lnTo>
                <a:lnTo>
                  <a:pt x="105341" y="15950"/>
                </a:lnTo>
                <a:lnTo>
                  <a:pt x="93989" y="8856"/>
                </a:lnTo>
                <a:lnTo>
                  <a:pt x="78854" y="8856"/>
                </a:lnTo>
                <a:lnTo>
                  <a:pt x="63719" y="5545"/>
                </a:lnTo>
                <a:lnTo>
                  <a:pt x="54733" y="11693"/>
                </a:lnTo>
                <a:lnTo>
                  <a:pt x="41017" y="17842"/>
                </a:lnTo>
                <a:lnTo>
                  <a:pt x="32031" y="37707"/>
                </a:lnTo>
                <a:lnTo>
                  <a:pt x="19734" y="58044"/>
                </a:lnTo>
                <a:lnTo>
                  <a:pt x="1761" y="63247"/>
                </a:lnTo>
                <a:lnTo>
                  <a:pt x="15477" y="75071"/>
                </a:lnTo>
                <a:lnTo>
                  <a:pt x="19261" y="84057"/>
                </a:lnTo>
                <a:lnTo>
                  <a:pt x="34396" y="91152"/>
                </a:lnTo>
                <a:lnTo>
                  <a:pt x="37706" y="102976"/>
                </a:lnTo>
                <a:lnTo>
                  <a:pt x="52368" y="111489"/>
                </a:lnTo>
                <a:lnTo>
                  <a:pt x="58990" y="105341"/>
                </a:lnTo>
                <a:lnTo>
                  <a:pt x="65611" y="108651"/>
                </a:lnTo>
                <a:lnTo>
                  <a:pt x="60409" y="113854"/>
                </a:lnTo>
                <a:lnTo>
                  <a:pt x="65139" y="118584"/>
                </a:lnTo>
                <a:lnTo>
                  <a:pt x="73652" y="130881"/>
                </a:lnTo>
                <a:lnTo>
                  <a:pt x="82638" y="128516"/>
                </a:lnTo>
                <a:lnTo>
                  <a:pt x="101557" y="133245"/>
                </a:lnTo>
                <a:lnTo>
                  <a:pt x="137029" y="134664"/>
                </a:lnTo>
                <a:lnTo>
                  <a:pt x="147907" y="127097"/>
                </a:lnTo>
                <a:lnTo>
                  <a:pt x="175339" y="120475"/>
                </a:lnTo>
                <a:lnTo>
                  <a:pt x="194258" y="130881"/>
                </a:lnTo>
                <a:lnTo>
                  <a:pt x="208446" y="134191"/>
                </a:lnTo>
                <a:lnTo>
                  <a:pt x="210338" y="99192"/>
                </a:lnTo>
                <a:lnTo>
                  <a:pt x="217906" y="101557"/>
                </a:lnTo>
                <a:lnTo>
                  <a:pt x="228784" y="95408"/>
                </a:lnTo>
                <a:lnTo>
                  <a:pt x="226892" y="87841"/>
                </a:lnTo>
                <a:lnTo>
                  <a:pt x="215541" y="82638"/>
                </a:lnTo>
                <a:lnTo>
                  <a:pt x="205136" y="87368"/>
                </a:lnTo>
                <a:lnTo>
                  <a:pt x="193785" y="82165"/>
                </a:lnTo>
                <a:lnTo>
                  <a:pt x="187636" y="68922"/>
                </a:lnTo>
                <a:lnTo>
                  <a:pt x="188582" y="56152"/>
                </a:lnTo>
                <a:lnTo>
                  <a:pt x="185745" y="43382"/>
                </a:lnTo>
                <a:lnTo>
                  <a:pt x="169664" y="25882"/>
                </a:lnTo>
                <a:lnTo>
                  <a:pt x="160677" y="13585"/>
                </a:lnTo>
                <a:lnTo>
                  <a:pt x="152164" y="4599"/>
                </a:lnTo>
                <a:lnTo>
                  <a:pt x="14459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874C7B3-7657-456A-86AB-E22B9D9325D4}"/>
              </a:ext>
            </a:extLst>
          </p:cNvPr>
          <p:cNvSpPr/>
          <p:nvPr/>
        </p:nvSpPr>
        <p:spPr>
          <a:xfrm>
            <a:off x="4667990" y="3988683"/>
            <a:ext cx="107372" cy="108561"/>
          </a:xfrm>
          <a:custGeom>
            <a:avLst/>
            <a:gdLst>
              <a:gd name="connsiteX0" fmla="*/ 39126 w 47296"/>
              <a:gd name="connsiteY0" fmla="*/ 1761 h 56755"/>
              <a:gd name="connsiteX1" fmla="*/ 23518 w 47296"/>
              <a:gd name="connsiteY1" fmla="*/ 10747 h 56755"/>
              <a:gd name="connsiteX2" fmla="*/ 16896 w 47296"/>
              <a:gd name="connsiteY2" fmla="*/ 7910 h 56755"/>
              <a:gd name="connsiteX3" fmla="*/ 9329 w 47296"/>
              <a:gd name="connsiteY3" fmla="*/ 16423 h 56755"/>
              <a:gd name="connsiteX4" fmla="*/ 8383 w 47296"/>
              <a:gd name="connsiteY4" fmla="*/ 34396 h 56755"/>
              <a:gd name="connsiteX5" fmla="*/ 4599 w 47296"/>
              <a:gd name="connsiteY5" fmla="*/ 36288 h 56755"/>
              <a:gd name="connsiteX6" fmla="*/ 1761 w 47296"/>
              <a:gd name="connsiteY6" fmla="*/ 52841 h 56755"/>
              <a:gd name="connsiteX7" fmla="*/ 18315 w 47296"/>
              <a:gd name="connsiteY7" fmla="*/ 55206 h 56755"/>
              <a:gd name="connsiteX8" fmla="*/ 26356 w 47296"/>
              <a:gd name="connsiteY8" fmla="*/ 38179 h 56755"/>
              <a:gd name="connsiteX9" fmla="*/ 40545 w 47296"/>
              <a:gd name="connsiteY9" fmla="*/ 40071 h 56755"/>
              <a:gd name="connsiteX10" fmla="*/ 40545 w 47296"/>
              <a:gd name="connsiteY10" fmla="*/ 40071 h 56755"/>
              <a:gd name="connsiteX11" fmla="*/ 48112 w 47296"/>
              <a:gd name="connsiteY11" fmla="*/ 36288 h 56755"/>
              <a:gd name="connsiteX12" fmla="*/ 50004 w 47296"/>
              <a:gd name="connsiteY12" fmla="*/ 18788 h 56755"/>
              <a:gd name="connsiteX13" fmla="*/ 39126 w 47296"/>
              <a:gd name="connsiteY13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296" h="56755">
                <a:moveTo>
                  <a:pt x="39126" y="1761"/>
                </a:moveTo>
                <a:lnTo>
                  <a:pt x="23518" y="10747"/>
                </a:lnTo>
                <a:lnTo>
                  <a:pt x="16896" y="7910"/>
                </a:lnTo>
                <a:lnTo>
                  <a:pt x="9329" y="16423"/>
                </a:lnTo>
                <a:lnTo>
                  <a:pt x="8383" y="34396"/>
                </a:lnTo>
                <a:lnTo>
                  <a:pt x="4599" y="36288"/>
                </a:lnTo>
                <a:lnTo>
                  <a:pt x="1761" y="52841"/>
                </a:lnTo>
                <a:lnTo>
                  <a:pt x="18315" y="55206"/>
                </a:lnTo>
                <a:lnTo>
                  <a:pt x="26356" y="38179"/>
                </a:lnTo>
                <a:lnTo>
                  <a:pt x="40545" y="40071"/>
                </a:lnTo>
                <a:lnTo>
                  <a:pt x="40545" y="40071"/>
                </a:lnTo>
                <a:lnTo>
                  <a:pt x="48112" y="36288"/>
                </a:lnTo>
                <a:lnTo>
                  <a:pt x="50004" y="18788"/>
                </a:lnTo>
                <a:lnTo>
                  <a:pt x="3912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DADB7946-73F7-4A69-BA63-5B1A9FC355F7}"/>
              </a:ext>
            </a:extLst>
          </p:cNvPr>
          <p:cNvSpPr/>
          <p:nvPr/>
        </p:nvSpPr>
        <p:spPr>
          <a:xfrm>
            <a:off x="1908518" y="2331329"/>
            <a:ext cx="504650" cy="389009"/>
          </a:xfrm>
          <a:custGeom>
            <a:avLst/>
            <a:gdLst>
              <a:gd name="connsiteX0" fmla="*/ 223581 w 222293"/>
              <a:gd name="connsiteY0" fmla="*/ 1761 h 203374"/>
              <a:gd name="connsiteX1" fmla="*/ 219798 w 222293"/>
              <a:gd name="connsiteY1" fmla="*/ 1761 h 203374"/>
              <a:gd name="connsiteX2" fmla="*/ 219798 w 222293"/>
              <a:gd name="connsiteY2" fmla="*/ 1761 h 203374"/>
              <a:gd name="connsiteX3" fmla="*/ 220271 w 222293"/>
              <a:gd name="connsiteY3" fmla="*/ 17842 h 203374"/>
              <a:gd name="connsiteX4" fmla="*/ 204190 w 222293"/>
              <a:gd name="connsiteY4" fmla="*/ 18788 h 203374"/>
              <a:gd name="connsiteX5" fmla="*/ 195677 w 222293"/>
              <a:gd name="connsiteY5" fmla="*/ 25882 h 203374"/>
              <a:gd name="connsiteX6" fmla="*/ 183853 w 222293"/>
              <a:gd name="connsiteY6" fmla="*/ 25882 h 203374"/>
              <a:gd name="connsiteX7" fmla="*/ 174866 w 222293"/>
              <a:gd name="connsiteY7" fmla="*/ 21626 h 203374"/>
              <a:gd name="connsiteX8" fmla="*/ 153110 w 222293"/>
              <a:gd name="connsiteY8" fmla="*/ 24936 h 203374"/>
              <a:gd name="connsiteX9" fmla="*/ 144123 w 222293"/>
              <a:gd name="connsiteY9" fmla="*/ 48585 h 203374"/>
              <a:gd name="connsiteX10" fmla="*/ 136083 w 222293"/>
              <a:gd name="connsiteY10" fmla="*/ 50476 h 203374"/>
              <a:gd name="connsiteX11" fmla="*/ 122840 w 222293"/>
              <a:gd name="connsiteY11" fmla="*/ 88787 h 203374"/>
              <a:gd name="connsiteX12" fmla="*/ 85949 w 222293"/>
              <a:gd name="connsiteY12" fmla="*/ 120948 h 203374"/>
              <a:gd name="connsiteX13" fmla="*/ 76490 w 222293"/>
              <a:gd name="connsiteY13" fmla="*/ 162569 h 203374"/>
              <a:gd name="connsiteX14" fmla="*/ 65611 w 222293"/>
              <a:gd name="connsiteY14" fmla="*/ 176285 h 203374"/>
              <a:gd name="connsiteX15" fmla="*/ 62301 w 222293"/>
              <a:gd name="connsiteY15" fmla="*/ 187163 h 203374"/>
              <a:gd name="connsiteX16" fmla="*/ 3653 w 222293"/>
              <a:gd name="connsiteY16" fmla="*/ 189528 h 203374"/>
              <a:gd name="connsiteX17" fmla="*/ 3180 w 222293"/>
              <a:gd name="connsiteY17" fmla="*/ 189528 h 203374"/>
              <a:gd name="connsiteX18" fmla="*/ 1761 w 222293"/>
              <a:gd name="connsiteY18" fmla="*/ 202298 h 203374"/>
              <a:gd name="connsiteX19" fmla="*/ 7437 w 222293"/>
              <a:gd name="connsiteY19" fmla="*/ 191893 h 203374"/>
              <a:gd name="connsiteX20" fmla="*/ 109597 w 222293"/>
              <a:gd name="connsiteY20" fmla="*/ 192366 h 203374"/>
              <a:gd name="connsiteX21" fmla="*/ 105340 w 222293"/>
              <a:gd name="connsiteY21" fmla="*/ 148853 h 203374"/>
              <a:gd name="connsiteX22" fmla="*/ 111962 w 222293"/>
              <a:gd name="connsiteY22" fmla="*/ 133245 h 203374"/>
              <a:gd name="connsiteX23" fmla="*/ 136556 w 222293"/>
              <a:gd name="connsiteY23" fmla="*/ 130880 h 203374"/>
              <a:gd name="connsiteX24" fmla="*/ 137502 w 222293"/>
              <a:gd name="connsiteY24" fmla="*/ 53787 h 203374"/>
              <a:gd name="connsiteX25" fmla="*/ 222163 w 222293"/>
              <a:gd name="connsiteY25" fmla="*/ 55206 h 203374"/>
              <a:gd name="connsiteX26" fmla="*/ 223109 w 222293"/>
              <a:gd name="connsiteY26" fmla="*/ 9329 h 203374"/>
              <a:gd name="connsiteX27" fmla="*/ 223581 w 222293"/>
              <a:gd name="connsiteY27" fmla="*/ 3653 h 203374"/>
              <a:gd name="connsiteX28" fmla="*/ 223581 w 222293"/>
              <a:gd name="connsiteY28" fmla="*/ 1761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2293" h="203374">
                <a:moveTo>
                  <a:pt x="223581" y="1761"/>
                </a:moveTo>
                <a:lnTo>
                  <a:pt x="219798" y="1761"/>
                </a:lnTo>
                <a:lnTo>
                  <a:pt x="219798" y="1761"/>
                </a:lnTo>
                <a:lnTo>
                  <a:pt x="220271" y="17842"/>
                </a:lnTo>
                <a:lnTo>
                  <a:pt x="204190" y="18788"/>
                </a:lnTo>
                <a:lnTo>
                  <a:pt x="195677" y="25882"/>
                </a:lnTo>
                <a:lnTo>
                  <a:pt x="183853" y="25882"/>
                </a:lnTo>
                <a:lnTo>
                  <a:pt x="174866" y="21626"/>
                </a:lnTo>
                <a:lnTo>
                  <a:pt x="153110" y="24936"/>
                </a:lnTo>
                <a:lnTo>
                  <a:pt x="144123" y="48585"/>
                </a:lnTo>
                <a:lnTo>
                  <a:pt x="136083" y="50476"/>
                </a:lnTo>
                <a:lnTo>
                  <a:pt x="122840" y="88787"/>
                </a:lnTo>
                <a:lnTo>
                  <a:pt x="85949" y="120948"/>
                </a:lnTo>
                <a:lnTo>
                  <a:pt x="76490" y="162569"/>
                </a:lnTo>
                <a:lnTo>
                  <a:pt x="65611" y="176285"/>
                </a:lnTo>
                <a:lnTo>
                  <a:pt x="62301" y="187163"/>
                </a:lnTo>
                <a:lnTo>
                  <a:pt x="3653" y="189528"/>
                </a:lnTo>
                <a:lnTo>
                  <a:pt x="3180" y="189528"/>
                </a:lnTo>
                <a:lnTo>
                  <a:pt x="1761" y="202298"/>
                </a:lnTo>
                <a:lnTo>
                  <a:pt x="7437" y="191893"/>
                </a:lnTo>
                <a:lnTo>
                  <a:pt x="109597" y="192366"/>
                </a:lnTo>
                <a:lnTo>
                  <a:pt x="105340" y="148853"/>
                </a:lnTo>
                <a:lnTo>
                  <a:pt x="111962" y="133245"/>
                </a:lnTo>
                <a:lnTo>
                  <a:pt x="136556" y="130880"/>
                </a:lnTo>
                <a:lnTo>
                  <a:pt x="137502" y="53787"/>
                </a:lnTo>
                <a:lnTo>
                  <a:pt x="222163" y="55206"/>
                </a:lnTo>
                <a:lnTo>
                  <a:pt x="223109" y="9329"/>
                </a:lnTo>
                <a:lnTo>
                  <a:pt x="223581" y="3653"/>
                </a:lnTo>
                <a:lnTo>
                  <a:pt x="22358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BF1FA34-9CF4-479D-8633-94696AB24436}"/>
              </a:ext>
            </a:extLst>
          </p:cNvPr>
          <p:cNvSpPr/>
          <p:nvPr/>
        </p:nvSpPr>
        <p:spPr>
          <a:xfrm>
            <a:off x="4935346" y="2072594"/>
            <a:ext cx="1277732" cy="913715"/>
          </a:xfrm>
          <a:custGeom>
            <a:avLst/>
            <a:gdLst>
              <a:gd name="connsiteX0" fmla="*/ 304931 w 562827"/>
              <a:gd name="connsiteY0" fmla="*/ 93516 h 477694"/>
              <a:gd name="connsiteX1" fmla="*/ 256689 w 562827"/>
              <a:gd name="connsiteY1" fmla="*/ 91151 h 477694"/>
              <a:gd name="connsiteX2" fmla="*/ 177704 w 562827"/>
              <a:gd name="connsiteY2" fmla="*/ 31085 h 477694"/>
              <a:gd name="connsiteX3" fmla="*/ 137502 w 562827"/>
              <a:gd name="connsiteY3" fmla="*/ 9802 h 477694"/>
              <a:gd name="connsiteX4" fmla="*/ 105813 w 562827"/>
              <a:gd name="connsiteY4" fmla="*/ 1761 h 477694"/>
              <a:gd name="connsiteX5" fmla="*/ 101557 w 562827"/>
              <a:gd name="connsiteY5" fmla="*/ 6491 h 477694"/>
              <a:gd name="connsiteX6" fmla="*/ 52369 w 562827"/>
              <a:gd name="connsiteY6" fmla="*/ 21153 h 477694"/>
              <a:gd name="connsiteX7" fmla="*/ 81219 w 562827"/>
              <a:gd name="connsiteY7" fmla="*/ 51422 h 477694"/>
              <a:gd name="connsiteX8" fmla="*/ 73179 w 562827"/>
              <a:gd name="connsiteY8" fmla="*/ 56152 h 477694"/>
              <a:gd name="connsiteX9" fmla="*/ 69868 w 562827"/>
              <a:gd name="connsiteY9" fmla="*/ 66557 h 477694"/>
              <a:gd name="connsiteX10" fmla="*/ 50950 w 562827"/>
              <a:gd name="connsiteY10" fmla="*/ 70341 h 477694"/>
              <a:gd name="connsiteX11" fmla="*/ 45747 w 562827"/>
              <a:gd name="connsiteY11" fmla="*/ 81219 h 477694"/>
              <a:gd name="connsiteX12" fmla="*/ 35815 w 562827"/>
              <a:gd name="connsiteY12" fmla="*/ 90678 h 477694"/>
              <a:gd name="connsiteX13" fmla="*/ 6964 w 562827"/>
              <a:gd name="connsiteY13" fmla="*/ 85949 h 477694"/>
              <a:gd name="connsiteX14" fmla="*/ 4599 w 562827"/>
              <a:gd name="connsiteY14" fmla="*/ 97773 h 477694"/>
              <a:gd name="connsiteX15" fmla="*/ 4599 w 562827"/>
              <a:gd name="connsiteY15" fmla="*/ 108178 h 477694"/>
              <a:gd name="connsiteX16" fmla="*/ 1761 w 562827"/>
              <a:gd name="connsiteY16" fmla="*/ 124732 h 477694"/>
              <a:gd name="connsiteX17" fmla="*/ 14532 w 562827"/>
              <a:gd name="connsiteY17" fmla="*/ 124732 h 477694"/>
              <a:gd name="connsiteX18" fmla="*/ 29666 w 562827"/>
              <a:gd name="connsiteY18" fmla="*/ 145542 h 477694"/>
              <a:gd name="connsiteX19" fmla="*/ 47166 w 562827"/>
              <a:gd name="connsiteY19" fmla="*/ 169664 h 477694"/>
              <a:gd name="connsiteX20" fmla="*/ 58990 w 562827"/>
              <a:gd name="connsiteY20" fmla="*/ 191893 h 477694"/>
              <a:gd name="connsiteX21" fmla="*/ 67031 w 562827"/>
              <a:gd name="connsiteY21" fmla="*/ 198987 h 477694"/>
              <a:gd name="connsiteX22" fmla="*/ 75071 w 562827"/>
              <a:gd name="connsiteY22" fmla="*/ 214595 h 477694"/>
              <a:gd name="connsiteX23" fmla="*/ 74125 w 562827"/>
              <a:gd name="connsiteY23" fmla="*/ 221217 h 477694"/>
              <a:gd name="connsiteX24" fmla="*/ 84057 w 562827"/>
              <a:gd name="connsiteY24" fmla="*/ 238716 h 477694"/>
              <a:gd name="connsiteX25" fmla="*/ 98246 w 562827"/>
              <a:gd name="connsiteY25" fmla="*/ 244865 h 477694"/>
              <a:gd name="connsiteX26" fmla="*/ 111489 w 562827"/>
              <a:gd name="connsiteY26" fmla="*/ 256689 h 477694"/>
              <a:gd name="connsiteX27" fmla="*/ 128516 w 562827"/>
              <a:gd name="connsiteY27" fmla="*/ 289797 h 477694"/>
              <a:gd name="connsiteX28" fmla="*/ 128516 w 562827"/>
              <a:gd name="connsiteY28" fmla="*/ 307769 h 477694"/>
              <a:gd name="connsiteX29" fmla="*/ 132773 w 562827"/>
              <a:gd name="connsiteY29" fmla="*/ 328580 h 477694"/>
              <a:gd name="connsiteX30" fmla="*/ 151691 w 562827"/>
              <a:gd name="connsiteY30" fmla="*/ 357430 h 477694"/>
              <a:gd name="connsiteX31" fmla="*/ 163515 w 562827"/>
              <a:gd name="connsiteY31" fmla="*/ 362160 h 477694"/>
              <a:gd name="connsiteX32" fmla="*/ 182907 w 562827"/>
              <a:gd name="connsiteY32" fmla="*/ 382971 h 477694"/>
              <a:gd name="connsiteX33" fmla="*/ 191893 w 562827"/>
              <a:gd name="connsiteY33" fmla="*/ 407565 h 477694"/>
              <a:gd name="connsiteX34" fmla="*/ 207028 w 562827"/>
              <a:gd name="connsiteY34" fmla="*/ 432632 h 477694"/>
              <a:gd name="connsiteX35" fmla="*/ 221217 w 562827"/>
              <a:gd name="connsiteY35" fmla="*/ 443510 h 477694"/>
              <a:gd name="connsiteX36" fmla="*/ 224055 w 562827"/>
              <a:gd name="connsiteY36" fmla="*/ 455334 h 477694"/>
              <a:gd name="connsiteX37" fmla="*/ 232568 w 562827"/>
              <a:gd name="connsiteY37" fmla="*/ 464320 h 477694"/>
              <a:gd name="connsiteX38" fmla="*/ 236825 w 562827"/>
              <a:gd name="connsiteY38" fmla="*/ 477564 h 477694"/>
              <a:gd name="connsiteX39" fmla="*/ 247703 w 562827"/>
              <a:gd name="connsiteY39" fmla="*/ 467631 h 477694"/>
              <a:gd name="connsiteX40" fmla="*/ 244392 w 562827"/>
              <a:gd name="connsiteY40" fmla="*/ 454861 h 477694"/>
              <a:gd name="connsiteX41" fmla="*/ 250068 w 562827"/>
              <a:gd name="connsiteY41" fmla="*/ 440199 h 477694"/>
              <a:gd name="connsiteX42" fmla="*/ 261419 w 562827"/>
              <a:gd name="connsiteY42" fmla="*/ 448240 h 477694"/>
              <a:gd name="connsiteX43" fmla="*/ 268513 w 562827"/>
              <a:gd name="connsiteY43" fmla="*/ 445402 h 477694"/>
              <a:gd name="connsiteX44" fmla="*/ 298783 w 562827"/>
              <a:gd name="connsiteY44" fmla="*/ 444456 h 477694"/>
              <a:gd name="connsiteX45" fmla="*/ 303513 w 562827"/>
              <a:gd name="connsiteY45" fmla="*/ 447767 h 477694"/>
              <a:gd name="connsiteX46" fmla="*/ 329053 w 562827"/>
              <a:gd name="connsiteY46" fmla="*/ 450605 h 477694"/>
              <a:gd name="connsiteX47" fmla="*/ 338985 w 562827"/>
              <a:gd name="connsiteY47" fmla="*/ 449186 h 477694"/>
              <a:gd name="connsiteX48" fmla="*/ 346552 w 562827"/>
              <a:gd name="connsiteY48" fmla="*/ 459118 h 477694"/>
              <a:gd name="connsiteX49" fmla="*/ 358377 w 562827"/>
              <a:gd name="connsiteY49" fmla="*/ 454388 h 477694"/>
              <a:gd name="connsiteX50" fmla="*/ 374930 w 562827"/>
              <a:gd name="connsiteY50" fmla="*/ 422700 h 477694"/>
              <a:gd name="connsiteX51" fmla="*/ 398579 w 562827"/>
              <a:gd name="connsiteY51" fmla="*/ 408984 h 477694"/>
              <a:gd name="connsiteX52" fmla="*/ 472834 w 562827"/>
              <a:gd name="connsiteY52" fmla="*/ 397632 h 477694"/>
              <a:gd name="connsiteX53" fmla="*/ 548982 w 562827"/>
              <a:gd name="connsiteY53" fmla="*/ 367363 h 477694"/>
              <a:gd name="connsiteX54" fmla="*/ 561279 w 562827"/>
              <a:gd name="connsiteY54" fmla="*/ 307296 h 477694"/>
              <a:gd name="connsiteX55" fmla="*/ 547562 w 562827"/>
              <a:gd name="connsiteY55" fmla="*/ 286013 h 477694"/>
              <a:gd name="connsiteX56" fmla="*/ 542833 w 562827"/>
              <a:gd name="connsiteY56" fmla="*/ 292161 h 477694"/>
              <a:gd name="connsiteX57" fmla="*/ 463375 w 562827"/>
              <a:gd name="connsiteY57" fmla="*/ 277026 h 477694"/>
              <a:gd name="connsiteX58" fmla="*/ 451078 w 562827"/>
              <a:gd name="connsiteY58" fmla="*/ 246757 h 477694"/>
              <a:gd name="connsiteX59" fmla="*/ 449186 w 562827"/>
              <a:gd name="connsiteY59" fmla="*/ 239662 h 477694"/>
              <a:gd name="connsiteX60" fmla="*/ 443510 w 562827"/>
              <a:gd name="connsiteY60" fmla="*/ 228311 h 477694"/>
              <a:gd name="connsiteX61" fmla="*/ 436416 w 562827"/>
              <a:gd name="connsiteY61" fmla="*/ 230203 h 477694"/>
              <a:gd name="connsiteX62" fmla="*/ 427902 w 562827"/>
              <a:gd name="connsiteY62" fmla="*/ 224528 h 477694"/>
              <a:gd name="connsiteX63" fmla="*/ 423173 w 562827"/>
              <a:gd name="connsiteY63" fmla="*/ 216960 h 477694"/>
              <a:gd name="connsiteX64" fmla="*/ 418916 w 562827"/>
              <a:gd name="connsiteY64" fmla="*/ 207028 h 477694"/>
              <a:gd name="connsiteX65" fmla="*/ 410876 w 562827"/>
              <a:gd name="connsiteY65" fmla="*/ 198514 h 477694"/>
              <a:gd name="connsiteX66" fmla="*/ 406146 w 562827"/>
              <a:gd name="connsiteY66" fmla="*/ 188582 h 477694"/>
              <a:gd name="connsiteX67" fmla="*/ 408038 w 562827"/>
              <a:gd name="connsiteY67" fmla="*/ 178650 h 477694"/>
              <a:gd name="connsiteX68" fmla="*/ 405200 w 562827"/>
              <a:gd name="connsiteY68" fmla="*/ 165880 h 477694"/>
              <a:gd name="connsiteX69" fmla="*/ 386282 w 562827"/>
              <a:gd name="connsiteY69" fmla="*/ 153583 h 477694"/>
              <a:gd name="connsiteX70" fmla="*/ 380606 w 562827"/>
              <a:gd name="connsiteY70" fmla="*/ 142705 h 477694"/>
              <a:gd name="connsiteX71" fmla="*/ 366890 w 562827"/>
              <a:gd name="connsiteY71" fmla="*/ 136083 h 477694"/>
              <a:gd name="connsiteX72" fmla="*/ 354120 w 562827"/>
              <a:gd name="connsiteY72" fmla="*/ 110070 h 477694"/>
              <a:gd name="connsiteX73" fmla="*/ 336148 w 562827"/>
              <a:gd name="connsiteY73" fmla="*/ 111016 h 477694"/>
              <a:gd name="connsiteX74" fmla="*/ 328107 w 562827"/>
              <a:gd name="connsiteY74" fmla="*/ 96354 h 477694"/>
              <a:gd name="connsiteX75" fmla="*/ 304931 w 562827"/>
              <a:gd name="connsiteY75" fmla="*/ 93516 h 47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62827" h="477694">
                <a:moveTo>
                  <a:pt x="304931" y="93516"/>
                </a:moveTo>
                <a:lnTo>
                  <a:pt x="256689" y="91151"/>
                </a:lnTo>
                <a:lnTo>
                  <a:pt x="177704" y="31085"/>
                </a:lnTo>
                <a:lnTo>
                  <a:pt x="137502" y="9802"/>
                </a:lnTo>
                <a:lnTo>
                  <a:pt x="105813" y="1761"/>
                </a:lnTo>
                <a:lnTo>
                  <a:pt x="101557" y="6491"/>
                </a:lnTo>
                <a:lnTo>
                  <a:pt x="52369" y="21153"/>
                </a:lnTo>
                <a:lnTo>
                  <a:pt x="81219" y="51422"/>
                </a:lnTo>
                <a:lnTo>
                  <a:pt x="73179" y="56152"/>
                </a:lnTo>
                <a:lnTo>
                  <a:pt x="69868" y="66557"/>
                </a:lnTo>
                <a:lnTo>
                  <a:pt x="50950" y="70341"/>
                </a:lnTo>
                <a:lnTo>
                  <a:pt x="45747" y="81219"/>
                </a:lnTo>
                <a:lnTo>
                  <a:pt x="35815" y="90678"/>
                </a:lnTo>
                <a:lnTo>
                  <a:pt x="6964" y="85949"/>
                </a:lnTo>
                <a:lnTo>
                  <a:pt x="4599" y="97773"/>
                </a:lnTo>
                <a:lnTo>
                  <a:pt x="4599" y="108178"/>
                </a:lnTo>
                <a:lnTo>
                  <a:pt x="1761" y="124732"/>
                </a:lnTo>
                <a:lnTo>
                  <a:pt x="14532" y="124732"/>
                </a:lnTo>
                <a:lnTo>
                  <a:pt x="29666" y="145542"/>
                </a:lnTo>
                <a:lnTo>
                  <a:pt x="47166" y="169664"/>
                </a:lnTo>
                <a:lnTo>
                  <a:pt x="58990" y="191893"/>
                </a:lnTo>
                <a:lnTo>
                  <a:pt x="67031" y="198987"/>
                </a:lnTo>
                <a:lnTo>
                  <a:pt x="75071" y="214595"/>
                </a:lnTo>
                <a:lnTo>
                  <a:pt x="74125" y="221217"/>
                </a:lnTo>
                <a:lnTo>
                  <a:pt x="84057" y="238716"/>
                </a:lnTo>
                <a:lnTo>
                  <a:pt x="98246" y="244865"/>
                </a:lnTo>
                <a:lnTo>
                  <a:pt x="111489" y="256689"/>
                </a:lnTo>
                <a:lnTo>
                  <a:pt x="128516" y="289797"/>
                </a:lnTo>
                <a:lnTo>
                  <a:pt x="128516" y="307769"/>
                </a:lnTo>
                <a:lnTo>
                  <a:pt x="132773" y="328580"/>
                </a:lnTo>
                <a:lnTo>
                  <a:pt x="151691" y="357430"/>
                </a:lnTo>
                <a:lnTo>
                  <a:pt x="163515" y="362160"/>
                </a:lnTo>
                <a:lnTo>
                  <a:pt x="182907" y="382971"/>
                </a:lnTo>
                <a:lnTo>
                  <a:pt x="191893" y="407565"/>
                </a:lnTo>
                <a:lnTo>
                  <a:pt x="207028" y="432632"/>
                </a:lnTo>
                <a:lnTo>
                  <a:pt x="221217" y="443510"/>
                </a:lnTo>
                <a:lnTo>
                  <a:pt x="224055" y="455334"/>
                </a:lnTo>
                <a:lnTo>
                  <a:pt x="232568" y="464320"/>
                </a:lnTo>
                <a:lnTo>
                  <a:pt x="236825" y="477564"/>
                </a:lnTo>
                <a:lnTo>
                  <a:pt x="247703" y="467631"/>
                </a:lnTo>
                <a:lnTo>
                  <a:pt x="244392" y="454861"/>
                </a:lnTo>
                <a:lnTo>
                  <a:pt x="250068" y="440199"/>
                </a:lnTo>
                <a:lnTo>
                  <a:pt x="261419" y="448240"/>
                </a:lnTo>
                <a:lnTo>
                  <a:pt x="268513" y="445402"/>
                </a:lnTo>
                <a:lnTo>
                  <a:pt x="298783" y="444456"/>
                </a:lnTo>
                <a:lnTo>
                  <a:pt x="303513" y="447767"/>
                </a:lnTo>
                <a:lnTo>
                  <a:pt x="329053" y="450605"/>
                </a:lnTo>
                <a:lnTo>
                  <a:pt x="338985" y="449186"/>
                </a:lnTo>
                <a:lnTo>
                  <a:pt x="346552" y="459118"/>
                </a:lnTo>
                <a:lnTo>
                  <a:pt x="358377" y="454388"/>
                </a:lnTo>
                <a:lnTo>
                  <a:pt x="374930" y="422700"/>
                </a:lnTo>
                <a:lnTo>
                  <a:pt x="398579" y="408984"/>
                </a:lnTo>
                <a:lnTo>
                  <a:pt x="472834" y="397632"/>
                </a:lnTo>
                <a:lnTo>
                  <a:pt x="548982" y="367363"/>
                </a:lnTo>
                <a:lnTo>
                  <a:pt x="561279" y="307296"/>
                </a:lnTo>
                <a:lnTo>
                  <a:pt x="547562" y="286013"/>
                </a:lnTo>
                <a:lnTo>
                  <a:pt x="542833" y="292161"/>
                </a:lnTo>
                <a:lnTo>
                  <a:pt x="463375" y="277026"/>
                </a:lnTo>
                <a:lnTo>
                  <a:pt x="451078" y="246757"/>
                </a:lnTo>
                <a:lnTo>
                  <a:pt x="449186" y="239662"/>
                </a:lnTo>
                <a:lnTo>
                  <a:pt x="443510" y="228311"/>
                </a:lnTo>
                <a:lnTo>
                  <a:pt x="436416" y="230203"/>
                </a:lnTo>
                <a:lnTo>
                  <a:pt x="427902" y="224528"/>
                </a:lnTo>
                <a:lnTo>
                  <a:pt x="423173" y="216960"/>
                </a:lnTo>
                <a:lnTo>
                  <a:pt x="418916" y="207028"/>
                </a:lnTo>
                <a:lnTo>
                  <a:pt x="410876" y="198514"/>
                </a:lnTo>
                <a:lnTo>
                  <a:pt x="406146" y="188582"/>
                </a:lnTo>
                <a:lnTo>
                  <a:pt x="408038" y="178650"/>
                </a:lnTo>
                <a:lnTo>
                  <a:pt x="405200" y="165880"/>
                </a:lnTo>
                <a:lnTo>
                  <a:pt x="386282" y="153583"/>
                </a:lnTo>
                <a:lnTo>
                  <a:pt x="380606" y="142705"/>
                </a:lnTo>
                <a:lnTo>
                  <a:pt x="366890" y="136083"/>
                </a:lnTo>
                <a:lnTo>
                  <a:pt x="354120" y="110070"/>
                </a:lnTo>
                <a:lnTo>
                  <a:pt x="336148" y="111016"/>
                </a:lnTo>
                <a:lnTo>
                  <a:pt x="328107" y="96354"/>
                </a:lnTo>
                <a:lnTo>
                  <a:pt x="304931" y="935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19401DE7-7ACA-4E39-B3C9-7C4950DFDF93}"/>
              </a:ext>
            </a:extLst>
          </p:cNvPr>
          <p:cNvSpPr/>
          <p:nvPr/>
        </p:nvSpPr>
        <p:spPr>
          <a:xfrm>
            <a:off x="4232057" y="2657012"/>
            <a:ext cx="977089" cy="768969"/>
          </a:xfrm>
          <a:custGeom>
            <a:avLst/>
            <a:gdLst>
              <a:gd name="connsiteX0" fmla="*/ 388174 w 430397"/>
              <a:gd name="connsiteY0" fmla="*/ 173447 h 402019"/>
              <a:gd name="connsiteX1" fmla="*/ 390065 w 430397"/>
              <a:gd name="connsiteY1" fmla="*/ 153583 h 402019"/>
              <a:gd name="connsiteX2" fmla="*/ 397633 w 430397"/>
              <a:gd name="connsiteY2" fmla="*/ 144123 h 402019"/>
              <a:gd name="connsiteX3" fmla="*/ 416551 w 430397"/>
              <a:gd name="connsiteY3" fmla="*/ 139394 h 402019"/>
              <a:gd name="connsiteX4" fmla="*/ 428848 w 430397"/>
              <a:gd name="connsiteY4" fmla="*/ 122367 h 402019"/>
              <a:gd name="connsiteX5" fmla="*/ 414187 w 430397"/>
              <a:gd name="connsiteY5" fmla="*/ 111016 h 402019"/>
              <a:gd name="connsiteX6" fmla="*/ 403781 w 430397"/>
              <a:gd name="connsiteY6" fmla="*/ 103449 h 402019"/>
              <a:gd name="connsiteX7" fmla="*/ 391957 w 430397"/>
              <a:gd name="connsiteY7" fmla="*/ 67503 h 402019"/>
              <a:gd name="connsiteX8" fmla="*/ 386754 w 430397"/>
              <a:gd name="connsiteY8" fmla="*/ 36761 h 402019"/>
              <a:gd name="connsiteX9" fmla="*/ 391957 w 430397"/>
              <a:gd name="connsiteY9" fmla="*/ 31085 h 402019"/>
              <a:gd name="connsiteX10" fmla="*/ 382025 w 430397"/>
              <a:gd name="connsiteY10" fmla="*/ 1761 h 402019"/>
              <a:gd name="connsiteX11" fmla="*/ 278918 w 430397"/>
              <a:gd name="connsiteY11" fmla="*/ 1761 h 402019"/>
              <a:gd name="connsiteX12" fmla="*/ 177704 w 430397"/>
              <a:gd name="connsiteY12" fmla="*/ 1761 h 402019"/>
              <a:gd name="connsiteX13" fmla="*/ 73179 w 430397"/>
              <a:gd name="connsiteY13" fmla="*/ 1761 h 402019"/>
              <a:gd name="connsiteX14" fmla="*/ 75544 w 430397"/>
              <a:gd name="connsiteY14" fmla="*/ 61828 h 402019"/>
              <a:gd name="connsiteX15" fmla="*/ 45747 w 430397"/>
              <a:gd name="connsiteY15" fmla="*/ 61828 h 402019"/>
              <a:gd name="connsiteX16" fmla="*/ 45747 w 430397"/>
              <a:gd name="connsiteY16" fmla="*/ 74598 h 402019"/>
              <a:gd name="connsiteX17" fmla="*/ 50950 w 430397"/>
              <a:gd name="connsiteY17" fmla="*/ 193785 h 402019"/>
              <a:gd name="connsiteX18" fmla="*/ 28247 w 430397"/>
              <a:gd name="connsiteY18" fmla="*/ 191893 h 402019"/>
              <a:gd name="connsiteX19" fmla="*/ 16896 w 430397"/>
              <a:gd name="connsiteY19" fmla="*/ 214122 h 402019"/>
              <a:gd name="connsiteX20" fmla="*/ 10275 w 430397"/>
              <a:gd name="connsiteY20" fmla="*/ 232568 h 402019"/>
              <a:gd name="connsiteX21" fmla="*/ 15950 w 430397"/>
              <a:gd name="connsiteY21" fmla="*/ 239662 h 402019"/>
              <a:gd name="connsiteX22" fmla="*/ 7437 w 430397"/>
              <a:gd name="connsiteY22" fmla="*/ 248649 h 402019"/>
              <a:gd name="connsiteX23" fmla="*/ 10748 w 430397"/>
              <a:gd name="connsiteY23" fmla="*/ 261419 h 402019"/>
              <a:gd name="connsiteX24" fmla="*/ 4126 w 430397"/>
              <a:gd name="connsiteY24" fmla="*/ 273716 h 402019"/>
              <a:gd name="connsiteX25" fmla="*/ 1761 w 430397"/>
              <a:gd name="connsiteY25" fmla="*/ 285067 h 402019"/>
              <a:gd name="connsiteX26" fmla="*/ 11220 w 430397"/>
              <a:gd name="connsiteY26" fmla="*/ 283175 h 402019"/>
              <a:gd name="connsiteX27" fmla="*/ 16896 w 430397"/>
              <a:gd name="connsiteY27" fmla="*/ 294999 h 402019"/>
              <a:gd name="connsiteX28" fmla="*/ 17369 w 430397"/>
              <a:gd name="connsiteY28" fmla="*/ 312499 h 402019"/>
              <a:gd name="connsiteX29" fmla="*/ 27301 w 430397"/>
              <a:gd name="connsiteY29" fmla="*/ 321012 h 402019"/>
              <a:gd name="connsiteX30" fmla="*/ 27301 w 430397"/>
              <a:gd name="connsiteY30" fmla="*/ 328580 h 402019"/>
              <a:gd name="connsiteX31" fmla="*/ 30612 w 430397"/>
              <a:gd name="connsiteY31" fmla="*/ 341350 h 402019"/>
              <a:gd name="connsiteX32" fmla="*/ 46220 w 430397"/>
              <a:gd name="connsiteY32" fmla="*/ 360268 h 402019"/>
              <a:gd name="connsiteX33" fmla="*/ 46220 w 430397"/>
              <a:gd name="connsiteY33" fmla="*/ 372565 h 402019"/>
              <a:gd name="connsiteX34" fmla="*/ 42436 w 430397"/>
              <a:gd name="connsiteY34" fmla="*/ 384862 h 402019"/>
              <a:gd name="connsiteX35" fmla="*/ 43855 w 430397"/>
              <a:gd name="connsiteY35" fmla="*/ 394322 h 402019"/>
              <a:gd name="connsiteX36" fmla="*/ 53314 w 430397"/>
              <a:gd name="connsiteY36" fmla="*/ 402835 h 402019"/>
              <a:gd name="connsiteX37" fmla="*/ 55679 w 430397"/>
              <a:gd name="connsiteY37" fmla="*/ 404254 h 402019"/>
              <a:gd name="connsiteX38" fmla="*/ 63719 w 430397"/>
              <a:gd name="connsiteY38" fmla="*/ 400943 h 402019"/>
              <a:gd name="connsiteX39" fmla="*/ 72706 w 430397"/>
              <a:gd name="connsiteY39" fmla="*/ 395268 h 402019"/>
              <a:gd name="connsiteX40" fmla="*/ 78855 w 430397"/>
              <a:gd name="connsiteY40" fmla="*/ 368309 h 402019"/>
              <a:gd name="connsiteX41" fmla="*/ 85949 w 430397"/>
              <a:gd name="connsiteY41" fmla="*/ 354593 h 402019"/>
              <a:gd name="connsiteX42" fmla="*/ 104868 w 430397"/>
              <a:gd name="connsiteY42" fmla="*/ 350336 h 402019"/>
              <a:gd name="connsiteX43" fmla="*/ 109597 w 430397"/>
              <a:gd name="connsiteY43" fmla="*/ 358849 h 402019"/>
              <a:gd name="connsiteX44" fmla="*/ 123786 w 430397"/>
              <a:gd name="connsiteY44" fmla="*/ 376349 h 402019"/>
              <a:gd name="connsiteX45" fmla="*/ 130881 w 430397"/>
              <a:gd name="connsiteY45" fmla="*/ 378714 h 402019"/>
              <a:gd name="connsiteX46" fmla="*/ 140340 w 430397"/>
              <a:gd name="connsiteY46" fmla="*/ 373511 h 402019"/>
              <a:gd name="connsiteX47" fmla="*/ 159731 w 430397"/>
              <a:gd name="connsiteY47" fmla="*/ 374930 h 402019"/>
              <a:gd name="connsiteX48" fmla="*/ 163515 w 430397"/>
              <a:gd name="connsiteY48" fmla="*/ 381079 h 402019"/>
              <a:gd name="connsiteX49" fmla="*/ 189528 w 430397"/>
              <a:gd name="connsiteY49" fmla="*/ 381079 h 402019"/>
              <a:gd name="connsiteX50" fmla="*/ 190474 w 430397"/>
              <a:gd name="connsiteY50" fmla="*/ 374930 h 402019"/>
              <a:gd name="connsiteX51" fmla="*/ 204190 w 430397"/>
              <a:gd name="connsiteY51" fmla="*/ 369255 h 402019"/>
              <a:gd name="connsiteX52" fmla="*/ 206555 w 430397"/>
              <a:gd name="connsiteY52" fmla="*/ 360268 h 402019"/>
              <a:gd name="connsiteX53" fmla="*/ 216487 w 430397"/>
              <a:gd name="connsiteY53" fmla="*/ 354120 h 402019"/>
              <a:gd name="connsiteX54" fmla="*/ 239190 w 430397"/>
              <a:gd name="connsiteY54" fmla="*/ 371619 h 402019"/>
              <a:gd name="connsiteX55" fmla="*/ 252432 w 430397"/>
              <a:gd name="connsiteY55" fmla="*/ 368309 h 402019"/>
              <a:gd name="connsiteX56" fmla="*/ 265203 w 430397"/>
              <a:gd name="connsiteY56" fmla="*/ 347025 h 402019"/>
              <a:gd name="connsiteX57" fmla="*/ 279392 w 430397"/>
              <a:gd name="connsiteY57" fmla="*/ 330472 h 402019"/>
              <a:gd name="connsiteX58" fmla="*/ 276554 w 430397"/>
              <a:gd name="connsiteY58" fmla="*/ 312026 h 402019"/>
              <a:gd name="connsiteX59" fmla="*/ 269932 w 430397"/>
              <a:gd name="connsiteY59" fmla="*/ 303513 h 402019"/>
              <a:gd name="connsiteX60" fmla="*/ 286013 w 430397"/>
              <a:gd name="connsiteY60" fmla="*/ 302094 h 402019"/>
              <a:gd name="connsiteX61" fmla="*/ 287432 w 430397"/>
              <a:gd name="connsiteY61" fmla="*/ 294999 h 402019"/>
              <a:gd name="connsiteX62" fmla="*/ 299729 w 430397"/>
              <a:gd name="connsiteY62" fmla="*/ 297364 h 402019"/>
              <a:gd name="connsiteX63" fmla="*/ 297364 w 430397"/>
              <a:gd name="connsiteY63" fmla="*/ 319593 h 402019"/>
              <a:gd name="connsiteX64" fmla="*/ 301148 w 430397"/>
              <a:gd name="connsiteY64" fmla="*/ 341350 h 402019"/>
              <a:gd name="connsiteX65" fmla="*/ 314864 w 430397"/>
              <a:gd name="connsiteY65" fmla="*/ 353174 h 402019"/>
              <a:gd name="connsiteX66" fmla="*/ 318175 w 430397"/>
              <a:gd name="connsiteY66" fmla="*/ 363579 h 402019"/>
              <a:gd name="connsiteX67" fmla="*/ 318175 w 430397"/>
              <a:gd name="connsiteY67" fmla="*/ 378241 h 402019"/>
              <a:gd name="connsiteX68" fmla="*/ 321959 w 430397"/>
              <a:gd name="connsiteY68" fmla="*/ 378714 h 402019"/>
              <a:gd name="connsiteX69" fmla="*/ 321959 w 430397"/>
              <a:gd name="connsiteY69" fmla="*/ 375403 h 402019"/>
              <a:gd name="connsiteX70" fmla="*/ 328580 w 430397"/>
              <a:gd name="connsiteY70" fmla="*/ 343715 h 402019"/>
              <a:gd name="connsiteX71" fmla="*/ 340877 w 430397"/>
              <a:gd name="connsiteY71" fmla="*/ 335201 h 402019"/>
              <a:gd name="connsiteX72" fmla="*/ 343242 w 430397"/>
              <a:gd name="connsiteY72" fmla="*/ 322904 h 402019"/>
              <a:gd name="connsiteX73" fmla="*/ 354120 w 430397"/>
              <a:gd name="connsiteY73" fmla="*/ 300202 h 402019"/>
              <a:gd name="connsiteX74" fmla="*/ 369255 w 430397"/>
              <a:gd name="connsiteY74" fmla="*/ 285067 h 402019"/>
              <a:gd name="connsiteX75" fmla="*/ 379187 w 430397"/>
              <a:gd name="connsiteY75" fmla="*/ 255743 h 402019"/>
              <a:gd name="connsiteX76" fmla="*/ 382498 w 430397"/>
              <a:gd name="connsiteY76" fmla="*/ 229730 h 402019"/>
              <a:gd name="connsiteX77" fmla="*/ 379187 w 430397"/>
              <a:gd name="connsiteY77" fmla="*/ 217906 h 402019"/>
              <a:gd name="connsiteX78" fmla="*/ 388174 w 430397"/>
              <a:gd name="connsiteY78" fmla="*/ 173447 h 40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0397" h="402019">
                <a:moveTo>
                  <a:pt x="388174" y="173447"/>
                </a:moveTo>
                <a:lnTo>
                  <a:pt x="390065" y="153583"/>
                </a:lnTo>
                <a:lnTo>
                  <a:pt x="397633" y="144123"/>
                </a:lnTo>
                <a:lnTo>
                  <a:pt x="416551" y="139394"/>
                </a:lnTo>
                <a:lnTo>
                  <a:pt x="428848" y="122367"/>
                </a:lnTo>
                <a:lnTo>
                  <a:pt x="414187" y="111016"/>
                </a:lnTo>
                <a:lnTo>
                  <a:pt x="403781" y="103449"/>
                </a:lnTo>
                <a:lnTo>
                  <a:pt x="391957" y="67503"/>
                </a:lnTo>
                <a:lnTo>
                  <a:pt x="386754" y="36761"/>
                </a:lnTo>
                <a:lnTo>
                  <a:pt x="391957" y="31085"/>
                </a:lnTo>
                <a:lnTo>
                  <a:pt x="382025" y="1761"/>
                </a:lnTo>
                <a:lnTo>
                  <a:pt x="278918" y="1761"/>
                </a:lnTo>
                <a:lnTo>
                  <a:pt x="177704" y="1761"/>
                </a:lnTo>
                <a:lnTo>
                  <a:pt x="73179" y="1761"/>
                </a:lnTo>
                <a:lnTo>
                  <a:pt x="75544" y="61828"/>
                </a:lnTo>
                <a:lnTo>
                  <a:pt x="45747" y="61828"/>
                </a:lnTo>
                <a:lnTo>
                  <a:pt x="45747" y="74598"/>
                </a:lnTo>
                <a:lnTo>
                  <a:pt x="50950" y="193785"/>
                </a:lnTo>
                <a:lnTo>
                  <a:pt x="28247" y="191893"/>
                </a:lnTo>
                <a:lnTo>
                  <a:pt x="16896" y="214122"/>
                </a:lnTo>
                <a:lnTo>
                  <a:pt x="10275" y="232568"/>
                </a:lnTo>
                <a:lnTo>
                  <a:pt x="15950" y="239662"/>
                </a:lnTo>
                <a:lnTo>
                  <a:pt x="7437" y="248649"/>
                </a:lnTo>
                <a:lnTo>
                  <a:pt x="10748" y="261419"/>
                </a:lnTo>
                <a:lnTo>
                  <a:pt x="4126" y="273716"/>
                </a:lnTo>
                <a:lnTo>
                  <a:pt x="1761" y="285067"/>
                </a:lnTo>
                <a:lnTo>
                  <a:pt x="11220" y="283175"/>
                </a:lnTo>
                <a:lnTo>
                  <a:pt x="16896" y="294999"/>
                </a:lnTo>
                <a:lnTo>
                  <a:pt x="17369" y="312499"/>
                </a:lnTo>
                <a:lnTo>
                  <a:pt x="27301" y="321012"/>
                </a:lnTo>
                <a:lnTo>
                  <a:pt x="27301" y="328580"/>
                </a:lnTo>
                <a:lnTo>
                  <a:pt x="30612" y="341350"/>
                </a:lnTo>
                <a:lnTo>
                  <a:pt x="46220" y="360268"/>
                </a:lnTo>
                <a:lnTo>
                  <a:pt x="46220" y="372565"/>
                </a:lnTo>
                <a:lnTo>
                  <a:pt x="42436" y="384862"/>
                </a:lnTo>
                <a:lnTo>
                  <a:pt x="43855" y="394322"/>
                </a:lnTo>
                <a:lnTo>
                  <a:pt x="53314" y="402835"/>
                </a:lnTo>
                <a:lnTo>
                  <a:pt x="55679" y="404254"/>
                </a:lnTo>
                <a:lnTo>
                  <a:pt x="63719" y="400943"/>
                </a:lnTo>
                <a:lnTo>
                  <a:pt x="72706" y="395268"/>
                </a:lnTo>
                <a:lnTo>
                  <a:pt x="78855" y="368309"/>
                </a:lnTo>
                <a:lnTo>
                  <a:pt x="85949" y="354593"/>
                </a:lnTo>
                <a:lnTo>
                  <a:pt x="104868" y="350336"/>
                </a:lnTo>
                <a:lnTo>
                  <a:pt x="109597" y="358849"/>
                </a:lnTo>
                <a:lnTo>
                  <a:pt x="123786" y="376349"/>
                </a:lnTo>
                <a:lnTo>
                  <a:pt x="130881" y="378714"/>
                </a:lnTo>
                <a:lnTo>
                  <a:pt x="140340" y="373511"/>
                </a:lnTo>
                <a:lnTo>
                  <a:pt x="159731" y="374930"/>
                </a:lnTo>
                <a:lnTo>
                  <a:pt x="163515" y="381079"/>
                </a:lnTo>
                <a:lnTo>
                  <a:pt x="189528" y="381079"/>
                </a:lnTo>
                <a:lnTo>
                  <a:pt x="190474" y="374930"/>
                </a:lnTo>
                <a:lnTo>
                  <a:pt x="204190" y="369255"/>
                </a:lnTo>
                <a:lnTo>
                  <a:pt x="206555" y="360268"/>
                </a:lnTo>
                <a:lnTo>
                  <a:pt x="216487" y="354120"/>
                </a:lnTo>
                <a:lnTo>
                  <a:pt x="239190" y="371619"/>
                </a:lnTo>
                <a:lnTo>
                  <a:pt x="252432" y="368309"/>
                </a:lnTo>
                <a:lnTo>
                  <a:pt x="265203" y="347025"/>
                </a:lnTo>
                <a:lnTo>
                  <a:pt x="279392" y="330472"/>
                </a:lnTo>
                <a:lnTo>
                  <a:pt x="276554" y="312026"/>
                </a:lnTo>
                <a:lnTo>
                  <a:pt x="269932" y="303513"/>
                </a:lnTo>
                <a:lnTo>
                  <a:pt x="286013" y="302094"/>
                </a:lnTo>
                <a:lnTo>
                  <a:pt x="287432" y="294999"/>
                </a:lnTo>
                <a:lnTo>
                  <a:pt x="299729" y="297364"/>
                </a:lnTo>
                <a:lnTo>
                  <a:pt x="297364" y="319593"/>
                </a:lnTo>
                <a:lnTo>
                  <a:pt x="301148" y="341350"/>
                </a:lnTo>
                <a:lnTo>
                  <a:pt x="314864" y="353174"/>
                </a:lnTo>
                <a:lnTo>
                  <a:pt x="318175" y="363579"/>
                </a:lnTo>
                <a:lnTo>
                  <a:pt x="318175" y="378241"/>
                </a:lnTo>
                <a:lnTo>
                  <a:pt x="321959" y="378714"/>
                </a:lnTo>
                <a:lnTo>
                  <a:pt x="321959" y="375403"/>
                </a:lnTo>
                <a:lnTo>
                  <a:pt x="328580" y="343715"/>
                </a:lnTo>
                <a:lnTo>
                  <a:pt x="340877" y="335201"/>
                </a:lnTo>
                <a:lnTo>
                  <a:pt x="343242" y="322904"/>
                </a:lnTo>
                <a:lnTo>
                  <a:pt x="354120" y="300202"/>
                </a:lnTo>
                <a:lnTo>
                  <a:pt x="369255" y="285067"/>
                </a:lnTo>
                <a:lnTo>
                  <a:pt x="379187" y="255743"/>
                </a:lnTo>
                <a:lnTo>
                  <a:pt x="382498" y="229730"/>
                </a:lnTo>
                <a:lnTo>
                  <a:pt x="379187" y="217906"/>
                </a:lnTo>
                <a:lnTo>
                  <a:pt x="388174" y="1734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7E6D3B2F-6343-426A-961F-334BFD0F77FF}"/>
              </a:ext>
            </a:extLst>
          </p:cNvPr>
          <p:cNvSpPr/>
          <p:nvPr/>
        </p:nvSpPr>
        <p:spPr>
          <a:xfrm>
            <a:off x="4354462" y="3217906"/>
            <a:ext cx="697921" cy="506614"/>
          </a:xfrm>
          <a:custGeom>
            <a:avLst/>
            <a:gdLst>
              <a:gd name="connsiteX0" fmla="*/ 264257 w 307426"/>
              <a:gd name="connsiteY0" fmla="*/ 70341 h 264860"/>
              <a:gd name="connsiteX1" fmla="*/ 260946 w 307426"/>
              <a:gd name="connsiteY1" fmla="*/ 59936 h 264860"/>
              <a:gd name="connsiteX2" fmla="*/ 247230 w 307426"/>
              <a:gd name="connsiteY2" fmla="*/ 48112 h 264860"/>
              <a:gd name="connsiteX3" fmla="*/ 243446 w 307426"/>
              <a:gd name="connsiteY3" fmla="*/ 26355 h 264860"/>
              <a:gd name="connsiteX4" fmla="*/ 245811 w 307426"/>
              <a:gd name="connsiteY4" fmla="*/ 4126 h 264860"/>
              <a:gd name="connsiteX5" fmla="*/ 233514 w 307426"/>
              <a:gd name="connsiteY5" fmla="*/ 1761 h 264860"/>
              <a:gd name="connsiteX6" fmla="*/ 232095 w 307426"/>
              <a:gd name="connsiteY6" fmla="*/ 8856 h 264860"/>
              <a:gd name="connsiteX7" fmla="*/ 216014 w 307426"/>
              <a:gd name="connsiteY7" fmla="*/ 10275 h 264860"/>
              <a:gd name="connsiteX8" fmla="*/ 222635 w 307426"/>
              <a:gd name="connsiteY8" fmla="*/ 18788 h 264860"/>
              <a:gd name="connsiteX9" fmla="*/ 225474 w 307426"/>
              <a:gd name="connsiteY9" fmla="*/ 37234 h 264860"/>
              <a:gd name="connsiteX10" fmla="*/ 211285 w 307426"/>
              <a:gd name="connsiteY10" fmla="*/ 53787 h 264860"/>
              <a:gd name="connsiteX11" fmla="*/ 198514 w 307426"/>
              <a:gd name="connsiteY11" fmla="*/ 75071 h 264860"/>
              <a:gd name="connsiteX12" fmla="*/ 185272 w 307426"/>
              <a:gd name="connsiteY12" fmla="*/ 78381 h 264860"/>
              <a:gd name="connsiteX13" fmla="*/ 162569 w 307426"/>
              <a:gd name="connsiteY13" fmla="*/ 60882 h 264860"/>
              <a:gd name="connsiteX14" fmla="*/ 152637 w 307426"/>
              <a:gd name="connsiteY14" fmla="*/ 67030 h 264860"/>
              <a:gd name="connsiteX15" fmla="*/ 150272 w 307426"/>
              <a:gd name="connsiteY15" fmla="*/ 76017 h 264860"/>
              <a:gd name="connsiteX16" fmla="*/ 136556 w 307426"/>
              <a:gd name="connsiteY16" fmla="*/ 81692 h 264860"/>
              <a:gd name="connsiteX17" fmla="*/ 135610 w 307426"/>
              <a:gd name="connsiteY17" fmla="*/ 87841 h 264860"/>
              <a:gd name="connsiteX18" fmla="*/ 109597 w 307426"/>
              <a:gd name="connsiteY18" fmla="*/ 87841 h 264860"/>
              <a:gd name="connsiteX19" fmla="*/ 105813 w 307426"/>
              <a:gd name="connsiteY19" fmla="*/ 81692 h 264860"/>
              <a:gd name="connsiteX20" fmla="*/ 86422 w 307426"/>
              <a:gd name="connsiteY20" fmla="*/ 80273 h 264860"/>
              <a:gd name="connsiteX21" fmla="*/ 76963 w 307426"/>
              <a:gd name="connsiteY21" fmla="*/ 85476 h 264860"/>
              <a:gd name="connsiteX22" fmla="*/ 69868 w 307426"/>
              <a:gd name="connsiteY22" fmla="*/ 83111 h 264860"/>
              <a:gd name="connsiteX23" fmla="*/ 55679 w 307426"/>
              <a:gd name="connsiteY23" fmla="*/ 65611 h 264860"/>
              <a:gd name="connsiteX24" fmla="*/ 50950 w 307426"/>
              <a:gd name="connsiteY24" fmla="*/ 57098 h 264860"/>
              <a:gd name="connsiteX25" fmla="*/ 32031 w 307426"/>
              <a:gd name="connsiteY25" fmla="*/ 61355 h 264860"/>
              <a:gd name="connsiteX26" fmla="*/ 24937 w 307426"/>
              <a:gd name="connsiteY26" fmla="*/ 75071 h 264860"/>
              <a:gd name="connsiteX27" fmla="*/ 18788 w 307426"/>
              <a:gd name="connsiteY27" fmla="*/ 102030 h 264860"/>
              <a:gd name="connsiteX28" fmla="*/ 9801 w 307426"/>
              <a:gd name="connsiteY28" fmla="*/ 107705 h 264860"/>
              <a:gd name="connsiteX29" fmla="*/ 1761 w 307426"/>
              <a:gd name="connsiteY29" fmla="*/ 111016 h 264860"/>
              <a:gd name="connsiteX30" fmla="*/ 19734 w 307426"/>
              <a:gd name="connsiteY30" fmla="*/ 122840 h 264860"/>
              <a:gd name="connsiteX31" fmla="*/ 34396 w 307426"/>
              <a:gd name="connsiteY31" fmla="*/ 135137 h 264860"/>
              <a:gd name="connsiteX32" fmla="*/ 34869 w 307426"/>
              <a:gd name="connsiteY32" fmla="*/ 144597 h 264860"/>
              <a:gd name="connsiteX33" fmla="*/ 52842 w 307426"/>
              <a:gd name="connsiteY33" fmla="*/ 160677 h 264860"/>
              <a:gd name="connsiteX34" fmla="*/ 64192 w 307426"/>
              <a:gd name="connsiteY34" fmla="*/ 173447 h 264860"/>
              <a:gd name="connsiteX35" fmla="*/ 71287 w 307426"/>
              <a:gd name="connsiteY35" fmla="*/ 191420 h 264860"/>
              <a:gd name="connsiteX36" fmla="*/ 91152 w 307426"/>
              <a:gd name="connsiteY36" fmla="*/ 203244 h 264860"/>
              <a:gd name="connsiteX37" fmla="*/ 95408 w 307426"/>
              <a:gd name="connsiteY37" fmla="*/ 213176 h 264860"/>
              <a:gd name="connsiteX38" fmla="*/ 111962 w 307426"/>
              <a:gd name="connsiteY38" fmla="*/ 237770 h 264860"/>
              <a:gd name="connsiteX39" fmla="*/ 123786 w 307426"/>
              <a:gd name="connsiteY39" fmla="*/ 241554 h 264860"/>
              <a:gd name="connsiteX40" fmla="*/ 130881 w 307426"/>
              <a:gd name="connsiteY40" fmla="*/ 236352 h 264860"/>
              <a:gd name="connsiteX41" fmla="*/ 143178 w 307426"/>
              <a:gd name="connsiteY41" fmla="*/ 238243 h 264860"/>
              <a:gd name="connsiteX42" fmla="*/ 157840 w 307426"/>
              <a:gd name="connsiteY42" fmla="*/ 232095 h 264860"/>
              <a:gd name="connsiteX43" fmla="*/ 164461 w 307426"/>
              <a:gd name="connsiteY43" fmla="*/ 244865 h 264860"/>
              <a:gd name="connsiteX44" fmla="*/ 188109 w 307426"/>
              <a:gd name="connsiteY44" fmla="*/ 264729 h 264860"/>
              <a:gd name="connsiteX45" fmla="*/ 188109 w 307426"/>
              <a:gd name="connsiteY45" fmla="*/ 264729 h 264860"/>
              <a:gd name="connsiteX46" fmla="*/ 198987 w 307426"/>
              <a:gd name="connsiteY46" fmla="*/ 256689 h 264860"/>
              <a:gd name="connsiteX47" fmla="*/ 215541 w 307426"/>
              <a:gd name="connsiteY47" fmla="*/ 263311 h 264860"/>
              <a:gd name="connsiteX48" fmla="*/ 236824 w 307426"/>
              <a:gd name="connsiteY48" fmla="*/ 256216 h 264860"/>
              <a:gd name="connsiteX49" fmla="*/ 255743 w 307426"/>
              <a:gd name="connsiteY49" fmla="*/ 256689 h 264860"/>
              <a:gd name="connsiteX50" fmla="*/ 271824 w 307426"/>
              <a:gd name="connsiteY50" fmla="*/ 242500 h 264860"/>
              <a:gd name="connsiteX51" fmla="*/ 287905 w 307426"/>
              <a:gd name="connsiteY51" fmla="*/ 224527 h 264860"/>
              <a:gd name="connsiteX52" fmla="*/ 305878 w 307426"/>
              <a:gd name="connsiteY52" fmla="*/ 204663 h 264860"/>
              <a:gd name="connsiteX53" fmla="*/ 289324 w 307426"/>
              <a:gd name="connsiteY53" fmla="*/ 172028 h 264860"/>
              <a:gd name="connsiteX54" fmla="*/ 277026 w 307426"/>
              <a:gd name="connsiteY54" fmla="*/ 164934 h 264860"/>
              <a:gd name="connsiteX55" fmla="*/ 272297 w 307426"/>
              <a:gd name="connsiteY55" fmla="*/ 153110 h 264860"/>
              <a:gd name="connsiteX56" fmla="*/ 258581 w 307426"/>
              <a:gd name="connsiteY56" fmla="*/ 138448 h 264860"/>
              <a:gd name="connsiteX57" fmla="*/ 242500 w 307426"/>
              <a:gd name="connsiteY57" fmla="*/ 136083 h 264860"/>
              <a:gd name="connsiteX58" fmla="*/ 251013 w 307426"/>
              <a:gd name="connsiteY58" fmla="*/ 119056 h 264860"/>
              <a:gd name="connsiteX59" fmla="*/ 265202 w 307426"/>
              <a:gd name="connsiteY59" fmla="*/ 118584 h 264860"/>
              <a:gd name="connsiteX60" fmla="*/ 268986 w 307426"/>
              <a:gd name="connsiteY60" fmla="*/ 109124 h 264860"/>
              <a:gd name="connsiteX61" fmla="*/ 268040 w 307426"/>
              <a:gd name="connsiteY61" fmla="*/ 85476 h 264860"/>
              <a:gd name="connsiteX62" fmla="*/ 264257 w 307426"/>
              <a:gd name="connsiteY62" fmla="*/ 85003 h 264860"/>
              <a:gd name="connsiteX63" fmla="*/ 264257 w 307426"/>
              <a:gd name="connsiteY63" fmla="*/ 70341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07426" h="264860">
                <a:moveTo>
                  <a:pt x="264257" y="70341"/>
                </a:moveTo>
                <a:lnTo>
                  <a:pt x="260946" y="59936"/>
                </a:lnTo>
                <a:lnTo>
                  <a:pt x="247230" y="48112"/>
                </a:lnTo>
                <a:lnTo>
                  <a:pt x="243446" y="26355"/>
                </a:lnTo>
                <a:lnTo>
                  <a:pt x="245811" y="4126"/>
                </a:lnTo>
                <a:lnTo>
                  <a:pt x="233514" y="1761"/>
                </a:lnTo>
                <a:lnTo>
                  <a:pt x="232095" y="8856"/>
                </a:lnTo>
                <a:lnTo>
                  <a:pt x="216014" y="10275"/>
                </a:lnTo>
                <a:lnTo>
                  <a:pt x="222635" y="18788"/>
                </a:lnTo>
                <a:lnTo>
                  <a:pt x="225474" y="37234"/>
                </a:lnTo>
                <a:lnTo>
                  <a:pt x="211285" y="53787"/>
                </a:lnTo>
                <a:lnTo>
                  <a:pt x="198514" y="75071"/>
                </a:lnTo>
                <a:lnTo>
                  <a:pt x="185272" y="78381"/>
                </a:lnTo>
                <a:lnTo>
                  <a:pt x="162569" y="60882"/>
                </a:lnTo>
                <a:lnTo>
                  <a:pt x="152637" y="67030"/>
                </a:lnTo>
                <a:lnTo>
                  <a:pt x="150272" y="76017"/>
                </a:lnTo>
                <a:lnTo>
                  <a:pt x="136556" y="81692"/>
                </a:lnTo>
                <a:lnTo>
                  <a:pt x="135610" y="87841"/>
                </a:lnTo>
                <a:lnTo>
                  <a:pt x="109597" y="87841"/>
                </a:lnTo>
                <a:lnTo>
                  <a:pt x="105813" y="81692"/>
                </a:lnTo>
                <a:lnTo>
                  <a:pt x="86422" y="80273"/>
                </a:lnTo>
                <a:lnTo>
                  <a:pt x="76963" y="85476"/>
                </a:lnTo>
                <a:lnTo>
                  <a:pt x="69868" y="83111"/>
                </a:lnTo>
                <a:lnTo>
                  <a:pt x="55679" y="65611"/>
                </a:lnTo>
                <a:lnTo>
                  <a:pt x="50950" y="57098"/>
                </a:lnTo>
                <a:lnTo>
                  <a:pt x="32031" y="61355"/>
                </a:lnTo>
                <a:lnTo>
                  <a:pt x="24937" y="75071"/>
                </a:lnTo>
                <a:lnTo>
                  <a:pt x="18788" y="102030"/>
                </a:lnTo>
                <a:lnTo>
                  <a:pt x="9801" y="107705"/>
                </a:lnTo>
                <a:lnTo>
                  <a:pt x="1761" y="111016"/>
                </a:lnTo>
                <a:lnTo>
                  <a:pt x="19734" y="122840"/>
                </a:lnTo>
                <a:lnTo>
                  <a:pt x="34396" y="135137"/>
                </a:lnTo>
                <a:lnTo>
                  <a:pt x="34869" y="144597"/>
                </a:lnTo>
                <a:lnTo>
                  <a:pt x="52842" y="160677"/>
                </a:lnTo>
                <a:lnTo>
                  <a:pt x="64192" y="173447"/>
                </a:lnTo>
                <a:lnTo>
                  <a:pt x="71287" y="191420"/>
                </a:lnTo>
                <a:lnTo>
                  <a:pt x="91152" y="203244"/>
                </a:lnTo>
                <a:lnTo>
                  <a:pt x="95408" y="213176"/>
                </a:lnTo>
                <a:lnTo>
                  <a:pt x="111962" y="237770"/>
                </a:lnTo>
                <a:lnTo>
                  <a:pt x="123786" y="241554"/>
                </a:lnTo>
                <a:lnTo>
                  <a:pt x="130881" y="236352"/>
                </a:lnTo>
                <a:lnTo>
                  <a:pt x="143178" y="238243"/>
                </a:lnTo>
                <a:lnTo>
                  <a:pt x="157840" y="232095"/>
                </a:lnTo>
                <a:lnTo>
                  <a:pt x="164461" y="244865"/>
                </a:lnTo>
                <a:lnTo>
                  <a:pt x="188109" y="264729"/>
                </a:lnTo>
                <a:lnTo>
                  <a:pt x="188109" y="264729"/>
                </a:lnTo>
                <a:lnTo>
                  <a:pt x="198987" y="256689"/>
                </a:lnTo>
                <a:lnTo>
                  <a:pt x="215541" y="263311"/>
                </a:lnTo>
                <a:lnTo>
                  <a:pt x="236824" y="256216"/>
                </a:lnTo>
                <a:lnTo>
                  <a:pt x="255743" y="256689"/>
                </a:lnTo>
                <a:lnTo>
                  <a:pt x="271824" y="242500"/>
                </a:lnTo>
                <a:lnTo>
                  <a:pt x="287905" y="224527"/>
                </a:lnTo>
                <a:lnTo>
                  <a:pt x="305878" y="204663"/>
                </a:lnTo>
                <a:lnTo>
                  <a:pt x="289324" y="172028"/>
                </a:lnTo>
                <a:lnTo>
                  <a:pt x="277026" y="164934"/>
                </a:lnTo>
                <a:lnTo>
                  <a:pt x="272297" y="153110"/>
                </a:lnTo>
                <a:lnTo>
                  <a:pt x="258581" y="138448"/>
                </a:lnTo>
                <a:lnTo>
                  <a:pt x="242500" y="136083"/>
                </a:lnTo>
                <a:lnTo>
                  <a:pt x="251013" y="119056"/>
                </a:lnTo>
                <a:lnTo>
                  <a:pt x="265202" y="118584"/>
                </a:lnTo>
                <a:lnTo>
                  <a:pt x="268986" y="109124"/>
                </a:lnTo>
                <a:lnTo>
                  <a:pt x="268040" y="85476"/>
                </a:lnTo>
                <a:lnTo>
                  <a:pt x="264257" y="85003"/>
                </a:lnTo>
                <a:lnTo>
                  <a:pt x="264257" y="7034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42DAFC16-7082-4846-8F59-4EABA0D1C941}"/>
              </a:ext>
            </a:extLst>
          </p:cNvPr>
          <p:cNvSpPr/>
          <p:nvPr/>
        </p:nvSpPr>
        <p:spPr>
          <a:xfrm>
            <a:off x="1864495" y="2968217"/>
            <a:ext cx="365066" cy="244260"/>
          </a:xfrm>
          <a:custGeom>
            <a:avLst/>
            <a:gdLst>
              <a:gd name="connsiteX0" fmla="*/ 145070 w 160807"/>
              <a:gd name="connsiteY0" fmla="*/ 61355 h 127700"/>
              <a:gd name="connsiteX1" fmla="*/ 128043 w 160807"/>
              <a:gd name="connsiteY1" fmla="*/ 40544 h 127700"/>
              <a:gd name="connsiteX2" fmla="*/ 112908 w 160807"/>
              <a:gd name="connsiteY2" fmla="*/ 18315 h 127700"/>
              <a:gd name="connsiteX3" fmla="*/ 95408 w 160807"/>
              <a:gd name="connsiteY3" fmla="*/ 10275 h 127700"/>
              <a:gd name="connsiteX4" fmla="*/ 83111 w 160807"/>
              <a:gd name="connsiteY4" fmla="*/ 1761 h 127700"/>
              <a:gd name="connsiteX5" fmla="*/ 68449 w 160807"/>
              <a:gd name="connsiteY5" fmla="*/ 1761 h 127700"/>
              <a:gd name="connsiteX6" fmla="*/ 55206 w 160807"/>
              <a:gd name="connsiteY6" fmla="*/ 8383 h 127700"/>
              <a:gd name="connsiteX7" fmla="*/ 42436 w 160807"/>
              <a:gd name="connsiteY7" fmla="*/ 6018 h 127700"/>
              <a:gd name="connsiteX8" fmla="*/ 32977 w 160807"/>
              <a:gd name="connsiteY8" fmla="*/ 15477 h 127700"/>
              <a:gd name="connsiteX9" fmla="*/ 26829 w 160807"/>
              <a:gd name="connsiteY9" fmla="*/ 31085 h 127700"/>
              <a:gd name="connsiteX10" fmla="*/ 13585 w 160807"/>
              <a:gd name="connsiteY10" fmla="*/ 51895 h 127700"/>
              <a:gd name="connsiteX11" fmla="*/ 1761 w 160807"/>
              <a:gd name="connsiteY11" fmla="*/ 57571 h 127700"/>
              <a:gd name="connsiteX12" fmla="*/ 14531 w 160807"/>
              <a:gd name="connsiteY12" fmla="*/ 68449 h 127700"/>
              <a:gd name="connsiteX13" fmla="*/ 24937 w 160807"/>
              <a:gd name="connsiteY13" fmla="*/ 92097 h 127700"/>
              <a:gd name="connsiteX14" fmla="*/ 53787 w 160807"/>
              <a:gd name="connsiteY14" fmla="*/ 91151 h 127700"/>
              <a:gd name="connsiteX15" fmla="*/ 59936 w 160807"/>
              <a:gd name="connsiteY15" fmla="*/ 84057 h 127700"/>
              <a:gd name="connsiteX16" fmla="*/ 68449 w 160807"/>
              <a:gd name="connsiteY16" fmla="*/ 83584 h 127700"/>
              <a:gd name="connsiteX17" fmla="*/ 78382 w 160807"/>
              <a:gd name="connsiteY17" fmla="*/ 90678 h 127700"/>
              <a:gd name="connsiteX18" fmla="*/ 86895 w 160807"/>
              <a:gd name="connsiteY18" fmla="*/ 91151 h 127700"/>
              <a:gd name="connsiteX19" fmla="*/ 95408 w 160807"/>
              <a:gd name="connsiteY19" fmla="*/ 85949 h 127700"/>
              <a:gd name="connsiteX20" fmla="*/ 100611 w 160807"/>
              <a:gd name="connsiteY20" fmla="*/ 94462 h 127700"/>
              <a:gd name="connsiteX21" fmla="*/ 89260 w 160807"/>
              <a:gd name="connsiteY21" fmla="*/ 101557 h 127700"/>
              <a:gd name="connsiteX22" fmla="*/ 77909 w 160807"/>
              <a:gd name="connsiteY22" fmla="*/ 101084 h 127700"/>
              <a:gd name="connsiteX23" fmla="*/ 66557 w 160807"/>
              <a:gd name="connsiteY23" fmla="*/ 94462 h 127700"/>
              <a:gd name="connsiteX24" fmla="*/ 56625 w 160807"/>
              <a:gd name="connsiteY24" fmla="*/ 101557 h 127700"/>
              <a:gd name="connsiteX25" fmla="*/ 51896 w 160807"/>
              <a:gd name="connsiteY25" fmla="*/ 101557 h 127700"/>
              <a:gd name="connsiteX26" fmla="*/ 45274 w 160807"/>
              <a:gd name="connsiteY26" fmla="*/ 105813 h 127700"/>
              <a:gd name="connsiteX27" fmla="*/ 21626 w 160807"/>
              <a:gd name="connsiteY27" fmla="*/ 105340 h 127700"/>
              <a:gd name="connsiteX28" fmla="*/ 25409 w 160807"/>
              <a:gd name="connsiteY28" fmla="*/ 128516 h 127700"/>
              <a:gd name="connsiteX29" fmla="*/ 39598 w 160807"/>
              <a:gd name="connsiteY29" fmla="*/ 123313 h 127700"/>
              <a:gd name="connsiteX30" fmla="*/ 48112 w 160807"/>
              <a:gd name="connsiteY30" fmla="*/ 124259 h 127700"/>
              <a:gd name="connsiteX31" fmla="*/ 55206 w 160807"/>
              <a:gd name="connsiteY31" fmla="*/ 120948 h 127700"/>
              <a:gd name="connsiteX32" fmla="*/ 103922 w 160807"/>
              <a:gd name="connsiteY32" fmla="*/ 122367 h 127700"/>
              <a:gd name="connsiteX33" fmla="*/ 116692 w 160807"/>
              <a:gd name="connsiteY33" fmla="*/ 122840 h 127700"/>
              <a:gd name="connsiteX34" fmla="*/ 135610 w 160807"/>
              <a:gd name="connsiteY34" fmla="*/ 129935 h 127700"/>
              <a:gd name="connsiteX35" fmla="*/ 141759 w 160807"/>
              <a:gd name="connsiteY35" fmla="*/ 129462 h 127700"/>
              <a:gd name="connsiteX36" fmla="*/ 143651 w 160807"/>
              <a:gd name="connsiteY36" fmla="*/ 126151 h 127700"/>
              <a:gd name="connsiteX37" fmla="*/ 157840 w 160807"/>
              <a:gd name="connsiteY37" fmla="*/ 128516 h 127700"/>
              <a:gd name="connsiteX38" fmla="*/ 161623 w 160807"/>
              <a:gd name="connsiteY38" fmla="*/ 126624 h 127700"/>
              <a:gd name="connsiteX39" fmla="*/ 163042 w 160807"/>
              <a:gd name="connsiteY39" fmla="*/ 117165 h 127700"/>
              <a:gd name="connsiteX40" fmla="*/ 161150 w 160807"/>
              <a:gd name="connsiteY40" fmla="*/ 105813 h 127700"/>
              <a:gd name="connsiteX41" fmla="*/ 151218 w 160807"/>
              <a:gd name="connsiteY41" fmla="*/ 97300 h 127700"/>
              <a:gd name="connsiteX42" fmla="*/ 146015 w 160807"/>
              <a:gd name="connsiteY42" fmla="*/ 79800 h 127700"/>
              <a:gd name="connsiteX43" fmla="*/ 145070 w 160807"/>
              <a:gd name="connsiteY43" fmla="*/ 6135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60807" h="127700">
                <a:moveTo>
                  <a:pt x="145070" y="61355"/>
                </a:moveTo>
                <a:lnTo>
                  <a:pt x="128043" y="40544"/>
                </a:lnTo>
                <a:lnTo>
                  <a:pt x="112908" y="18315"/>
                </a:lnTo>
                <a:lnTo>
                  <a:pt x="95408" y="10275"/>
                </a:lnTo>
                <a:lnTo>
                  <a:pt x="83111" y="1761"/>
                </a:lnTo>
                <a:lnTo>
                  <a:pt x="68449" y="1761"/>
                </a:lnTo>
                <a:lnTo>
                  <a:pt x="55206" y="8383"/>
                </a:lnTo>
                <a:lnTo>
                  <a:pt x="42436" y="6018"/>
                </a:lnTo>
                <a:lnTo>
                  <a:pt x="32977" y="15477"/>
                </a:lnTo>
                <a:lnTo>
                  <a:pt x="26829" y="31085"/>
                </a:lnTo>
                <a:lnTo>
                  <a:pt x="13585" y="51895"/>
                </a:lnTo>
                <a:lnTo>
                  <a:pt x="1761" y="57571"/>
                </a:lnTo>
                <a:lnTo>
                  <a:pt x="14531" y="68449"/>
                </a:lnTo>
                <a:lnTo>
                  <a:pt x="24937" y="92097"/>
                </a:lnTo>
                <a:lnTo>
                  <a:pt x="53787" y="91151"/>
                </a:lnTo>
                <a:lnTo>
                  <a:pt x="59936" y="84057"/>
                </a:lnTo>
                <a:lnTo>
                  <a:pt x="68449" y="83584"/>
                </a:lnTo>
                <a:lnTo>
                  <a:pt x="78382" y="90678"/>
                </a:lnTo>
                <a:lnTo>
                  <a:pt x="86895" y="91151"/>
                </a:lnTo>
                <a:lnTo>
                  <a:pt x="95408" y="85949"/>
                </a:lnTo>
                <a:lnTo>
                  <a:pt x="100611" y="94462"/>
                </a:lnTo>
                <a:lnTo>
                  <a:pt x="89260" y="101557"/>
                </a:lnTo>
                <a:lnTo>
                  <a:pt x="77909" y="101084"/>
                </a:lnTo>
                <a:lnTo>
                  <a:pt x="66557" y="94462"/>
                </a:lnTo>
                <a:lnTo>
                  <a:pt x="56625" y="101557"/>
                </a:lnTo>
                <a:lnTo>
                  <a:pt x="51896" y="101557"/>
                </a:lnTo>
                <a:lnTo>
                  <a:pt x="45274" y="105813"/>
                </a:lnTo>
                <a:lnTo>
                  <a:pt x="21626" y="105340"/>
                </a:lnTo>
                <a:lnTo>
                  <a:pt x="25409" y="128516"/>
                </a:lnTo>
                <a:lnTo>
                  <a:pt x="39598" y="123313"/>
                </a:lnTo>
                <a:lnTo>
                  <a:pt x="48112" y="124259"/>
                </a:lnTo>
                <a:lnTo>
                  <a:pt x="55206" y="120948"/>
                </a:lnTo>
                <a:lnTo>
                  <a:pt x="103922" y="122367"/>
                </a:lnTo>
                <a:lnTo>
                  <a:pt x="116692" y="122840"/>
                </a:lnTo>
                <a:lnTo>
                  <a:pt x="135610" y="129935"/>
                </a:lnTo>
                <a:lnTo>
                  <a:pt x="141759" y="129462"/>
                </a:lnTo>
                <a:lnTo>
                  <a:pt x="143651" y="126151"/>
                </a:lnTo>
                <a:lnTo>
                  <a:pt x="157840" y="128516"/>
                </a:lnTo>
                <a:lnTo>
                  <a:pt x="161623" y="126624"/>
                </a:lnTo>
                <a:lnTo>
                  <a:pt x="163042" y="117165"/>
                </a:lnTo>
                <a:lnTo>
                  <a:pt x="161150" y="105813"/>
                </a:lnTo>
                <a:lnTo>
                  <a:pt x="151218" y="97300"/>
                </a:lnTo>
                <a:lnTo>
                  <a:pt x="146015" y="79800"/>
                </a:lnTo>
                <a:lnTo>
                  <a:pt x="145070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5962C5A-CC61-4A0D-9380-C861B129E4EC}"/>
              </a:ext>
            </a:extLst>
          </p:cNvPr>
          <p:cNvSpPr/>
          <p:nvPr/>
        </p:nvSpPr>
        <p:spPr>
          <a:xfrm>
            <a:off x="2121116" y="3344560"/>
            <a:ext cx="182533" cy="189981"/>
          </a:xfrm>
          <a:custGeom>
            <a:avLst/>
            <a:gdLst>
              <a:gd name="connsiteX0" fmla="*/ 81692 w 80403"/>
              <a:gd name="connsiteY0" fmla="*/ 51422 h 99322"/>
              <a:gd name="connsiteX1" fmla="*/ 74598 w 80403"/>
              <a:gd name="connsiteY1" fmla="*/ 52841 h 99322"/>
              <a:gd name="connsiteX2" fmla="*/ 74598 w 80403"/>
              <a:gd name="connsiteY2" fmla="*/ 41963 h 99322"/>
              <a:gd name="connsiteX3" fmla="*/ 70341 w 80403"/>
              <a:gd name="connsiteY3" fmla="*/ 33923 h 99322"/>
              <a:gd name="connsiteX4" fmla="*/ 71287 w 80403"/>
              <a:gd name="connsiteY4" fmla="*/ 25409 h 99322"/>
              <a:gd name="connsiteX5" fmla="*/ 65611 w 80403"/>
              <a:gd name="connsiteY5" fmla="*/ 12639 h 99322"/>
              <a:gd name="connsiteX6" fmla="*/ 58517 w 80403"/>
              <a:gd name="connsiteY6" fmla="*/ 1761 h 99322"/>
              <a:gd name="connsiteX7" fmla="*/ 37234 w 80403"/>
              <a:gd name="connsiteY7" fmla="*/ 1761 h 99322"/>
              <a:gd name="connsiteX8" fmla="*/ 31085 w 80403"/>
              <a:gd name="connsiteY8" fmla="*/ 7437 h 99322"/>
              <a:gd name="connsiteX9" fmla="*/ 23991 w 80403"/>
              <a:gd name="connsiteY9" fmla="*/ 8383 h 99322"/>
              <a:gd name="connsiteX10" fmla="*/ 19261 w 80403"/>
              <a:gd name="connsiteY10" fmla="*/ 15004 h 99322"/>
              <a:gd name="connsiteX11" fmla="*/ 15950 w 80403"/>
              <a:gd name="connsiteY11" fmla="*/ 23045 h 99322"/>
              <a:gd name="connsiteX12" fmla="*/ 1761 w 80403"/>
              <a:gd name="connsiteY12" fmla="*/ 36288 h 99322"/>
              <a:gd name="connsiteX13" fmla="*/ 5072 w 80403"/>
              <a:gd name="connsiteY13" fmla="*/ 58517 h 99322"/>
              <a:gd name="connsiteX14" fmla="*/ 9329 w 80403"/>
              <a:gd name="connsiteY14" fmla="*/ 69395 h 99322"/>
              <a:gd name="connsiteX15" fmla="*/ 23045 w 80403"/>
              <a:gd name="connsiteY15" fmla="*/ 85949 h 99322"/>
              <a:gd name="connsiteX16" fmla="*/ 42436 w 80403"/>
              <a:gd name="connsiteY16" fmla="*/ 97773 h 99322"/>
              <a:gd name="connsiteX17" fmla="*/ 49531 w 80403"/>
              <a:gd name="connsiteY17" fmla="*/ 100138 h 99322"/>
              <a:gd name="connsiteX18" fmla="*/ 55679 w 80403"/>
              <a:gd name="connsiteY18" fmla="*/ 90678 h 99322"/>
              <a:gd name="connsiteX19" fmla="*/ 57098 w 80403"/>
              <a:gd name="connsiteY19" fmla="*/ 81692 h 99322"/>
              <a:gd name="connsiteX20" fmla="*/ 69395 w 80403"/>
              <a:gd name="connsiteY20" fmla="*/ 65611 h 99322"/>
              <a:gd name="connsiteX21" fmla="*/ 81692 w 80403"/>
              <a:gd name="connsiteY21" fmla="*/ 51422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403" h="99322">
                <a:moveTo>
                  <a:pt x="81692" y="51422"/>
                </a:moveTo>
                <a:lnTo>
                  <a:pt x="74598" y="52841"/>
                </a:lnTo>
                <a:lnTo>
                  <a:pt x="74598" y="41963"/>
                </a:lnTo>
                <a:lnTo>
                  <a:pt x="70341" y="33923"/>
                </a:lnTo>
                <a:lnTo>
                  <a:pt x="71287" y="25409"/>
                </a:lnTo>
                <a:lnTo>
                  <a:pt x="65611" y="12639"/>
                </a:lnTo>
                <a:lnTo>
                  <a:pt x="58517" y="1761"/>
                </a:lnTo>
                <a:lnTo>
                  <a:pt x="37234" y="1761"/>
                </a:lnTo>
                <a:lnTo>
                  <a:pt x="31085" y="7437"/>
                </a:lnTo>
                <a:lnTo>
                  <a:pt x="23991" y="8383"/>
                </a:lnTo>
                <a:lnTo>
                  <a:pt x="19261" y="15004"/>
                </a:lnTo>
                <a:lnTo>
                  <a:pt x="15950" y="23045"/>
                </a:lnTo>
                <a:lnTo>
                  <a:pt x="1761" y="36288"/>
                </a:lnTo>
                <a:lnTo>
                  <a:pt x="5072" y="58517"/>
                </a:lnTo>
                <a:lnTo>
                  <a:pt x="9329" y="69395"/>
                </a:lnTo>
                <a:lnTo>
                  <a:pt x="23045" y="85949"/>
                </a:lnTo>
                <a:lnTo>
                  <a:pt x="42436" y="97773"/>
                </a:lnTo>
                <a:lnTo>
                  <a:pt x="49531" y="100138"/>
                </a:lnTo>
                <a:lnTo>
                  <a:pt x="55679" y="90678"/>
                </a:lnTo>
                <a:lnTo>
                  <a:pt x="57098" y="81692"/>
                </a:lnTo>
                <a:lnTo>
                  <a:pt x="69395" y="65611"/>
                </a:lnTo>
                <a:lnTo>
                  <a:pt x="81692" y="5142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8DACBFD6-DE8B-46C0-AFC0-DDC4F9EAB46D}"/>
              </a:ext>
            </a:extLst>
          </p:cNvPr>
          <p:cNvSpPr/>
          <p:nvPr/>
        </p:nvSpPr>
        <p:spPr>
          <a:xfrm>
            <a:off x="3930341" y="1271964"/>
            <a:ext cx="246956" cy="217120"/>
          </a:xfrm>
          <a:custGeom>
            <a:avLst/>
            <a:gdLst>
              <a:gd name="connsiteX0" fmla="*/ 67031 w 108781"/>
              <a:gd name="connsiteY0" fmla="*/ 30612 h 113511"/>
              <a:gd name="connsiteX1" fmla="*/ 51895 w 108781"/>
              <a:gd name="connsiteY1" fmla="*/ 23518 h 113511"/>
              <a:gd name="connsiteX2" fmla="*/ 48112 w 108781"/>
              <a:gd name="connsiteY2" fmla="*/ 14531 h 113511"/>
              <a:gd name="connsiteX3" fmla="*/ 34396 w 108781"/>
              <a:gd name="connsiteY3" fmla="*/ 2707 h 113511"/>
              <a:gd name="connsiteX4" fmla="*/ 19261 w 108781"/>
              <a:gd name="connsiteY4" fmla="*/ 1761 h 113511"/>
              <a:gd name="connsiteX5" fmla="*/ 1761 w 108781"/>
              <a:gd name="connsiteY5" fmla="*/ 9329 h 113511"/>
              <a:gd name="connsiteX6" fmla="*/ 1761 w 108781"/>
              <a:gd name="connsiteY6" fmla="*/ 9329 h 113511"/>
              <a:gd name="connsiteX7" fmla="*/ 8856 w 108781"/>
              <a:gd name="connsiteY7" fmla="*/ 20680 h 113511"/>
              <a:gd name="connsiteX8" fmla="*/ 16896 w 108781"/>
              <a:gd name="connsiteY8" fmla="*/ 29193 h 113511"/>
              <a:gd name="connsiteX9" fmla="*/ 8856 w 108781"/>
              <a:gd name="connsiteY9" fmla="*/ 40071 h 113511"/>
              <a:gd name="connsiteX10" fmla="*/ 8856 w 108781"/>
              <a:gd name="connsiteY10" fmla="*/ 40071 h 113511"/>
              <a:gd name="connsiteX11" fmla="*/ 17369 w 108781"/>
              <a:gd name="connsiteY11" fmla="*/ 40071 h 113511"/>
              <a:gd name="connsiteX12" fmla="*/ 12640 w 108781"/>
              <a:gd name="connsiteY12" fmla="*/ 52841 h 113511"/>
              <a:gd name="connsiteX13" fmla="*/ 25409 w 108781"/>
              <a:gd name="connsiteY13" fmla="*/ 63720 h 113511"/>
              <a:gd name="connsiteX14" fmla="*/ 23045 w 108781"/>
              <a:gd name="connsiteY14" fmla="*/ 77436 h 113511"/>
              <a:gd name="connsiteX15" fmla="*/ 17369 w 108781"/>
              <a:gd name="connsiteY15" fmla="*/ 78854 h 113511"/>
              <a:gd name="connsiteX16" fmla="*/ 24464 w 108781"/>
              <a:gd name="connsiteY16" fmla="*/ 84057 h 113511"/>
              <a:gd name="connsiteX17" fmla="*/ 28247 w 108781"/>
              <a:gd name="connsiteY17" fmla="*/ 87841 h 113511"/>
              <a:gd name="connsiteX18" fmla="*/ 36761 w 108781"/>
              <a:gd name="connsiteY18" fmla="*/ 91151 h 113511"/>
              <a:gd name="connsiteX19" fmla="*/ 46220 w 108781"/>
              <a:gd name="connsiteY19" fmla="*/ 96827 h 113511"/>
              <a:gd name="connsiteX20" fmla="*/ 44328 w 108781"/>
              <a:gd name="connsiteY20" fmla="*/ 99665 h 113511"/>
              <a:gd name="connsiteX21" fmla="*/ 50003 w 108781"/>
              <a:gd name="connsiteY21" fmla="*/ 97300 h 113511"/>
              <a:gd name="connsiteX22" fmla="*/ 52368 w 108781"/>
              <a:gd name="connsiteY22" fmla="*/ 87841 h 113511"/>
              <a:gd name="connsiteX23" fmla="*/ 56625 w 108781"/>
              <a:gd name="connsiteY23" fmla="*/ 85949 h 113511"/>
              <a:gd name="connsiteX24" fmla="*/ 60409 w 108781"/>
              <a:gd name="connsiteY24" fmla="*/ 90205 h 113511"/>
              <a:gd name="connsiteX25" fmla="*/ 65139 w 108781"/>
              <a:gd name="connsiteY25" fmla="*/ 92097 h 113511"/>
              <a:gd name="connsiteX26" fmla="*/ 68922 w 108781"/>
              <a:gd name="connsiteY26" fmla="*/ 96827 h 113511"/>
              <a:gd name="connsiteX27" fmla="*/ 72706 w 108781"/>
              <a:gd name="connsiteY27" fmla="*/ 98246 h 113511"/>
              <a:gd name="connsiteX28" fmla="*/ 77908 w 108781"/>
              <a:gd name="connsiteY28" fmla="*/ 103449 h 113511"/>
              <a:gd name="connsiteX29" fmla="*/ 81692 w 108781"/>
              <a:gd name="connsiteY29" fmla="*/ 103449 h 113511"/>
              <a:gd name="connsiteX30" fmla="*/ 79328 w 108781"/>
              <a:gd name="connsiteY30" fmla="*/ 110543 h 113511"/>
              <a:gd name="connsiteX31" fmla="*/ 76963 w 108781"/>
              <a:gd name="connsiteY31" fmla="*/ 113854 h 113511"/>
              <a:gd name="connsiteX32" fmla="*/ 77908 w 108781"/>
              <a:gd name="connsiteY32" fmla="*/ 116219 h 113511"/>
              <a:gd name="connsiteX33" fmla="*/ 85949 w 108781"/>
              <a:gd name="connsiteY33" fmla="*/ 114327 h 113511"/>
              <a:gd name="connsiteX34" fmla="*/ 97300 w 108781"/>
              <a:gd name="connsiteY34" fmla="*/ 113854 h 113511"/>
              <a:gd name="connsiteX35" fmla="*/ 100611 w 108781"/>
              <a:gd name="connsiteY35" fmla="*/ 109597 h 113511"/>
              <a:gd name="connsiteX36" fmla="*/ 97773 w 108781"/>
              <a:gd name="connsiteY36" fmla="*/ 106286 h 113511"/>
              <a:gd name="connsiteX37" fmla="*/ 101084 w 108781"/>
              <a:gd name="connsiteY37" fmla="*/ 96827 h 113511"/>
              <a:gd name="connsiteX38" fmla="*/ 109124 w 108781"/>
              <a:gd name="connsiteY38" fmla="*/ 87841 h 113511"/>
              <a:gd name="connsiteX39" fmla="*/ 95881 w 108781"/>
              <a:gd name="connsiteY39" fmla="*/ 75544 h 113511"/>
              <a:gd name="connsiteX40" fmla="*/ 92570 w 108781"/>
              <a:gd name="connsiteY40" fmla="*/ 64665 h 113511"/>
              <a:gd name="connsiteX41" fmla="*/ 97773 w 108781"/>
              <a:gd name="connsiteY41" fmla="*/ 58044 h 113511"/>
              <a:gd name="connsiteX42" fmla="*/ 93044 w 108781"/>
              <a:gd name="connsiteY42" fmla="*/ 53314 h 113511"/>
              <a:gd name="connsiteX43" fmla="*/ 98246 w 108781"/>
              <a:gd name="connsiteY43" fmla="*/ 48112 h 113511"/>
              <a:gd name="connsiteX44" fmla="*/ 91624 w 108781"/>
              <a:gd name="connsiteY44" fmla="*/ 44801 h 113511"/>
              <a:gd name="connsiteX45" fmla="*/ 85003 w 108781"/>
              <a:gd name="connsiteY45" fmla="*/ 50949 h 113511"/>
              <a:gd name="connsiteX46" fmla="*/ 70341 w 108781"/>
              <a:gd name="connsiteY46" fmla="*/ 42436 h 113511"/>
              <a:gd name="connsiteX47" fmla="*/ 67031 w 108781"/>
              <a:gd name="connsiteY47" fmla="*/ 30612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781" h="113511">
                <a:moveTo>
                  <a:pt x="67031" y="30612"/>
                </a:moveTo>
                <a:lnTo>
                  <a:pt x="51895" y="23518"/>
                </a:lnTo>
                <a:lnTo>
                  <a:pt x="48112" y="14531"/>
                </a:lnTo>
                <a:lnTo>
                  <a:pt x="34396" y="2707"/>
                </a:lnTo>
                <a:lnTo>
                  <a:pt x="19261" y="1761"/>
                </a:lnTo>
                <a:lnTo>
                  <a:pt x="1761" y="9329"/>
                </a:lnTo>
                <a:lnTo>
                  <a:pt x="1761" y="9329"/>
                </a:lnTo>
                <a:lnTo>
                  <a:pt x="8856" y="20680"/>
                </a:lnTo>
                <a:lnTo>
                  <a:pt x="16896" y="29193"/>
                </a:lnTo>
                <a:lnTo>
                  <a:pt x="8856" y="40071"/>
                </a:lnTo>
                <a:lnTo>
                  <a:pt x="8856" y="40071"/>
                </a:lnTo>
                <a:lnTo>
                  <a:pt x="17369" y="40071"/>
                </a:lnTo>
                <a:lnTo>
                  <a:pt x="12640" y="52841"/>
                </a:lnTo>
                <a:lnTo>
                  <a:pt x="25409" y="63720"/>
                </a:lnTo>
                <a:lnTo>
                  <a:pt x="23045" y="77436"/>
                </a:lnTo>
                <a:lnTo>
                  <a:pt x="17369" y="78854"/>
                </a:lnTo>
                <a:lnTo>
                  <a:pt x="24464" y="84057"/>
                </a:lnTo>
                <a:lnTo>
                  <a:pt x="28247" y="87841"/>
                </a:lnTo>
                <a:lnTo>
                  <a:pt x="36761" y="91151"/>
                </a:lnTo>
                <a:lnTo>
                  <a:pt x="46220" y="96827"/>
                </a:lnTo>
                <a:lnTo>
                  <a:pt x="44328" y="99665"/>
                </a:lnTo>
                <a:lnTo>
                  <a:pt x="50003" y="97300"/>
                </a:lnTo>
                <a:lnTo>
                  <a:pt x="52368" y="87841"/>
                </a:lnTo>
                <a:lnTo>
                  <a:pt x="56625" y="85949"/>
                </a:lnTo>
                <a:lnTo>
                  <a:pt x="60409" y="90205"/>
                </a:lnTo>
                <a:lnTo>
                  <a:pt x="65139" y="92097"/>
                </a:lnTo>
                <a:lnTo>
                  <a:pt x="68922" y="96827"/>
                </a:lnTo>
                <a:lnTo>
                  <a:pt x="72706" y="98246"/>
                </a:lnTo>
                <a:lnTo>
                  <a:pt x="77908" y="103449"/>
                </a:lnTo>
                <a:lnTo>
                  <a:pt x="81692" y="103449"/>
                </a:lnTo>
                <a:lnTo>
                  <a:pt x="79328" y="110543"/>
                </a:lnTo>
                <a:lnTo>
                  <a:pt x="76963" y="113854"/>
                </a:lnTo>
                <a:lnTo>
                  <a:pt x="77908" y="116219"/>
                </a:lnTo>
                <a:lnTo>
                  <a:pt x="85949" y="114327"/>
                </a:lnTo>
                <a:lnTo>
                  <a:pt x="97300" y="113854"/>
                </a:lnTo>
                <a:lnTo>
                  <a:pt x="100611" y="109597"/>
                </a:lnTo>
                <a:lnTo>
                  <a:pt x="97773" y="106286"/>
                </a:lnTo>
                <a:lnTo>
                  <a:pt x="101084" y="96827"/>
                </a:lnTo>
                <a:lnTo>
                  <a:pt x="109124" y="87841"/>
                </a:lnTo>
                <a:lnTo>
                  <a:pt x="95881" y="75544"/>
                </a:lnTo>
                <a:lnTo>
                  <a:pt x="92570" y="64665"/>
                </a:lnTo>
                <a:lnTo>
                  <a:pt x="97773" y="58044"/>
                </a:lnTo>
                <a:lnTo>
                  <a:pt x="93044" y="53314"/>
                </a:lnTo>
                <a:lnTo>
                  <a:pt x="98246" y="48112"/>
                </a:lnTo>
                <a:lnTo>
                  <a:pt x="91624" y="44801"/>
                </a:lnTo>
                <a:lnTo>
                  <a:pt x="85003" y="50949"/>
                </a:lnTo>
                <a:lnTo>
                  <a:pt x="70341" y="42436"/>
                </a:lnTo>
                <a:lnTo>
                  <a:pt x="67031" y="3061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A4966DDB-37BF-4209-A6E2-7E256902259B}"/>
              </a:ext>
            </a:extLst>
          </p:cNvPr>
          <p:cNvSpPr/>
          <p:nvPr/>
        </p:nvSpPr>
        <p:spPr>
          <a:xfrm>
            <a:off x="3811157" y="1080172"/>
            <a:ext cx="300643" cy="108561"/>
          </a:xfrm>
          <a:custGeom>
            <a:avLst/>
            <a:gdLst>
              <a:gd name="connsiteX0" fmla="*/ 131826 w 132430"/>
              <a:gd name="connsiteY0" fmla="*/ 15950 h 56755"/>
              <a:gd name="connsiteX1" fmla="*/ 108651 w 132430"/>
              <a:gd name="connsiteY1" fmla="*/ 5072 h 56755"/>
              <a:gd name="connsiteX2" fmla="*/ 92570 w 132430"/>
              <a:gd name="connsiteY2" fmla="*/ 8856 h 56755"/>
              <a:gd name="connsiteX3" fmla="*/ 81219 w 132430"/>
              <a:gd name="connsiteY3" fmla="*/ 6018 h 56755"/>
              <a:gd name="connsiteX4" fmla="*/ 67976 w 132430"/>
              <a:gd name="connsiteY4" fmla="*/ 12166 h 56755"/>
              <a:gd name="connsiteX5" fmla="*/ 55206 w 132430"/>
              <a:gd name="connsiteY5" fmla="*/ 1761 h 56755"/>
              <a:gd name="connsiteX6" fmla="*/ 46220 w 132430"/>
              <a:gd name="connsiteY6" fmla="*/ 6018 h 56755"/>
              <a:gd name="connsiteX7" fmla="*/ 44801 w 132430"/>
              <a:gd name="connsiteY7" fmla="*/ 4126 h 56755"/>
              <a:gd name="connsiteX8" fmla="*/ 37706 w 132430"/>
              <a:gd name="connsiteY8" fmla="*/ 4126 h 56755"/>
              <a:gd name="connsiteX9" fmla="*/ 34869 w 132430"/>
              <a:gd name="connsiteY9" fmla="*/ 9329 h 56755"/>
              <a:gd name="connsiteX10" fmla="*/ 29666 w 132430"/>
              <a:gd name="connsiteY10" fmla="*/ 10747 h 56755"/>
              <a:gd name="connsiteX11" fmla="*/ 28720 w 132430"/>
              <a:gd name="connsiteY11" fmla="*/ 17369 h 56755"/>
              <a:gd name="connsiteX12" fmla="*/ 24463 w 132430"/>
              <a:gd name="connsiteY12" fmla="*/ 18788 h 56755"/>
              <a:gd name="connsiteX13" fmla="*/ 23990 w 132430"/>
              <a:gd name="connsiteY13" fmla="*/ 21626 h 56755"/>
              <a:gd name="connsiteX14" fmla="*/ 16423 w 132430"/>
              <a:gd name="connsiteY14" fmla="*/ 24464 h 56755"/>
              <a:gd name="connsiteX15" fmla="*/ 6018 w 132430"/>
              <a:gd name="connsiteY15" fmla="*/ 23991 h 56755"/>
              <a:gd name="connsiteX16" fmla="*/ 3180 w 132430"/>
              <a:gd name="connsiteY16" fmla="*/ 30612 h 56755"/>
              <a:gd name="connsiteX17" fmla="*/ 1761 w 132430"/>
              <a:gd name="connsiteY17" fmla="*/ 34396 h 56755"/>
              <a:gd name="connsiteX18" fmla="*/ 5072 w 132430"/>
              <a:gd name="connsiteY18" fmla="*/ 44328 h 56755"/>
              <a:gd name="connsiteX19" fmla="*/ 17369 w 132430"/>
              <a:gd name="connsiteY19" fmla="*/ 51895 h 56755"/>
              <a:gd name="connsiteX20" fmla="*/ 26355 w 132430"/>
              <a:gd name="connsiteY20" fmla="*/ 55206 h 56755"/>
              <a:gd name="connsiteX21" fmla="*/ 45747 w 132430"/>
              <a:gd name="connsiteY21" fmla="*/ 51422 h 56755"/>
              <a:gd name="connsiteX22" fmla="*/ 47166 w 132430"/>
              <a:gd name="connsiteY22" fmla="*/ 45747 h 56755"/>
              <a:gd name="connsiteX23" fmla="*/ 56152 w 132430"/>
              <a:gd name="connsiteY23" fmla="*/ 44801 h 56755"/>
              <a:gd name="connsiteX24" fmla="*/ 67030 w 132430"/>
              <a:gd name="connsiteY24" fmla="*/ 40071 h 56755"/>
              <a:gd name="connsiteX25" fmla="*/ 69868 w 132430"/>
              <a:gd name="connsiteY25" fmla="*/ 41963 h 56755"/>
              <a:gd name="connsiteX26" fmla="*/ 80273 w 132430"/>
              <a:gd name="connsiteY26" fmla="*/ 38653 h 56755"/>
              <a:gd name="connsiteX27" fmla="*/ 85003 w 132430"/>
              <a:gd name="connsiteY27" fmla="*/ 31558 h 56755"/>
              <a:gd name="connsiteX28" fmla="*/ 92570 w 132430"/>
              <a:gd name="connsiteY28" fmla="*/ 29666 h 56755"/>
              <a:gd name="connsiteX29" fmla="*/ 118583 w 132430"/>
              <a:gd name="connsiteY29" fmla="*/ 38653 h 56755"/>
              <a:gd name="connsiteX30" fmla="*/ 123313 w 132430"/>
              <a:gd name="connsiteY30" fmla="*/ 35815 h 56755"/>
              <a:gd name="connsiteX31" fmla="*/ 126624 w 132430"/>
              <a:gd name="connsiteY31" fmla="*/ 23991 h 56755"/>
              <a:gd name="connsiteX32" fmla="*/ 131826 w 132430"/>
              <a:gd name="connsiteY32" fmla="*/ 15950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2430" h="56755">
                <a:moveTo>
                  <a:pt x="131826" y="15950"/>
                </a:moveTo>
                <a:lnTo>
                  <a:pt x="108651" y="5072"/>
                </a:lnTo>
                <a:lnTo>
                  <a:pt x="92570" y="8856"/>
                </a:lnTo>
                <a:lnTo>
                  <a:pt x="81219" y="6018"/>
                </a:lnTo>
                <a:lnTo>
                  <a:pt x="67976" y="12166"/>
                </a:lnTo>
                <a:lnTo>
                  <a:pt x="55206" y="1761"/>
                </a:lnTo>
                <a:lnTo>
                  <a:pt x="46220" y="6018"/>
                </a:lnTo>
                <a:lnTo>
                  <a:pt x="44801" y="4126"/>
                </a:lnTo>
                <a:lnTo>
                  <a:pt x="37706" y="4126"/>
                </a:lnTo>
                <a:lnTo>
                  <a:pt x="34869" y="9329"/>
                </a:lnTo>
                <a:lnTo>
                  <a:pt x="29666" y="10747"/>
                </a:lnTo>
                <a:lnTo>
                  <a:pt x="28720" y="17369"/>
                </a:lnTo>
                <a:lnTo>
                  <a:pt x="24463" y="18788"/>
                </a:lnTo>
                <a:lnTo>
                  <a:pt x="23990" y="21626"/>
                </a:lnTo>
                <a:lnTo>
                  <a:pt x="16423" y="24464"/>
                </a:lnTo>
                <a:lnTo>
                  <a:pt x="6018" y="23991"/>
                </a:lnTo>
                <a:lnTo>
                  <a:pt x="3180" y="30612"/>
                </a:lnTo>
                <a:lnTo>
                  <a:pt x="1761" y="34396"/>
                </a:lnTo>
                <a:lnTo>
                  <a:pt x="5072" y="44328"/>
                </a:lnTo>
                <a:lnTo>
                  <a:pt x="17369" y="51895"/>
                </a:lnTo>
                <a:lnTo>
                  <a:pt x="26355" y="55206"/>
                </a:lnTo>
                <a:lnTo>
                  <a:pt x="45747" y="51422"/>
                </a:lnTo>
                <a:lnTo>
                  <a:pt x="47166" y="45747"/>
                </a:lnTo>
                <a:lnTo>
                  <a:pt x="56152" y="44801"/>
                </a:lnTo>
                <a:lnTo>
                  <a:pt x="67030" y="40071"/>
                </a:lnTo>
                <a:lnTo>
                  <a:pt x="69868" y="41963"/>
                </a:lnTo>
                <a:lnTo>
                  <a:pt x="80273" y="38653"/>
                </a:lnTo>
                <a:lnTo>
                  <a:pt x="85003" y="31558"/>
                </a:lnTo>
                <a:lnTo>
                  <a:pt x="92570" y="29666"/>
                </a:lnTo>
                <a:lnTo>
                  <a:pt x="118583" y="38653"/>
                </a:lnTo>
                <a:lnTo>
                  <a:pt x="123313" y="35815"/>
                </a:lnTo>
                <a:lnTo>
                  <a:pt x="126624" y="23991"/>
                </a:lnTo>
                <a:lnTo>
                  <a:pt x="131826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1799823-460B-4C6B-AFA0-820B5E339C3E}"/>
              </a:ext>
            </a:extLst>
          </p:cNvPr>
          <p:cNvSpPr/>
          <p:nvPr/>
        </p:nvSpPr>
        <p:spPr>
          <a:xfrm>
            <a:off x="3654393" y="1233062"/>
            <a:ext cx="150321" cy="81420"/>
          </a:xfrm>
          <a:custGeom>
            <a:avLst/>
            <a:gdLst>
              <a:gd name="connsiteX0" fmla="*/ 68449 w 66215"/>
              <a:gd name="connsiteY0" fmla="*/ 12166 h 42566"/>
              <a:gd name="connsiteX1" fmla="*/ 62773 w 66215"/>
              <a:gd name="connsiteY1" fmla="*/ 2234 h 42566"/>
              <a:gd name="connsiteX2" fmla="*/ 58990 w 66215"/>
              <a:gd name="connsiteY2" fmla="*/ 1761 h 42566"/>
              <a:gd name="connsiteX3" fmla="*/ 54733 w 66215"/>
              <a:gd name="connsiteY3" fmla="*/ 6964 h 42566"/>
              <a:gd name="connsiteX4" fmla="*/ 34395 w 66215"/>
              <a:gd name="connsiteY4" fmla="*/ 7437 h 42566"/>
              <a:gd name="connsiteX5" fmla="*/ 23045 w 66215"/>
              <a:gd name="connsiteY5" fmla="*/ 14058 h 42566"/>
              <a:gd name="connsiteX6" fmla="*/ 3180 w 66215"/>
              <a:gd name="connsiteY6" fmla="*/ 12166 h 42566"/>
              <a:gd name="connsiteX7" fmla="*/ 1761 w 66215"/>
              <a:gd name="connsiteY7" fmla="*/ 26355 h 42566"/>
              <a:gd name="connsiteX8" fmla="*/ 8382 w 66215"/>
              <a:gd name="connsiteY8" fmla="*/ 39126 h 42566"/>
              <a:gd name="connsiteX9" fmla="*/ 3180 w 66215"/>
              <a:gd name="connsiteY9" fmla="*/ 41490 h 42566"/>
              <a:gd name="connsiteX10" fmla="*/ 19734 w 66215"/>
              <a:gd name="connsiteY10" fmla="*/ 42436 h 42566"/>
              <a:gd name="connsiteX11" fmla="*/ 23517 w 66215"/>
              <a:gd name="connsiteY11" fmla="*/ 37707 h 42566"/>
              <a:gd name="connsiteX12" fmla="*/ 32030 w 66215"/>
              <a:gd name="connsiteY12" fmla="*/ 42436 h 42566"/>
              <a:gd name="connsiteX13" fmla="*/ 41490 w 66215"/>
              <a:gd name="connsiteY13" fmla="*/ 42909 h 42566"/>
              <a:gd name="connsiteX14" fmla="*/ 40544 w 66215"/>
              <a:gd name="connsiteY14" fmla="*/ 34869 h 42566"/>
              <a:gd name="connsiteX15" fmla="*/ 48584 w 66215"/>
              <a:gd name="connsiteY15" fmla="*/ 32031 h 42566"/>
              <a:gd name="connsiteX16" fmla="*/ 50003 w 66215"/>
              <a:gd name="connsiteY16" fmla="*/ 20207 h 42566"/>
              <a:gd name="connsiteX17" fmla="*/ 68449 w 66215"/>
              <a:gd name="connsiteY17" fmla="*/ 12166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215" h="42566">
                <a:moveTo>
                  <a:pt x="68449" y="12166"/>
                </a:moveTo>
                <a:lnTo>
                  <a:pt x="62773" y="2234"/>
                </a:lnTo>
                <a:lnTo>
                  <a:pt x="58990" y="1761"/>
                </a:lnTo>
                <a:lnTo>
                  <a:pt x="54733" y="6964"/>
                </a:lnTo>
                <a:lnTo>
                  <a:pt x="34395" y="7437"/>
                </a:lnTo>
                <a:lnTo>
                  <a:pt x="23045" y="14058"/>
                </a:lnTo>
                <a:lnTo>
                  <a:pt x="3180" y="12166"/>
                </a:lnTo>
                <a:lnTo>
                  <a:pt x="1761" y="26355"/>
                </a:lnTo>
                <a:lnTo>
                  <a:pt x="8382" y="39126"/>
                </a:lnTo>
                <a:lnTo>
                  <a:pt x="3180" y="41490"/>
                </a:lnTo>
                <a:lnTo>
                  <a:pt x="19734" y="42436"/>
                </a:lnTo>
                <a:lnTo>
                  <a:pt x="23517" y="37707"/>
                </a:lnTo>
                <a:lnTo>
                  <a:pt x="32030" y="42436"/>
                </a:lnTo>
                <a:lnTo>
                  <a:pt x="41490" y="42909"/>
                </a:lnTo>
                <a:lnTo>
                  <a:pt x="40544" y="34869"/>
                </a:lnTo>
                <a:lnTo>
                  <a:pt x="48584" y="32031"/>
                </a:lnTo>
                <a:lnTo>
                  <a:pt x="50003" y="20207"/>
                </a:lnTo>
                <a:lnTo>
                  <a:pt x="68449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0B26512F-9822-42FB-BDE1-CB195717D061}"/>
              </a:ext>
            </a:extLst>
          </p:cNvPr>
          <p:cNvSpPr/>
          <p:nvPr/>
        </p:nvSpPr>
        <p:spPr>
          <a:xfrm>
            <a:off x="3454681" y="50661"/>
            <a:ext cx="547599" cy="714689"/>
          </a:xfrm>
          <a:custGeom>
            <a:avLst/>
            <a:gdLst>
              <a:gd name="connsiteX0" fmla="*/ 242973 w 241211"/>
              <a:gd name="connsiteY0" fmla="*/ 82165 h 373641"/>
              <a:gd name="connsiteX1" fmla="*/ 233987 w 241211"/>
              <a:gd name="connsiteY1" fmla="*/ 71760 h 373641"/>
              <a:gd name="connsiteX2" fmla="*/ 225947 w 241211"/>
              <a:gd name="connsiteY2" fmla="*/ 32031 h 373641"/>
              <a:gd name="connsiteX3" fmla="*/ 191893 w 241211"/>
              <a:gd name="connsiteY3" fmla="*/ 14531 h 373641"/>
              <a:gd name="connsiteX4" fmla="*/ 163988 w 241211"/>
              <a:gd name="connsiteY4" fmla="*/ 1761 h 373641"/>
              <a:gd name="connsiteX5" fmla="*/ 152164 w 241211"/>
              <a:gd name="connsiteY5" fmla="*/ 3180 h 373641"/>
              <a:gd name="connsiteX6" fmla="*/ 152164 w 241211"/>
              <a:gd name="connsiteY6" fmla="*/ 19734 h 373641"/>
              <a:gd name="connsiteX7" fmla="*/ 114800 w 241211"/>
              <a:gd name="connsiteY7" fmla="*/ 15477 h 373641"/>
              <a:gd name="connsiteX8" fmla="*/ 111962 w 241211"/>
              <a:gd name="connsiteY8" fmla="*/ 30139 h 373641"/>
              <a:gd name="connsiteX9" fmla="*/ 93044 w 241211"/>
              <a:gd name="connsiteY9" fmla="*/ 29666 h 373641"/>
              <a:gd name="connsiteX10" fmla="*/ 82639 w 241211"/>
              <a:gd name="connsiteY10" fmla="*/ 48112 h 373641"/>
              <a:gd name="connsiteX11" fmla="*/ 66558 w 241211"/>
              <a:gd name="connsiteY11" fmla="*/ 76963 h 373641"/>
              <a:gd name="connsiteX12" fmla="*/ 39598 w 241211"/>
              <a:gd name="connsiteY12" fmla="*/ 114327 h 373641"/>
              <a:gd name="connsiteX13" fmla="*/ 48112 w 241211"/>
              <a:gd name="connsiteY13" fmla="*/ 123313 h 373641"/>
              <a:gd name="connsiteX14" fmla="*/ 41963 w 241211"/>
              <a:gd name="connsiteY14" fmla="*/ 133718 h 373641"/>
              <a:gd name="connsiteX15" fmla="*/ 21626 w 241211"/>
              <a:gd name="connsiteY15" fmla="*/ 133245 h 373641"/>
              <a:gd name="connsiteX16" fmla="*/ 10748 w 241211"/>
              <a:gd name="connsiteY16" fmla="*/ 158312 h 373641"/>
              <a:gd name="connsiteX17" fmla="*/ 15477 w 241211"/>
              <a:gd name="connsiteY17" fmla="*/ 194258 h 373641"/>
              <a:gd name="connsiteX18" fmla="*/ 30139 w 241211"/>
              <a:gd name="connsiteY18" fmla="*/ 207974 h 373641"/>
              <a:gd name="connsiteX19" fmla="*/ 25883 w 241211"/>
              <a:gd name="connsiteY19" fmla="*/ 240608 h 373641"/>
              <a:gd name="connsiteX20" fmla="*/ 9802 w 241211"/>
              <a:gd name="connsiteY20" fmla="*/ 259527 h 373641"/>
              <a:gd name="connsiteX21" fmla="*/ 1761 w 241211"/>
              <a:gd name="connsiteY21" fmla="*/ 275135 h 373641"/>
              <a:gd name="connsiteX22" fmla="*/ 21626 w 241211"/>
              <a:gd name="connsiteY22" fmla="*/ 314864 h 373641"/>
              <a:gd name="connsiteX23" fmla="*/ 42437 w 241211"/>
              <a:gd name="connsiteY23" fmla="*/ 346552 h 373641"/>
              <a:gd name="connsiteX24" fmla="*/ 51896 w 241211"/>
              <a:gd name="connsiteY24" fmla="*/ 373511 h 373641"/>
              <a:gd name="connsiteX25" fmla="*/ 76963 w 241211"/>
              <a:gd name="connsiteY25" fmla="*/ 372092 h 373641"/>
              <a:gd name="connsiteX26" fmla="*/ 87368 w 241211"/>
              <a:gd name="connsiteY26" fmla="*/ 349863 h 373641"/>
              <a:gd name="connsiteX27" fmla="*/ 114327 w 241211"/>
              <a:gd name="connsiteY27" fmla="*/ 352228 h 373641"/>
              <a:gd name="connsiteX28" fmla="*/ 123786 w 241211"/>
              <a:gd name="connsiteY28" fmla="*/ 326215 h 373641"/>
              <a:gd name="connsiteX29" fmla="*/ 126624 w 241211"/>
              <a:gd name="connsiteY29" fmla="*/ 278918 h 373641"/>
              <a:gd name="connsiteX30" fmla="*/ 148380 w 241211"/>
              <a:gd name="connsiteY30" fmla="*/ 272770 h 373641"/>
              <a:gd name="connsiteX31" fmla="*/ 163988 w 241211"/>
              <a:gd name="connsiteY31" fmla="*/ 241554 h 373641"/>
              <a:gd name="connsiteX32" fmla="*/ 141286 w 241211"/>
              <a:gd name="connsiteY32" fmla="*/ 225946 h 373641"/>
              <a:gd name="connsiteX33" fmla="*/ 124259 w 241211"/>
              <a:gd name="connsiteY33" fmla="*/ 207028 h 373641"/>
              <a:gd name="connsiteX34" fmla="*/ 134191 w 241211"/>
              <a:gd name="connsiteY34" fmla="*/ 168718 h 373641"/>
              <a:gd name="connsiteX35" fmla="*/ 170610 w 241211"/>
              <a:gd name="connsiteY35" fmla="*/ 145542 h 373641"/>
              <a:gd name="connsiteX36" fmla="*/ 199461 w 241211"/>
              <a:gd name="connsiteY36" fmla="*/ 124259 h 373641"/>
              <a:gd name="connsiteX37" fmla="*/ 193785 w 241211"/>
              <a:gd name="connsiteY37" fmla="*/ 107705 h 373641"/>
              <a:gd name="connsiteX38" fmla="*/ 209866 w 241211"/>
              <a:gd name="connsiteY38" fmla="*/ 89260 h 373641"/>
              <a:gd name="connsiteX39" fmla="*/ 242973 w 241211"/>
              <a:gd name="connsiteY39" fmla="*/ 82165 h 37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1" h="373641">
                <a:moveTo>
                  <a:pt x="242973" y="82165"/>
                </a:moveTo>
                <a:lnTo>
                  <a:pt x="233987" y="71760"/>
                </a:lnTo>
                <a:lnTo>
                  <a:pt x="225947" y="32031"/>
                </a:lnTo>
                <a:lnTo>
                  <a:pt x="191893" y="14531"/>
                </a:lnTo>
                <a:lnTo>
                  <a:pt x="163988" y="1761"/>
                </a:lnTo>
                <a:lnTo>
                  <a:pt x="152164" y="3180"/>
                </a:lnTo>
                <a:lnTo>
                  <a:pt x="152164" y="19734"/>
                </a:lnTo>
                <a:lnTo>
                  <a:pt x="114800" y="15477"/>
                </a:lnTo>
                <a:lnTo>
                  <a:pt x="111962" y="30139"/>
                </a:lnTo>
                <a:lnTo>
                  <a:pt x="93044" y="29666"/>
                </a:lnTo>
                <a:lnTo>
                  <a:pt x="82639" y="48112"/>
                </a:lnTo>
                <a:lnTo>
                  <a:pt x="66558" y="76963"/>
                </a:lnTo>
                <a:lnTo>
                  <a:pt x="39598" y="114327"/>
                </a:lnTo>
                <a:lnTo>
                  <a:pt x="48112" y="123313"/>
                </a:lnTo>
                <a:lnTo>
                  <a:pt x="41963" y="133718"/>
                </a:lnTo>
                <a:lnTo>
                  <a:pt x="21626" y="133245"/>
                </a:lnTo>
                <a:lnTo>
                  <a:pt x="10748" y="158312"/>
                </a:lnTo>
                <a:lnTo>
                  <a:pt x="15477" y="194258"/>
                </a:lnTo>
                <a:lnTo>
                  <a:pt x="30139" y="207974"/>
                </a:lnTo>
                <a:lnTo>
                  <a:pt x="25883" y="240608"/>
                </a:lnTo>
                <a:lnTo>
                  <a:pt x="9802" y="259527"/>
                </a:lnTo>
                <a:lnTo>
                  <a:pt x="1761" y="275135"/>
                </a:lnTo>
                <a:lnTo>
                  <a:pt x="21626" y="314864"/>
                </a:lnTo>
                <a:lnTo>
                  <a:pt x="42437" y="346552"/>
                </a:lnTo>
                <a:lnTo>
                  <a:pt x="51896" y="373511"/>
                </a:lnTo>
                <a:lnTo>
                  <a:pt x="76963" y="372092"/>
                </a:lnTo>
                <a:lnTo>
                  <a:pt x="87368" y="349863"/>
                </a:lnTo>
                <a:lnTo>
                  <a:pt x="114327" y="352228"/>
                </a:lnTo>
                <a:lnTo>
                  <a:pt x="123786" y="326215"/>
                </a:lnTo>
                <a:lnTo>
                  <a:pt x="126624" y="278918"/>
                </a:lnTo>
                <a:lnTo>
                  <a:pt x="148380" y="272770"/>
                </a:lnTo>
                <a:lnTo>
                  <a:pt x="163988" y="241554"/>
                </a:lnTo>
                <a:lnTo>
                  <a:pt x="141286" y="225946"/>
                </a:lnTo>
                <a:lnTo>
                  <a:pt x="124259" y="207028"/>
                </a:lnTo>
                <a:lnTo>
                  <a:pt x="134191" y="168718"/>
                </a:lnTo>
                <a:lnTo>
                  <a:pt x="170610" y="145542"/>
                </a:lnTo>
                <a:lnTo>
                  <a:pt x="199461" y="124259"/>
                </a:lnTo>
                <a:lnTo>
                  <a:pt x="193785" y="107705"/>
                </a:lnTo>
                <a:lnTo>
                  <a:pt x="209866" y="89260"/>
                </a:lnTo>
                <a:lnTo>
                  <a:pt x="242973" y="82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53FB758B-5AEA-408B-9775-DCB11C9FC42D}"/>
              </a:ext>
            </a:extLst>
          </p:cNvPr>
          <p:cNvSpPr/>
          <p:nvPr/>
        </p:nvSpPr>
        <p:spPr>
          <a:xfrm>
            <a:off x="4712013" y="5399966"/>
            <a:ext cx="85898" cy="99514"/>
          </a:xfrm>
          <a:custGeom>
            <a:avLst/>
            <a:gdLst>
              <a:gd name="connsiteX0" fmla="*/ 33450 w 37837"/>
              <a:gd name="connsiteY0" fmla="*/ 7437 h 52026"/>
              <a:gd name="connsiteX1" fmla="*/ 20680 w 37837"/>
              <a:gd name="connsiteY1" fmla="*/ 1761 h 52026"/>
              <a:gd name="connsiteX2" fmla="*/ 13112 w 37837"/>
              <a:gd name="connsiteY2" fmla="*/ 4126 h 52026"/>
              <a:gd name="connsiteX3" fmla="*/ 9801 w 37837"/>
              <a:gd name="connsiteY3" fmla="*/ 12639 h 52026"/>
              <a:gd name="connsiteX4" fmla="*/ 2234 w 37837"/>
              <a:gd name="connsiteY4" fmla="*/ 23990 h 52026"/>
              <a:gd name="connsiteX5" fmla="*/ 1761 w 37837"/>
              <a:gd name="connsiteY5" fmla="*/ 34396 h 52026"/>
              <a:gd name="connsiteX6" fmla="*/ 15950 w 37837"/>
              <a:gd name="connsiteY6" fmla="*/ 50949 h 52026"/>
              <a:gd name="connsiteX7" fmla="*/ 31558 w 37837"/>
              <a:gd name="connsiteY7" fmla="*/ 47639 h 52026"/>
              <a:gd name="connsiteX8" fmla="*/ 37706 w 37837"/>
              <a:gd name="connsiteY8" fmla="*/ 34396 h 52026"/>
              <a:gd name="connsiteX9" fmla="*/ 36287 w 37837"/>
              <a:gd name="connsiteY9" fmla="*/ 21153 h 52026"/>
              <a:gd name="connsiteX10" fmla="*/ 33450 w 37837"/>
              <a:gd name="connsiteY10" fmla="*/ 7437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37" h="52026">
                <a:moveTo>
                  <a:pt x="33450" y="7437"/>
                </a:moveTo>
                <a:lnTo>
                  <a:pt x="20680" y="1761"/>
                </a:lnTo>
                <a:lnTo>
                  <a:pt x="13112" y="4126"/>
                </a:lnTo>
                <a:lnTo>
                  <a:pt x="9801" y="12639"/>
                </a:lnTo>
                <a:lnTo>
                  <a:pt x="2234" y="23990"/>
                </a:lnTo>
                <a:lnTo>
                  <a:pt x="1761" y="34396"/>
                </a:lnTo>
                <a:lnTo>
                  <a:pt x="15950" y="50949"/>
                </a:lnTo>
                <a:lnTo>
                  <a:pt x="31558" y="47639"/>
                </a:lnTo>
                <a:lnTo>
                  <a:pt x="37706" y="34396"/>
                </a:lnTo>
                <a:lnTo>
                  <a:pt x="36287" y="21153"/>
                </a:lnTo>
                <a:lnTo>
                  <a:pt x="33450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A9BF74AB-ED7E-4AD6-893D-D1359C8DE4DC}"/>
              </a:ext>
            </a:extLst>
          </p:cNvPr>
          <p:cNvSpPr/>
          <p:nvPr/>
        </p:nvSpPr>
        <p:spPr>
          <a:xfrm>
            <a:off x="4956820" y="1777673"/>
            <a:ext cx="354328" cy="289495"/>
          </a:xfrm>
          <a:custGeom>
            <a:avLst/>
            <a:gdLst>
              <a:gd name="connsiteX0" fmla="*/ 81692 w 156078"/>
              <a:gd name="connsiteY0" fmla="*/ 119529 h 151348"/>
              <a:gd name="connsiteX1" fmla="*/ 133718 w 156078"/>
              <a:gd name="connsiteY1" fmla="*/ 87841 h 151348"/>
              <a:gd name="connsiteX2" fmla="*/ 137975 w 156078"/>
              <a:gd name="connsiteY2" fmla="*/ 50949 h 151348"/>
              <a:gd name="connsiteX3" fmla="*/ 132299 w 156078"/>
              <a:gd name="connsiteY3" fmla="*/ 28720 h 151348"/>
              <a:gd name="connsiteX4" fmla="*/ 145070 w 156078"/>
              <a:gd name="connsiteY4" fmla="*/ 21153 h 151348"/>
              <a:gd name="connsiteX5" fmla="*/ 155002 w 156078"/>
              <a:gd name="connsiteY5" fmla="*/ 1761 h 151348"/>
              <a:gd name="connsiteX6" fmla="*/ 127097 w 156078"/>
              <a:gd name="connsiteY6" fmla="*/ 6964 h 151348"/>
              <a:gd name="connsiteX7" fmla="*/ 113854 w 156078"/>
              <a:gd name="connsiteY7" fmla="*/ 6018 h 151348"/>
              <a:gd name="connsiteX8" fmla="*/ 86895 w 156078"/>
              <a:gd name="connsiteY8" fmla="*/ 17842 h 151348"/>
              <a:gd name="connsiteX9" fmla="*/ 66558 w 156078"/>
              <a:gd name="connsiteY9" fmla="*/ 17842 h 151348"/>
              <a:gd name="connsiteX10" fmla="*/ 52369 w 156078"/>
              <a:gd name="connsiteY10" fmla="*/ 12166 h 151348"/>
              <a:gd name="connsiteX11" fmla="*/ 26356 w 156078"/>
              <a:gd name="connsiteY11" fmla="*/ 20680 h 151348"/>
              <a:gd name="connsiteX12" fmla="*/ 17369 w 156078"/>
              <a:gd name="connsiteY12" fmla="*/ 14531 h 151348"/>
              <a:gd name="connsiteX13" fmla="*/ 17842 w 156078"/>
              <a:gd name="connsiteY13" fmla="*/ 31558 h 151348"/>
              <a:gd name="connsiteX14" fmla="*/ 12167 w 156078"/>
              <a:gd name="connsiteY14" fmla="*/ 38652 h 151348"/>
              <a:gd name="connsiteX15" fmla="*/ 6491 w 156078"/>
              <a:gd name="connsiteY15" fmla="*/ 45274 h 151348"/>
              <a:gd name="connsiteX16" fmla="*/ 1761 w 156078"/>
              <a:gd name="connsiteY16" fmla="*/ 57571 h 151348"/>
              <a:gd name="connsiteX17" fmla="*/ 6964 w 156078"/>
              <a:gd name="connsiteY17" fmla="*/ 81219 h 151348"/>
              <a:gd name="connsiteX18" fmla="*/ 18315 w 156078"/>
              <a:gd name="connsiteY18" fmla="*/ 82638 h 151348"/>
              <a:gd name="connsiteX19" fmla="*/ 23991 w 156078"/>
              <a:gd name="connsiteY19" fmla="*/ 94462 h 151348"/>
              <a:gd name="connsiteX20" fmla="*/ 11693 w 156078"/>
              <a:gd name="connsiteY20" fmla="*/ 105813 h 151348"/>
              <a:gd name="connsiteX21" fmla="*/ 7437 w 156078"/>
              <a:gd name="connsiteY21" fmla="*/ 122367 h 151348"/>
              <a:gd name="connsiteX22" fmla="*/ 8856 w 156078"/>
              <a:gd name="connsiteY22" fmla="*/ 134664 h 151348"/>
              <a:gd name="connsiteX23" fmla="*/ 6018 w 156078"/>
              <a:gd name="connsiteY23" fmla="*/ 139394 h 151348"/>
              <a:gd name="connsiteX24" fmla="*/ 6491 w 156078"/>
              <a:gd name="connsiteY24" fmla="*/ 139394 h 151348"/>
              <a:gd name="connsiteX25" fmla="*/ 36288 w 156078"/>
              <a:gd name="connsiteY25" fmla="*/ 151218 h 151348"/>
              <a:gd name="connsiteX26" fmla="*/ 81692 w 156078"/>
              <a:gd name="connsiteY26" fmla="*/ 119529 h 1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6078" h="151348">
                <a:moveTo>
                  <a:pt x="81692" y="119529"/>
                </a:moveTo>
                <a:lnTo>
                  <a:pt x="133718" y="87841"/>
                </a:lnTo>
                <a:lnTo>
                  <a:pt x="137975" y="50949"/>
                </a:lnTo>
                <a:lnTo>
                  <a:pt x="132299" y="28720"/>
                </a:lnTo>
                <a:lnTo>
                  <a:pt x="145070" y="21153"/>
                </a:lnTo>
                <a:lnTo>
                  <a:pt x="155002" y="1761"/>
                </a:lnTo>
                <a:lnTo>
                  <a:pt x="127097" y="6964"/>
                </a:lnTo>
                <a:lnTo>
                  <a:pt x="113854" y="6018"/>
                </a:lnTo>
                <a:lnTo>
                  <a:pt x="86895" y="17842"/>
                </a:lnTo>
                <a:lnTo>
                  <a:pt x="66558" y="17842"/>
                </a:lnTo>
                <a:lnTo>
                  <a:pt x="52369" y="12166"/>
                </a:lnTo>
                <a:lnTo>
                  <a:pt x="26356" y="20680"/>
                </a:lnTo>
                <a:lnTo>
                  <a:pt x="17369" y="14531"/>
                </a:lnTo>
                <a:lnTo>
                  <a:pt x="17842" y="31558"/>
                </a:lnTo>
                <a:lnTo>
                  <a:pt x="12167" y="38652"/>
                </a:lnTo>
                <a:lnTo>
                  <a:pt x="6491" y="45274"/>
                </a:lnTo>
                <a:lnTo>
                  <a:pt x="1761" y="57571"/>
                </a:lnTo>
                <a:lnTo>
                  <a:pt x="6964" y="81219"/>
                </a:lnTo>
                <a:lnTo>
                  <a:pt x="18315" y="82638"/>
                </a:lnTo>
                <a:lnTo>
                  <a:pt x="23991" y="94462"/>
                </a:lnTo>
                <a:lnTo>
                  <a:pt x="11693" y="105813"/>
                </a:lnTo>
                <a:lnTo>
                  <a:pt x="7437" y="122367"/>
                </a:lnTo>
                <a:lnTo>
                  <a:pt x="8856" y="134664"/>
                </a:lnTo>
                <a:lnTo>
                  <a:pt x="6018" y="139394"/>
                </a:lnTo>
                <a:lnTo>
                  <a:pt x="6491" y="139394"/>
                </a:lnTo>
                <a:lnTo>
                  <a:pt x="36288" y="151218"/>
                </a:lnTo>
                <a:lnTo>
                  <a:pt x="81692" y="1195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291DF7AF-DC0B-400E-B416-FDEFEF9AB0E7}"/>
              </a:ext>
            </a:extLst>
          </p:cNvPr>
          <p:cNvSpPr/>
          <p:nvPr/>
        </p:nvSpPr>
        <p:spPr>
          <a:xfrm>
            <a:off x="3727407" y="2575592"/>
            <a:ext cx="622759" cy="922762"/>
          </a:xfrm>
          <a:custGeom>
            <a:avLst/>
            <a:gdLst>
              <a:gd name="connsiteX0" fmla="*/ 268040 w 274319"/>
              <a:gd name="connsiteY0" fmla="*/ 117165 h 482423"/>
              <a:gd name="connsiteX1" fmla="*/ 162096 w 274319"/>
              <a:gd name="connsiteY1" fmla="*/ 59463 h 482423"/>
              <a:gd name="connsiteX2" fmla="*/ 56625 w 274319"/>
              <a:gd name="connsiteY2" fmla="*/ 1761 h 482423"/>
              <a:gd name="connsiteX3" fmla="*/ 31085 w 274319"/>
              <a:gd name="connsiteY3" fmla="*/ 18315 h 482423"/>
              <a:gd name="connsiteX4" fmla="*/ 38653 w 274319"/>
              <a:gd name="connsiteY4" fmla="*/ 65138 h 482423"/>
              <a:gd name="connsiteX5" fmla="*/ 48112 w 274319"/>
              <a:gd name="connsiteY5" fmla="*/ 72706 h 482423"/>
              <a:gd name="connsiteX6" fmla="*/ 49058 w 274319"/>
              <a:gd name="connsiteY6" fmla="*/ 82638 h 482423"/>
              <a:gd name="connsiteX7" fmla="*/ 59936 w 274319"/>
              <a:gd name="connsiteY7" fmla="*/ 93043 h 482423"/>
              <a:gd name="connsiteX8" fmla="*/ 54734 w 274319"/>
              <a:gd name="connsiteY8" fmla="*/ 105813 h 482423"/>
              <a:gd name="connsiteX9" fmla="*/ 46220 w 274319"/>
              <a:gd name="connsiteY9" fmla="*/ 166826 h 482423"/>
              <a:gd name="connsiteX10" fmla="*/ 45274 w 274319"/>
              <a:gd name="connsiteY10" fmla="*/ 206082 h 482423"/>
              <a:gd name="connsiteX11" fmla="*/ 12640 w 274319"/>
              <a:gd name="connsiteY11" fmla="*/ 234460 h 482423"/>
              <a:gd name="connsiteX12" fmla="*/ 1761 w 274319"/>
              <a:gd name="connsiteY12" fmla="*/ 274189 h 482423"/>
              <a:gd name="connsiteX13" fmla="*/ 13112 w 274319"/>
              <a:gd name="connsiteY13" fmla="*/ 285067 h 482423"/>
              <a:gd name="connsiteX14" fmla="*/ 13112 w 274319"/>
              <a:gd name="connsiteY14" fmla="*/ 304459 h 482423"/>
              <a:gd name="connsiteX15" fmla="*/ 30139 w 274319"/>
              <a:gd name="connsiteY15" fmla="*/ 305404 h 482423"/>
              <a:gd name="connsiteX16" fmla="*/ 27774 w 274319"/>
              <a:gd name="connsiteY16" fmla="*/ 319120 h 482423"/>
              <a:gd name="connsiteX17" fmla="*/ 38180 w 274319"/>
              <a:gd name="connsiteY17" fmla="*/ 338512 h 482423"/>
              <a:gd name="connsiteX18" fmla="*/ 40545 w 274319"/>
              <a:gd name="connsiteY18" fmla="*/ 358376 h 482423"/>
              <a:gd name="connsiteX19" fmla="*/ 39598 w 274319"/>
              <a:gd name="connsiteY19" fmla="*/ 378714 h 482423"/>
              <a:gd name="connsiteX20" fmla="*/ 54260 w 274319"/>
              <a:gd name="connsiteY20" fmla="*/ 406146 h 482423"/>
              <a:gd name="connsiteX21" fmla="*/ 39598 w 274319"/>
              <a:gd name="connsiteY21" fmla="*/ 405673 h 482423"/>
              <a:gd name="connsiteX22" fmla="*/ 32031 w 274319"/>
              <a:gd name="connsiteY22" fmla="*/ 407565 h 482423"/>
              <a:gd name="connsiteX23" fmla="*/ 20207 w 274319"/>
              <a:gd name="connsiteY23" fmla="*/ 404727 h 482423"/>
              <a:gd name="connsiteX24" fmla="*/ 14532 w 274319"/>
              <a:gd name="connsiteY24" fmla="*/ 418916 h 482423"/>
              <a:gd name="connsiteX25" fmla="*/ 30139 w 274319"/>
              <a:gd name="connsiteY25" fmla="*/ 436415 h 482423"/>
              <a:gd name="connsiteX26" fmla="*/ 41963 w 274319"/>
              <a:gd name="connsiteY26" fmla="*/ 441618 h 482423"/>
              <a:gd name="connsiteX27" fmla="*/ 45747 w 274319"/>
              <a:gd name="connsiteY27" fmla="*/ 453915 h 482423"/>
              <a:gd name="connsiteX28" fmla="*/ 54260 w 274319"/>
              <a:gd name="connsiteY28" fmla="*/ 474726 h 482423"/>
              <a:gd name="connsiteX29" fmla="*/ 50004 w 274319"/>
              <a:gd name="connsiteY29" fmla="*/ 482766 h 482423"/>
              <a:gd name="connsiteX30" fmla="*/ 72233 w 274319"/>
              <a:gd name="connsiteY30" fmla="*/ 480874 h 482423"/>
              <a:gd name="connsiteX31" fmla="*/ 76963 w 274319"/>
              <a:gd name="connsiteY31" fmla="*/ 472834 h 482423"/>
              <a:gd name="connsiteX32" fmla="*/ 81219 w 274319"/>
              <a:gd name="connsiteY32" fmla="*/ 473780 h 482423"/>
              <a:gd name="connsiteX33" fmla="*/ 87841 w 274319"/>
              <a:gd name="connsiteY33" fmla="*/ 480401 h 482423"/>
              <a:gd name="connsiteX34" fmla="*/ 121421 w 274319"/>
              <a:gd name="connsiteY34" fmla="*/ 469050 h 482423"/>
              <a:gd name="connsiteX35" fmla="*/ 132299 w 274319"/>
              <a:gd name="connsiteY35" fmla="*/ 457226 h 482423"/>
              <a:gd name="connsiteX36" fmla="*/ 146015 w 274319"/>
              <a:gd name="connsiteY36" fmla="*/ 446821 h 482423"/>
              <a:gd name="connsiteX37" fmla="*/ 143178 w 274319"/>
              <a:gd name="connsiteY37" fmla="*/ 435943 h 482423"/>
              <a:gd name="connsiteX38" fmla="*/ 150745 w 274319"/>
              <a:gd name="connsiteY38" fmla="*/ 433105 h 482423"/>
              <a:gd name="connsiteX39" fmla="*/ 176285 w 274319"/>
              <a:gd name="connsiteY39" fmla="*/ 434997 h 482423"/>
              <a:gd name="connsiteX40" fmla="*/ 200879 w 274319"/>
              <a:gd name="connsiteY40" fmla="*/ 421281 h 482423"/>
              <a:gd name="connsiteX41" fmla="*/ 219798 w 274319"/>
              <a:gd name="connsiteY41" fmla="*/ 388173 h 482423"/>
              <a:gd name="connsiteX42" fmla="*/ 233041 w 274319"/>
              <a:gd name="connsiteY42" fmla="*/ 376349 h 482423"/>
              <a:gd name="connsiteX43" fmla="*/ 249595 w 274319"/>
              <a:gd name="connsiteY43" fmla="*/ 371146 h 482423"/>
              <a:gd name="connsiteX44" fmla="*/ 249595 w 274319"/>
              <a:gd name="connsiteY44" fmla="*/ 363579 h 482423"/>
              <a:gd name="connsiteX45" fmla="*/ 239663 w 274319"/>
              <a:gd name="connsiteY45" fmla="*/ 355066 h 482423"/>
              <a:gd name="connsiteX46" fmla="*/ 239190 w 274319"/>
              <a:gd name="connsiteY46" fmla="*/ 337566 h 482423"/>
              <a:gd name="connsiteX47" fmla="*/ 233514 w 274319"/>
              <a:gd name="connsiteY47" fmla="*/ 325742 h 482423"/>
              <a:gd name="connsiteX48" fmla="*/ 224055 w 274319"/>
              <a:gd name="connsiteY48" fmla="*/ 327634 h 482423"/>
              <a:gd name="connsiteX49" fmla="*/ 226419 w 274319"/>
              <a:gd name="connsiteY49" fmla="*/ 316283 h 482423"/>
              <a:gd name="connsiteX50" fmla="*/ 233041 w 274319"/>
              <a:gd name="connsiteY50" fmla="*/ 303986 h 482423"/>
              <a:gd name="connsiteX51" fmla="*/ 229730 w 274319"/>
              <a:gd name="connsiteY51" fmla="*/ 291215 h 482423"/>
              <a:gd name="connsiteX52" fmla="*/ 238243 w 274319"/>
              <a:gd name="connsiteY52" fmla="*/ 282229 h 482423"/>
              <a:gd name="connsiteX53" fmla="*/ 232568 w 274319"/>
              <a:gd name="connsiteY53" fmla="*/ 275135 h 482423"/>
              <a:gd name="connsiteX54" fmla="*/ 239190 w 274319"/>
              <a:gd name="connsiteY54" fmla="*/ 256689 h 482423"/>
              <a:gd name="connsiteX55" fmla="*/ 250540 w 274319"/>
              <a:gd name="connsiteY55" fmla="*/ 234460 h 482423"/>
              <a:gd name="connsiteX56" fmla="*/ 273243 w 274319"/>
              <a:gd name="connsiteY56" fmla="*/ 236352 h 482423"/>
              <a:gd name="connsiteX57" fmla="*/ 268040 w 274319"/>
              <a:gd name="connsiteY57" fmla="*/ 117165 h 48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74319" h="482423">
                <a:moveTo>
                  <a:pt x="268040" y="117165"/>
                </a:moveTo>
                <a:lnTo>
                  <a:pt x="162096" y="59463"/>
                </a:lnTo>
                <a:lnTo>
                  <a:pt x="56625" y="1761"/>
                </a:lnTo>
                <a:lnTo>
                  <a:pt x="31085" y="18315"/>
                </a:lnTo>
                <a:lnTo>
                  <a:pt x="38653" y="65138"/>
                </a:lnTo>
                <a:lnTo>
                  <a:pt x="48112" y="72706"/>
                </a:lnTo>
                <a:lnTo>
                  <a:pt x="49058" y="82638"/>
                </a:lnTo>
                <a:lnTo>
                  <a:pt x="59936" y="93043"/>
                </a:lnTo>
                <a:lnTo>
                  <a:pt x="54734" y="105813"/>
                </a:lnTo>
                <a:lnTo>
                  <a:pt x="46220" y="166826"/>
                </a:lnTo>
                <a:lnTo>
                  <a:pt x="45274" y="206082"/>
                </a:lnTo>
                <a:lnTo>
                  <a:pt x="12640" y="234460"/>
                </a:lnTo>
                <a:lnTo>
                  <a:pt x="1761" y="274189"/>
                </a:lnTo>
                <a:lnTo>
                  <a:pt x="13112" y="285067"/>
                </a:lnTo>
                <a:lnTo>
                  <a:pt x="13112" y="304459"/>
                </a:lnTo>
                <a:lnTo>
                  <a:pt x="30139" y="305404"/>
                </a:lnTo>
                <a:lnTo>
                  <a:pt x="27774" y="319120"/>
                </a:lnTo>
                <a:lnTo>
                  <a:pt x="38180" y="338512"/>
                </a:lnTo>
                <a:lnTo>
                  <a:pt x="40545" y="358376"/>
                </a:lnTo>
                <a:lnTo>
                  <a:pt x="39598" y="378714"/>
                </a:lnTo>
                <a:lnTo>
                  <a:pt x="54260" y="406146"/>
                </a:lnTo>
                <a:lnTo>
                  <a:pt x="39598" y="405673"/>
                </a:lnTo>
                <a:lnTo>
                  <a:pt x="32031" y="407565"/>
                </a:lnTo>
                <a:lnTo>
                  <a:pt x="20207" y="404727"/>
                </a:lnTo>
                <a:lnTo>
                  <a:pt x="14532" y="418916"/>
                </a:lnTo>
                <a:lnTo>
                  <a:pt x="30139" y="436415"/>
                </a:lnTo>
                <a:lnTo>
                  <a:pt x="41963" y="441618"/>
                </a:lnTo>
                <a:lnTo>
                  <a:pt x="45747" y="453915"/>
                </a:lnTo>
                <a:lnTo>
                  <a:pt x="54260" y="474726"/>
                </a:lnTo>
                <a:lnTo>
                  <a:pt x="50004" y="482766"/>
                </a:lnTo>
                <a:lnTo>
                  <a:pt x="72233" y="480874"/>
                </a:lnTo>
                <a:lnTo>
                  <a:pt x="76963" y="472834"/>
                </a:lnTo>
                <a:lnTo>
                  <a:pt x="81219" y="473780"/>
                </a:lnTo>
                <a:lnTo>
                  <a:pt x="87841" y="480401"/>
                </a:lnTo>
                <a:lnTo>
                  <a:pt x="121421" y="469050"/>
                </a:lnTo>
                <a:lnTo>
                  <a:pt x="132299" y="457226"/>
                </a:lnTo>
                <a:lnTo>
                  <a:pt x="146015" y="446821"/>
                </a:lnTo>
                <a:lnTo>
                  <a:pt x="143178" y="435943"/>
                </a:lnTo>
                <a:lnTo>
                  <a:pt x="150745" y="433105"/>
                </a:lnTo>
                <a:lnTo>
                  <a:pt x="176285" y="434997"/>
                </a:lnTo>
                <a:lnTo>
                  <a:pt x="200879" y="421281"/>
                </a:lnTo>
                <a:lnTo>
                  <a:pt x="219798" y="388173"/>
                </a:lnTo>
                <a:lnTo>
                  <a:pt x="233041" y="376349"/>
                </a:lnTo>
                <a:lnTo>
                  <a:pt x="249595" y="371146"/>
                </a:lnTo>
                <a:lnTo>
                  <a:pt x="249595" y="363579"/>
                </a:lnTo>
                <a:lnTo>
                  <a:pt x="239663" y="355066"/>
                </a:lnTo>
                <a:lnTo>
                  <a:pt x="239190" y="337566"/>
                </a:lnTo>
                <a:lnTo>
                  <a:pt x="233514" y="325742"/>
                </a:lnTo>
                <a:lnTo>
                  <a:pt x="224055" y="327634"/>
                </a:lnTo>
                <a:lnTo>
                  <a:pt x="226419" y="316283"/>
                </a:lnTo>
                <a:lnTo>
                  <a:pt x="233041" y="303986"/>
                </a:lnTo>
                <a:lnTo>
                  <a:pt x="229730" y="291215"/>
                </a:lnTo>
                <a:lnTo>
                  <a:pt x="238243" y="282229"/>
                </a:lnTo>
                <a:lnTo>
                  <a:pt x="232568" y="275135"/>
                </a:lnTo>
                <a:lnTo>
                  <a:pt x="239190" y="256689"/>
                </a:lnTo>
                <a:lnTo>
                  <a:pt x="250540" y="234460"/>
                </a:lnTo>
                <a:lnTo>
                  <a:pt x="273243" y="236352"/>
                </a:lnTo>
                <a:lnTo>
                  <a:pt x="268040" y="117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AB11727F-E8FB-46EE-8196-27EA58C91186}"/>
              </a:ext>
            </a:extLst>
          </p:cNvPr>
          <p:cNvSpPr/>
          <p:nvPr/>
        </p:nvSpPr>
        <p:spPr>
          <a:xfrm>
            <a:off x="2914598" y="3289375"/>
            <a:ext cx="118110" cy="298540"/>
          </a:xfrm>
          <a:custGeom>
            <a:avLst/>
            <a:gdLst>
              <a:gd name="connsiteX0" fmla="*/ 26828 w 52026"/>
              <a:gd name="connsiteY0" fmla="*/ 2234 h 156078"/>
              <a:gd name="connsiteX1" fmla="*/ 3653 w 52026"/>
              <a:gd name="connsiteY1" fmla="*/ 1761 h 156078"/>
              <a:gd name="connsiteX2" fmla="*/ 1761 w 52026"/>
              <a:gd name="connsiteY2" fmla="*/ 10747 h 156078"/>
              <a:gd name="connsiteX3" fmla="*/ 13112 w 52026"/>
              <a:gd name="connsiteY3" fmla="*/ 26355 h 156078"/>
              <a:gd name="connsiteX4" fmla="*/ 12639 w 52026"/>
              <a:gd name="connsiteY4" fmla="*/ 48112 h 156078"/>
              <a:gd name="connsiteX5" fmla="*/ 15477 w 52026"/>
              <a:gd name="connsiteY5" fmla="*/ 72233 h 156078"/>
              <a:gd name="connsiteX6" fmla="*/ 22099 w 52026"/>
              <a:gd name="connsiteY6" fmla="*/ 83111 h 156078"/>
              <a:gd name="connsiteX7" fmla="*/ 16423 w 52026"/>
              <a:gd name="connsiteY7" fmla="*/ 110070 h 156078"/>
              <a:gd name="connsiteX8" fmla="*/ 18315 w 52026"/>
              <a:gd name="connsiteY8" fmla="*/ 125205 h 156078"/>
              <a:gd name="connsiteX9" fmla="*/ 25409 w 52026"/>
              <a:gd name="connsiteY9" fmla="*/ 144124 h 156078"/>
              <a:gd name="connsiteX10" fmla="*/ 31085 w 52026"/>
              <a:gd name="connsiteY10" fmla="*/ 154529 h 156078"/>
              <a:gd name="connsiteX11" fmla="*/ 52841 w 52026"/>
              <a:gd name="connsiteY11" fmla="*/ 148380 h 156078"/>
              <a:gd name="connsiteX12" fmla="*/ 46220 w 52026"/>
              <a:gd name="connsiteY12" fmla="*/ 127570 h 156078"/>
              <a:gd name="connsiteX13" fmla="*/ 47166 w 52026"/>
              <a:gd name="connsiteY13" fmla="*/ 58517 h 156078"/>
              <a:gd name="connsiteX14" fmla="*/ 41963 w 52026"/>
              <a:gd name="connsiteY14" fmla="*/ 52368 h 156078"/>
              <a:gd name="connsiteX15" fmla="*/ 41017 w 52026"/>
              <a:gd name="connsiteY15" fmla="*/ 37707 h 156078"/>
              <a:gd name="connsiteX16" fmla="*/ 31558 w 52026"/>
              <a:gd name="connsiteY16" fmla="*/ 26828 h 156078"/>
              <a:gd name="connsiteX17" fmla="*/ 23517 w 52026"/>
              <a:gd name="connsiteY17" fmla="*/ 17842 h 156078"/>
              <a:gd name="connsiteX18" fmla="*/ 26828 w 52026"/>
              <a:gd name="connsiteY18" fmla="*/ 2234 h 15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026" h="156078">
                <a:moveTo>
                  <a:pt x="26828" y="2234"/>
                </a:moveTo>
                <a:lnTo>
                  <a:pt x="3653" y="1761"/>
                </a:lnTo>
                <a:lnTo>
                  <a:pt x="1761" y="10747"/>
                </a:lnTo>
                <a:lnTo>
                  <a:pt x="13112" y="26355"/>
                </a:lnTo>
                <a:lnTo>
                  <a:pt x="12639" y="48112"/>
                </a:lnTo>
                <a:lnTo>
                  <a:pt x="15477" y="72233"/>
                </a:lnTo>
                <a:lnTo>
                  <a:pt x="22099" y="83111"/>
                </a:lnTo>
                <a:lnTo>
                  <a:pt x="16423" y="110070"/>
                </a:lnTo>
                <a:lnTo>
                  <a:pt x="18315" y="125205"/>
                </a:lnTo>
                <a:lnTo>
                  <a:pt x="25409" y="144124"/>
                </a:lnTo>
                <a:lnTo>
                  <a:pt x="31085" y="154529"/>
                </a:lnTo>
                <a:lnTo>
                  <a:pt x="52841" y="148380"/>
                </a:lnTo>
                <a:lnTo>
                  <a:pt x="46220" y="127570"/>
                </a:lnTo>
                <a:lnTo>
                  <a:pt x="47166" y="58517"/>
                </a:lnTo>
                <a:lnTo>
                  <a:pt x="41963" y="52368"/>
                </a:lnTo>
                <a:lnTo>
                  <a:pt x="41017" y="37707"/>
                </a:lnTo>
                <a:lnTo>
                  <a:pt x="31558" y="26828"/>
                </a:lnTo>
                <a:lnTo>
                  <a:pt x="23517" y="17842"/>
                </a:lnTo>
                <a:lnTo>
                  <a:pt x="26828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2B0D3A78-0DE0-472E-AB38-13456DC5B9A1}"/>
              </a:ext>
            </a:extLst>
          </p:cNvPr>
          <p:cNvSpPr/>
          <p:nvPr/>
        </p:nvSpPr>
        <p:spPr>
          <a:xfrm>
            <a:off x="6684442" y="1562361"/>
            <a:ext cx="461703" cy="244260"/>
          </a:xfrm>
          <a:custGeom>
            <a:avLst/>
            <a:gdLst>
              <a:gd name="connsiteX0" fmla="*/ 80273 w 203374"/>
              <a:gd name="connsiteY0" fmla="*/ 23045 h 127700"/>
              <a:gd name="connsiteX1" fmla="*/ 70341 w 203374"/>
              <a:gd name="connsiteY1" fmla="*/ 23990 h 127700"/>
              <a:gd name="connsiteX2" fmla="*/ 64192 w 203374"/>
              <a:gd name="connsiteY2" fmla="*/ 15477 h 127700"/>
              <a:gd name="connsiteX3" fmla="*/ 65139 w 203374"/>
              <a:gd name="connsiteY3" fmla="*/ 1761 h 127700"/>
              <a:gd name="connsiteX4" fmla="*/ 34869 w 203374"/>
              <a:gd name="connsiteY4" fmla="*/ 8856 h 127700"/>
              <a:gd name="connsiteX5" fmla="*/ 32504 w 203374"/>
              <a:gd name="connsiteY5" fmla="*/ 27774 h 127700"/>
              <a:gd name="connsiteX6" fmla="*/ 25409 w 203374"/>
              <a:gd name="connsiteY6" fmla="*/ 44328 h 127700"/>
              <a:gd name="connsiteX7" fmla="*/ 4599 w 203374"/>
              <a:gd name="connsiteY7" fmla="*/ 42909 h 127700"/>
              <a:gd name="connsiteX8" fmla="*/ 1761 w 203374"/>
              <a:gd name="connsiteY8" fmla="*/ 56152 h 127700"/>
              <a:gd name="connsiteX9" fmla="*/ 21625 w 203374"/>
              <a:gd name="connsiteY9" fmla="*/ 63719 h 127700"/>
              <a:gd name="connsiteX10" fmla="*/ 32977 w 203374"/>
              <a:gd name="connsiteY10" fmla="*/ 85949 h 127700"/>
              <a:gd name="connsiteX11" fmla="*/ 26829 w 203374"/>
              <a:gd name="connsiteY11" fmla="*/ 117165 h 127700"/>
              <a:gd name="connsiteX12" fmla="*/ 35342 w 203374"/>
              <a:gd name="connsiteY12" fmla="*/ 120948 h 127700"/>
              <a:gd name="connsiteX13" fmla="*/ 50950 w 203374"/>
              <a:gd name="connsiteY13" fmla="*/ 111016 h 127700"/>
              <a:gd name="connsiteX14" fmla="*/ 60882 w 203374"/>
              <a:gd name="connsiteY14" fmla="*/ 117165 h 127700"/>
              <a:gd name="connsiteX15" fmla="*/ 65139 w 203374"/>
              <a:gd name="connsiteY15" fmla="*/ 102976 h 127700"/>
              <a:gd name="connsiteX16" fmla="*/ 80273 w 203374"/>
              <a:gd name="connsiteY16" fmla="*/ 103449 h 127700"/>
              <a:gd name="connsiteX17" fmla="*/ 83111 w 203374"/>
              <a:gd name="connsiteY17" fmla="*/ 99192 h 127700"/>
              <a:gd name="connsiteX18" fmla="*/ 82165 w 203374"/>
              <a:gd name="connsiteY18" fmla="*/ 86895 h 127700"/>
              <a:gd name="connsiteX19" fmla="*/ 90205 w 203374"/>
              <a:gd name="connsiteY19" fmla="*/ 76017 h 127700"/>
              <a:gd name="connsiteX20" fmla="*/ 105341 w 203374"/>
              <a:gd name="connsiteY20" fmla="*/ 83111 h 127700"/>
              <a:gd name="connsiteX21" fmla="*/ 105341 w 203374"/>
              <a:gd name="connsiteY21" fmla="*/ 92570 h 127700"/>
              <a:gd name="connsiteX22" fmla="*/ 112908 w 203374"/>
              <a:gd name="connsiteY22" fmla="*/ 93989 h 127700"/>
              <a:gd name="connsiteX23" fmla="*/ 117638 w 203374"/>
              <a:gd name="connsiteY23" fmla="*/ 119529 h 127700"/>
              <a:gd name="connsiteX24" fmla="*/ 129934 w 203374"/>
              <a:gd name="connsiteY24" fmla="*/ 129462 h 127700"/>
              <a:gd name="connsiteX25" fmla="*/ 137029 w 203374"/>
              <a:gd name="connsiteY25" fmla="*/ 123313 h 127700"/>
              <a:gd name="connsiteX26" fmla="*/ 146961 w 203374"/>
              <a:gd name="connsiteY26" fmla="*/ 120002 h 127700"/>
              <a:gd name="connsiteX27" fmla="*/ 158785 w 203374"/>
              <a:gd name="connsiteY27" fmla="*/ 106286 h 127700"/>
              <a:gd name="connsiteX28" fmla="*/ 176758 w 203374"/>
              <a:gd name="connsiteY28" fmla="*/ 108651 h 127700"/>
              <a:gd name="connsiteX29" fmla="*/ 202298 w 203374"/>
              <a:gd name="connsiteY29" fmla="*/ 108651 h 127700"/>
              <a:gd name="connsiteX30" fmla="*/ 193785 w 203374"/>
              <a:gd name="connsiteY30" fmla="*/ 91151 h 127700"/>
              <a:gd name="connsiteX31" fmla="*/ 190947 w 203374"/>
              <a:gd name="connsiteY31" fmla="*/ 79327 h 127700"/>
              <a:gd name="connsiteX32" fmla="*/ 174393 w 203374"/>
              <a:gd name="connsiteY32" fmla="*/ 72706 h 127700"/>
              <a:gd name="connsiteX33" fmla="*/ 166826 w 203374"/>
              <a:gd name="connsiteY33" fmla="*/ 75544 h 127700"/>
              <a:gd name="connsiteX34" fmla="*/ 152637 w 203374"/>
              <a:gd name="connsiteY34" fmla="*/ 47639 h 127700"/>
              <a:gd name="connsiteX35" fmla="*/ 107705 w 203374"/>
              <a:gd name="connsiteY35" fmla="*/ 51895 h 127700"/>
              <a:gd name="connsiteX36" fmla="*/ 74125 w 203374"/>
              <a:gd name="connsiteY36" fmla="*/ 42436 h 127700"/>
              <a:gd name="connsiteX37" fmla="*/ 48585 w 203374"/>
              <a:gd name="connsiteY37" fmla="*/ 44801 h 127700"/>
              <a:gd name="connsiteX38" fmla="*/ 45747 w 203374"/>
              <a:gd name="connsiteY38" fmla="*/ 27301 h 127700"/>
              <a:gd name="connsiteX39" fmla="*/ 73652 w 203374"/>
              <a:gd name="connsiteY39" fmla="*/ 32504 h 127700"/>
              <a:gd name="connsiteX40" fmla="*/ 80273 w 203374"/>
              <a:gd name="connsiteY40" fmla="*/ 2304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3374" h="127700">
                <a:moveTo>
                  <a:pt x="80273" y="23045"/>
                </a:moveTo>
                <a:lnTo>
                  <a:pt x="70341" y="23990"/>
                </a:lnTo>
                <a:lnTo>
                  <a:pt x="64192" y="15477"/>
                </a:lnTo>
                <a:lnTo>
                  <a:pt x="65139" y="1761"/>
                </a:lnTo>
                <a:lnTo>
                  <a:pt x="34869" y="8856"/>
                </a:lnTo>
                <a:lnTo>
                  <a:pt x="32504" y="27774"/>
                </a:lnTo>
                <a:lnTo>
                  <a:pt x="25409" y="44328"/>
                </a:lnTo>
                <a:lnTo>
                  <a:pt x="4599" y="42909"/>
                </a:lnTo>
                <a:lnTo>
                  <a:pt x="1761" y="56152"/>
                </a:lnTo>
                <a:lnTo>
                  <a:pt x="21625" y="63719"/>
                </a:lnTo>
                <a:lnTo>
                  <a:pt x="32977" y="85949"/>
                </a:lnTo>
                <a:lnTo>
                  <a:pt x="26829" y="117165"/>
                </a:lnTo>
                <a:lnTo>
                  <a:pt x="35342" y="120948"/>
                </a:lnTo>
                <a:lnTo>
                  <a:pt x="50950" y="111016"/>
                </a:lnTo>
                <a:lnTo>
                  <a:pt x="60882" y="117165"/>
                </a:lnTo>
                <a:lnTo>
                  <a:pt x="65139" y="102976"/>
                </a:lnTo>
                <a:lnTo>
                  <a:pt x="80273" y="103449"/>
                </a:lnTo>
                <a:lnTo>
                  <a:pt x="83111" y="99192"/>
                </a:lnTo>
                <a:lnTo>
                  <a:pt x="82165" y="86895"/>
                </a:lnTo>
                <a:lnTo>
                  <a:pt x="90205" y="76017"/>
                </a:lnTo>
                <a:lnTo>
                  <a:pt x="105341" y="83111"/>
                </a:lnTo>
                <a:lnTo>
                  <a:pt x="105341" y="92570"/>
                </a:lnTo>
                <a:lnTo>
                  <a:pt x="112908" y="93989"/>
                </a:lnTo>
                <a:lnTo>
                  <a:pt x="117638" y="119529"/>
                </a:lnTo>
                <a:lnTo>
                  <a:pt x="129934" y="129462"/>
                </a:lnTo>
                <a:lnTo>
                  <a:pt x="137029" y="123313"/>
                </a:lnTo>
                <a:lnTo>
                  <a:pt x="146961" y="120002"/>
                </a:lnTo>
                <a:lnTo>
                  <a:pt x="158785" y="106286"/>
                </a:lnTo>
                <a:lnTo>
                  <a:pt x="176758" y="108651"/>
                </a:lnTo>
                <a:lnTo>
                  <a:pt x="202298" y="108651"/>
                </a:lnTo>
                <a:lnTo>
                  <a:pt x="193785" y="91151"/>
                </a:lnTo>
                <a:lnTo>
                  <a:pt x="190947" y="79327"/>
                </a:lnTo>
                <a:lnTo>
                  <a:pt x="174393" y="72706"/>
                </a:lnTo>
                <a:lnTo>
                  <a:pt x="166826" y="75544"/>
                </a:lnTo>
                <a:lnTo>
                  <a:pt x="152637" y="47639"/>
                </a:lnTo>
                <a:lnTo>
                  <a:pt x="107705" y="51895"/>
                </a:lnTo>
                <a:lnTo>
                  <a:pt x="74125" y="42436"/>
                </a:lnTo>
                <a:lnTo>
                  <a:pt x="48585" y="44801"/>
                </a:lnTo>
                <a:lnTo>
                  <a:pt x="45747" y="27301"/>
                </a:lnTo>
                <a:lnTo>
                  <a:pt x="73652" y="32504"/>
                </a:lnTo>
                <a:lnTo>
                  <a:pt x="80273" y="230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D9F4BCF3-9311-479F-8F08-5B1EFB8D4C23}"/>
              </a:ext>
            </a:extLst>
          </p:cNvPr>
          <p:cNvSpPr/>
          <p:nvPr/>
        </p:nvSpPr>
        <p:spPr>
          <a:xfrm>
            <a:off x="5810432" y="1461942"/>
            <a:ext cx="858980" cy="434241"/>
          </a:xfrm>
          <a:custGeom>
            <a:avLst/>
            <a:gdLst>
              <a:gd name="connsiteX0" fmla="*/ 377768 w 378371"/>
              <a:gd name="connsiteY0" fmla="*/ 163042 h 227022"/>
              <a:gd name="connsiteX1" fmla="*/ 373985 w 378371"/>
              <a:gd name="connsiteY1" fmla="*/ 144124 h 227022"/>
              <a:gd name="connsiteX2" fmla="*/ 337566 w 378371"/>
              <a:gd name="connsiteY2" fmla="*/ 131353 h 227022"/>
              <a:gd name="connsiteX3" fmla="*/ 308242 w 378371"/>
              <a:gd name="connsiteY3" fmla="*/ 116219 h 227022"/>
              <a:gd name="connsiteX4" fmla="*/ 288378 w 378371"/>
              <a:gd name="connsiteY4" fmla="*/ 102030 h 227022"/>
              <a:gd name="connsiteX5" fmla="*/ 255270 w 378371"/>
              <a:gd name="connsiteY5" fmla="*/ 81219 h 227022"/>
              <a:gd name="connsiteX6" fmla="*/ 234933 w 378371"/>
              <a:gd name="connsiteY6" fmla="*/ 50949 h 227022"/>
              <a:gd name="connsiteX7" fmla="*/ 225474 w 378371"/>
              <a:gd name="connsiteY7" fmla="*/ 45274 h 227022"/>
              <a:gd name="connsiteX8" fmla="*/ 199461 w 378371"/>
              <a:gd name="connsiteY8" fmla="*/ 46693 h 227022"/>
              <a:gd name="connsiteX9" fmla="*/ 188582 w 378371"/>
              <a:gd name="connsiteY9" fmla="*/ 40544 h 227022"/>
              <a:gd name="connsiteX10" fmla="*/ 179596 w 378371"/>
              <a:gd name="connsiteY10" fmla="*/ 17369 h 227022"/>
              <a:gd name="connsiteX11" fmla="*/ 142705 w 378371"/>
              <a:gd name="connsiteY11" fmla="*/ 1761 h 227022"/>
              <a:gd name="connsiteX12" fmla="*/ 127097 w 378371"/>
              <a:gd name="connsiteY12" fmla="*/ 18788 h 227022"/>
              <a:gd name="connsiteX13" fmla="*/ 109125 w 378371"/>
              <a:gd name="connsiteY13" fmla="*/ 29193 h 227022"/>
              <a:gd name="connsiteX14" fmla="*/ 116692 w 378371"/>
              <a:gd name="connsiteY14" fmla="*/ 43855 h 227022"/>
              <a:gd name="connsiteX15" fmla="*/ 89260 w 378371"/>
              <a:gd name="connsiteY15" fmla="*/ 44328 h 227022"/>
              <a:gd name="connsiteX16" fmla="*/ 77436 w 378371"/>
              <a:gd name="connsiteY16" fmla="*/ 45747 h 227022"/>
              <a:gd name="connsiteX17" fmla="*/ 54260 w 378371"/>
              <a:gd name="connsiteY17" fmla="*/ 22572 h 227022"/>
              <a:gd name="connsiteX18" fmla="*/ 36288 w 378371"/>
              <a:gd name="connsiteY18" fmla="*/ 14531 h 227022"/>
              <a:gd name="connsiteX19" fmla="*/ 10275 w 378371"/>
              <a:gd name="connsiteY19" fmla="*/ 20680 h 227022"/>
              <a:gd name="connsiteX20" fmla="*/ 1761 w 378371"/>
              <a:gd name="connsiteY20" fmla="*/ 30139 h 227022"/>
              <a:gd name="connsiteX21" fmla="*/ 13585 w 378371"/>
              <a:gd name="connsiteY21" fmla="*/ 49058 h 227022"/>
              <a:gd name="connsiteX22" fmla="*/ 11220 w 378371"/>
              <a:gd name="connsiteY22" fmla="*/ 27774 h 227022"/>
              <a:gd name="connsiteX23" fmla="*/ 28721 w 378371"/>
              <a:gd name="connsiteY23" fmla="*/ 20207 h 227022"/>
              <a:gd name="connsiteX24" fmla="*/ 40071 w 378371"/>
              <a:gd name="connsiteY24" fmla="*/ 37234 h 227022"/>
              <a:gd name="connsiteX25" fmla="*/ 61828 w 378371"/>
              <a:gd name="connsiteY25" fmla="*/ 54733 h 227022"/>
              <a:gd name="connsiteX26" fmla="*/ 42909 w 378371"/>
              <a:gd name="connsiteY26" fmla="*/ 64192 h 227022"/>
              <a:gd name="connsiteX27" fmla="*/ 17842 w 378371"/>
              <a:gd name="connsiteY27" fmla="*/ 57098 h 227022"/>
              <a:gd name="connsiteX28" fmla="*/ 18315 w 378371"/>
              <a:gd name="connsiteY28" fmla="*/ 81692 h 227022"/>
              <a:gd name="connsiteX29" fmla="*/ 34869 w 378371"/>
              <a:gd name="connsiteY29" fmla="*/ 83584 h 227022"/>
              <a:gd name="connsiteX30" fmla="*/ 32977 w 378371"/>
              <a:gd name="connsiteY30" fmla="*/ 104394 h 227022"/>
              <a:gd name="connsiteX31" fmla="*/ 54260 w 378371"/>
              <a:gd name="connsiteY31" fmla="*/ 114327 h 227022"/>
              <a:gd name="connsiteX32" fmla="*/ 57571 w 378371"/>
              <a:gd name="connsiteY32" fmla="*/ 146488 h 227022"/>
              <a:gd name="connsiteX33" fmla="*/ 66084 w 378371"/>
              <a:gd name="connsiteY33" fmla="*/ 167772 h 227022"/>
              <a:gd name="connsiteX34" fmla="*/ 86895 w 378371"/>
              <a:gd name="connsiteY34" fmla="*/ 162096 h 227022"/>
              <a:gd name="connsiteX35" fmla="*/ 101084 w 378371"/>
              <a:gd name="connsiteY35" fmla="*/ 144596 h 227022"/>
              <a:gd name="connsiteX36" fmla="*/ 117638 w 378371"/>
              <a:gd name="connsiteY36" fmla="*/ 145542 h 227022"/>
              <a:gd name="connsiteX37" fmla="*/ 127570 w 378371"/>
              <a:gd name="connsiteY37" fmla="*/ 139867 h 227022"/>
              <a:gd name="connsiteX38" fmla="*/ 145543 w 378371"/>
              <a:gd name="connsiteY38" fmla="*/ 142705 h 227022"/>
              <a:gd name="connsiteX39" fmla="*/ 176285 w 378371"/>
              <a:gd name="connsiteY39" fmla="*/ 158312 h 227022"/>
              <a:gd name="connsiteX40" fmla="*/ 196623 w 378371"/>
              <a:gd name="connsiteY40" fmla="*/ 161623 h 227022"/>
              <a:gd name="connsiteX41" fmla="*/ 231149 w 378371"/>
              <a:gd name="connsiteY41" fmla="*/ 188582 h 227022"/>
              <a:gd name="connsiteX42" fmla="*/ 249595 w 378371"/>
              <a:gd name="connsiteY42" fmla="*/ 189528 h 227022"/>
              <a:gd name="connsiteX43" fmla="*/ 257162 w 378371"/>
              <a:gd name="connsiteY43" fmla="*/ 215541 h 227022"/>
              <a:gd name="connsiteX44" fmla="*/ 285067 w 378371"/>
              <a:gd name="connsiteY44" fmla="*/ 226892 h 227022"/>
              <a:gd name="connsiteX45" fmla="*/ 303513 w 378371"/>
              <a:gd name="connsiteY45" fmla="*/ 223109 h 227022"/>
              <a:gd name="connsiteX46" fmla="*/ 305405 w 378371"/>
              <a:gd name="connsiteY46" fmla="*/ 208920 h 227022"/>
              <a:gd name="connsiteX47" fmla="*/ 324323 w 378371"/>
              <a:gd name="connsiteY47" fmla="*/ 204663 h 227022"/>
              <a:gd name="connsiteX48" fmla="*/ 336148 w 378371"/>
              <a:gd name="connsiteY48" fmla="*/ 195204 h 227022"/>
              <a:gd name="connsiteX49" fmla="*/ 335674 w 378371"/>
              <a:gd name="connsiteY49" fmla="*/ 170609 h 227022"/>
              <a:gd name="connsiteX50" fmla="*/ 355066 w 378371"/>
              <a:gd name="connsiteY50" fmla="*/ 164934 h 227022"/>
              <a:gd name="connsiteX51" fmla="*/ 356485 w 378371"/>
              <a:gd name="connsiteY51" fmla="*/ 154056 h 227022"/>
              <a:gd name="connsiteX52" fmla="*/ 370201 w 378371"/>
              <a:gd name="connsiteY52" fmla="*/ 162096 h 227022"/>
              <a:gd name="connsiteX53" fmla="*/ 377768 w 378371"/>
              <a:gd name="connsiteY53" fmla="*/ 163042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78371" h="227022">
                <a:moveTo>
                  <a:pt x="377768" y="163042"/>
                </a:moveTo>
                <a:lnTo>
                  <a:pt x="373985" y="144124"/>
                </a:lnTo>
                <a:lnTo>
                  <a:pt x="337566" y="131353"/>
                </a:lnTo>
                <a:lnTo>
                  <a:pt x="308242" y="116219"/>
                </a:lnTo>
                <a:lnTo>
                  <a:pt x="288378" y="102030"/>
                </a:lnTo>
                <a:lnTo>
                  <a:pt x="255270" y="81219"/>
                </a:lnTo>
                <a:lnTo>
                  <a:pt x="234933" y="50949"/>
                </a:lnTo>
                <a:lnTo>
                  <a:pt x="225474" y="45274"/>
                </a:lnTo>
                <a:lnTo>
                  <a:pt x="199461" y="46693"/>
                </a:lnTo>
                <a:lnTo>
                  <a:pt x="188582" y="40544"/>
                </a:lnTo>
                <a:lnTo>
                  <a:pt x="179596" y="17369"/>
                </a:lnTo>
                <a:lnTo>
                  <a:pt x="142705" y="1761"/>
                </a:lnTo>
                <a:lnTo>
                  <a:pt x="127097" y="18788"/>
                </a:lnTo>
                <a:lnTo>
                  <a:pt x="109125" y="29193"/>
                </a:lnTo>
                <a:lnTo>
                  <a:pt x="116692" y="43855"/>
                </a:lnTo>
                <a:lnTo>
                  <a:pt x="89260" y="44328"/>
                </a:lnTo>
                <a:lnTo>
                  <a:pt x="77436" y="45747"/>
                </a:lnTo>
                <a:lnTo>
                  <a:pt x="54260" y="22572"/>
                </a:lnTo>
                <a:lnTo>
                  <a:pt x="36288" y="14531"/>
                </a:lnTo>
                <a:lnTo>
                  <a:pt x="10275" y="20680"/>
                </a:lnTo>
                <a:lnTo>
                  <a:pt x="1761" y="30139"/>
                </a:lnTo>
                <a:lnTo>
                  <a:pt x="13585" y="49058"/>
                </a:lnTo>
                <a:lnTo>
                  <a:pt x="11220" y="27774"/>
                </a:lnTo>
                <a:lnTo>
                  <a:pt x="28721" y="20207"/>
                </a:lnTo>
                <a:lnTo>
                  <a:pt x="40071" y="37234"/>
                </a:lnTo>
                <a:lnTo>
                  <a:pt x="61828" y="54733"/>
                </a:lnTo>
                <a:lnTo>
                  <a:pt x="42909" y="64192"/>
                </a:lnTo>
                <a:lnTo>
                  <a:pt x="17842" y="57098"/>
                </a:lnTo>
                <a:lnTo>
                  <a:pt x="18315" y="81692"/>
                </a:lnTo>
                <a:lnTo>
                  <a:pt x="34869" y="83584"/>
                </a:lnTo>
                <a:lnTo>
                  <a:pt x="32977" y="104394"/>
                </a:lnTo>
                <a:lnTo>
                  <a:pt x="54260" y="114327"/>
                </a:lnTo>
                <a:lnTo>
                  <a:pt x="57571" y="146488"/>
                </a:lnTo>
                <a:lnTo>
                  <a:pt x="66084" y="167772"/>
                </a:lnTo>
                <a:lnTo>
                  <a:pt x="86895" y="162096"/>
                </a:lnTo>
                <a:lnTo>
                  <a:pt x="101084" y="144596"/>
                </a:lnTo>
                <a:lnTo>
                  <a:pt x="117638" y="145542"/>
                </a:lnTo>
                <a:lnTo>
                  <a:pt x="127570" y="139867"/>
                </a:lnTo>
                <a:lnTo>
                  <a:pt x="145543" y="142705"/>
                </a:lnTo>
                <a:lnTo>
                  <a:pt x="176285" y="158312"/>
                </a:lnTo>
                <a:lnTo>
                  <a:pt x="196623" y="161623"/>
                </a:lnTo>
                <a:lnTo>
                  <a:pt x="231149" y="188582"/>
                </a:lnTo>
                <a:lnTo>
                  <a:pt x="249595" y="189528"/>
                </a:lnTo>
                <a:lnTo>
                  <a:pt x="257162" y="215541"/>
                </a:lnTo>
                <a:lnTo>
                  <a:pt x="285067" y="226892"/>
                </a:lnTo>
                <a:lnTo>
                  <a:pt x="303513" y="223109"/>
                </a:lnTo>
                <a:lnTo>
                  <a:pt x="305405" y="208920"/>
                </a:lnTo>
                <a:lnTo>
                  <a:pt x="324323" y="204663"/>
                </a:lnTo>
                <a:lnTo>
                  <a:pt x="336148" y="195204"/>
                </a:lnTo>
                <a:lnTo>
                  <a:pt x="335674" y="170609"/>
                </a:lnTo>
                <a:lnTo>
                  <a:pt x="355066" y="164934"/>
                </a:lnTo>
                <a:lnTo>
                  <a:pt x="356485" y="154056"/>
                </a:lnTo>
                <a:lnTo>
                  <a:pt x="370201" y="162096"/>
                </a:lnTo>
                <a:lnTo>
                  <a:pt x="377768" y="1630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EC95F4E-30A2-47CE-B610-65E4602ECE88}"/>
              </a:ext>
            </a:extLst>
          </p:cNvPr>
          <p:cNvSpPr/>
          <p:nvPr/>
        </p:nvSpPr>
        <p:spPr>
          <a:xfrm>
            <a:off x="3347308" y="1771340"/>
            <a:ext cx="236218" cy="407101"/>
          </a:xfrm>
          <a:custGeom>
            <a:avLst/>
            <a:gdLst>
              <a:gd name="connsiteX0" fmla="*/ 102503 w 104052"/>
              <a:gd name="connsiteY0" fmla="*/ 129935 h 212834"/>
              <a:gd name="connsiteX1" fmla="*/ 93043 w 104052"/>
              <a:gd name="connsiteY1" fmla="*/ 125205 h 212834"/>
              <a:gd name="connsiteX2" fmla="*/ 85949 w 104052"/>
              <a:gd name="connsiteY2" fmla="*/ 111016 h 212834"/>
              <a:gd name="connsiteX3" fmla="*/ 72706 w 104052"/>
              <a:gd name="connsiteY3" fmla="*/ 110543 h 212834"/>
              <a:gd name="connsiteX4" fmla="*/ 67503 w 104052"/>
              <a:gd name="connsiteY4" fmla="*/ 93989 h 212834"/>
              <a:gd name="connsiteX5" fmla="*/ 83584 w 104052"/>
              <a:gd name="connsiteY5" fmla="*/ 78855 h 212834"/>
              <a:gd name="connsiteX6" fmla="*/ 85949 w 104052"/>
              <a:gd name="connsiteY6" fmla="*/ 52368 h 212834"/>
              <a:gd name="connsiteX7" fmla="*/ 76962 w 104052"/>
              <a:gd name="connsiteY7" fmla="*/ 44801 h 212834"/>
              <a:gd name="connsiteX8" fmla="*/ 76490 w 104052"/>
              <a:gd name="connsiteY8" fmla="*/ 30612 h 212834"/>
              <a:gd name="connsiteX9" fmla="*/ 88314 w 104052"/>
              <a:gd name="connsiteY9" fmla="*/ 15477 h 212834"/>
              <a:gd name="connsiteX10" fmla="*/ 86422 w 104052"/>
              <a:gd name="connsiteY10" fmla="*/ 9329 h 212834"/>
              <a:gd name="connsiteX11" fmla="*/ 65611 w 104052"/>
              <a:gd name="connsiteY11" fmla="*/ 20680 h 212834"/>
              <a:gd name="connsiteX12" fmla="*/ 66085 w 104052"/>
              <a:gd name="connsiteY12" fmla="*/ 5072 h 212834"/>
              <a:gd name="connsiteX13" fmla="*/ 48585 w 104052"/>
              <a:gd name="connsiteY13" fmla="*/ 1761 h 212834"/>
              <a:gd name="connsiteX14" fmla="*/ 22099 w 104052"/>
              <a:gd name="connsiteY14" fmla="*/ 14058 h 212834"/>
              <a:gd name="connsiteX15" fmla="*/ 17369 w 104052"/>
              <a:gd name="connsiteY15" fmla="*/ 29666 h 212834"/>
              <a:gd name="connsiteX16" fmla="*/ 22099 w 104052"/>
              <a:gd name="connsiteY16" fmla="*/ 58990 h 212834"/>
              <a:gd name="connsiteX17" fmla="*/ 16896 w 104052"/>
              <a:gd name="connsiteY17" fmla="*/ 84057 h 212834"/>
              <a:gd name="connsiteX18" fmla="*/ 1761 w 104052"/>
              <a:gd name="connsiteY18" fmla="*/ 101084 h 212834"/>
              <a:gd name="connsiteX19" fmla="*/ 4599 w 104052"/>
              <a:gd name="connsiteY19" fmla="*/ 123786 h 212834"/>
              <a:gd name="connsiteX20" fmla="*/ 25882 w 104052"/>
              <a:gd name="connsiteY20" fmla="*/ 141759 h 212834"/>
              <a:gd name="connsiteX21" fmla="*/ 25882 w 104052"/>
              <a:gd name="connsiteY21" fmla="*/ 148853 h 212834"/>
              <a:gd name="connsiteX22" fmla="*/ 41963 w 104052"/>
              <a:gd name="connsiteY22" fmla="*/ 161150 h 212834"/>
              <a:gd name="connsiteX23" fmla="*/ 54260 w 104052"/>
              <a:gd name="connsiteY23" fmla="*/ 214595 h 212834"/>
              <a:gd name="connsiteX24" fmla="*/ 66557 w 104052"/>
              <a:gd name="connsiteY24" fmla="*/ 207974 h 212834"/>
              <a:gd name="connsiteX25" fmla="*/ 68449 w 104052"/>
              <a:gd name="connsiteY25" fmla="*/ 195204 h 212834"/>
              <a:gd name="connsiteX26" fmla="*/ 65138 w 104052"/>
              <a:gd name="connsiteY26" fmla="*/ 182907 h 212834"/>
              <a:gd name="connsiteX27" fmla="*/ 82638 w 104052"/>
              <a:gd name="connsiteY27" fmla="*/ 171083 h 212834"/>
              <a:gd name="connsiteX28" fmla="*/ 89733 w 104052"/>
              <a:gd name="connsiteY28" fmla="*/ 161623 h 212834"/>
              <a:gd name="connsiteX29" fmla="*/ 102030 w 104052"/>
              <a:gd name="connsiteY29" fmla="*/ 153110 h 212834"/>
              <a:gd name="connsiteX30" fmla="*/ 102503 w 104052"/>
              <a:gd name="connsiteY30" fmla="*/ 129935 h 21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4052" h="212834">
                <a:moveTo>
                  <a:pt x="102503" y="129935"/>
                </a:moveTo>
                <a:lnTo>
                  <a:pt x="93043" y="125205"/>
                </a:lnTo>
                <a:lnTo>
                  <a:pt x="85949" y="111016"/>
                </a:lnTo>
                <a:lnTo>
                  <a:pt x="72706" y="110543"/>
                </a:lnTo>
                <a:lnTo>
                  <a:pt x="67503" y="93989"/>
                </a:lnTo>
                <a:lnTo>
                  <a:pt x="83584" y="78855"/>
                </a:lnTo>
                <a:lnTo>
                  <a:pt x="85949" y="52368"/>
                </a:lnTo>
                <a:lnTo>
                  <a:pt x="76962" y="44801"/>
                </a:lnTo>
                <a:lnTo>
                  <a:pt x="76490" y="30612"/>
                </a:lnTo>
                <a:lnTo>
                  <a:pt x="88314" y="15477"/>
                </a:lnTo>
                <a:lnTo>
                  <a:pt x="86422" y="9329"/>
                </a:lnTo>
                <a:lnTo>
                  <a:pt x="65611" y="20680"/>
                </a:lnTo>
                <a:lnTo>
                  <a:pt x="66085" y="5072"/>
                </a:lnTo>
                <a:lnTo>
                  <a:pt x="48585" y="1761"/>
                </a:lnTo>
                <a:lnTo>
                  <a:pt x="22099" y="14058"/>
                </a:lnTo>
                <a:lnTo>
                  <a:pt x="17369" y="29666"/>
                </a:lnTo>
                <a:lnTo>
                  <a:pt x="22099" y="58990"/>
                </a:lnTo>
                <a:lnTo>
                  <a:pt x="16896" y="84057"/>
                </a:lnTo>
                <a:lnTo>
                  <a:pt x="1761" y="101084"/>
                </a:lnTo>
                <a:lnTo>
                  <a:pt x="4599" y="123786"/>
                </a:lnTo>
                <a:lnTo>
                  <a:pt x="25882" y="141759"/>
                </a:lnTo>
                <a:lnTo>
                  <a:pt x="25882" y="148853"/>
                </a:lnTo>
                <a:lnTo>
                  <a:pt x="41963" y="161150"/>
                </a:lnTo>
                <a:lnTo>
                  <a:pt x="54260" y="214595"/>
                </a:lnTo>
                <a:lnTo>
                  <a:pt x="66557" y="207974"/>
                </a:lnTo>
                <a:lnTo>
                  <a:pt x="68449" y="195204"/>
                </a:lnTo>
                <a:lnTo>
                  <a:pt x="65138" y="182907"/>
                </a:lnTo>
                <a:lnTo>
                  <a:pt x="82638" y="171083"/>
                </a:lnTo>
                <a:lnTo>
                  <a:pt x="89733" y="161623"/>
                </a:lnTo>
                <a:lnTo>
                  <a:pt x="102030" y="153110"/>
                </a:lnTo>
                <a:lnTo>
                  <a:pt x="102503" y="12993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88FFFCCF-E37A-45C9-B95A-9081AFD41612}"/>
              </a:ext>
            </a:extLst>
          </p:cNvPr>
          <p:cNvSpPr/>
          <p:nvPr/>
        </p:nvSpPr>
        <p:spPr>
          <a:xfrm>
            <a:off x="4356609" y="1496321"/>
            <a:ext cx="1084461" cy="370914"/>
          </a:xfrm>
          <a:custGeom>
            <a:avLst/>
            <a:gdLst>
              <a:gd name="connsiteX0" fmla="*/ 266149 w 477694"/>
              <a:gd name="connsiteY0" fmla="*/ 25409 h 193915"/>
              <a:gd name="connsiteX1" fmla="*/ 220271 w 477694"/>
              <a:gd name="connsiteY1" fmla="*/ 4599 h 193915"/>
              <a:gd name="connsiteX2" fmla="*/ 180069 w 477694"/>
              <a:gd name="connsiteY2" fmla="*/ 5545 h 193915"/>
              <a:gd name="connsiteX3" fmla="*/ 153110 w 477694"/>
              <a:gd name="connsiteY3" fmla="*/ 13585 h 193915"/>
              <a:gd name="connsiteX4" fmla="*/ 126624 w 477694"/>
              <a:gd name="connsiteY4" fmla="*/ 32504 h 193915"/>
              <a:gd name="connsiteX5" fmla="*/ 79800 w 477694"/>
              <a:gd name="connsiteY5" fmla="*/ 28720 h 193915"/>
              <a:gd name="connsiteX6" fmla="*/ 72233 w 477694"/>
              <a:gd name="connsiteY6" fmla="*/ 51422 h 193915"/>
              <a:gd name="connsiteX7" fmla="*/ 34869 w 477694"/>
              <a:gd name="connsiteY7" fmla="*/ 52368 h 193915"/>
              <a:gd name="connsiteX8" fmla="*/ 10748 w 477694"/>
              <a:gd name="connsiteY8" fmla="*/ 81219 h 193915"/>
              <a:gd name="connsiteX9" fmla="*/ 27774 w 477694"/>
              <a:gd name="connsiteY9" fmla="*/ 95408 h 193915"/>
              <a:gd name="connsiteX10" fmla="*/ 18315 w 477694"/>
              <a:gd name="connsiteY10" fmla="*/ 119056 h 193915"/>
              <a:gd name="connsiteX11" fmla="*/ 38180 w 477694"/>
              <a:gd name="connsiteY11" fmla="*/ 136083 h 193915"/>
              <a:gd name="connsiteX12" fmla="*/ 55679 w 477694"/>
              <a:gd name="connsiteY12" fmla="*/ 166353 h 193915"/>
              <a:gd name="connsiteX13" fmla="*/ 83111 w 477694"/>
              <a:gd name="connsiteY13" fmla="*/ 165880 h 193915"/>
              <a:gd name="connsiteX14" fmla="*/ 108652 w 477694"/>
              <a:gd name="connsiteY14" fmla="*/ 182434 h 193915"/>
              <a:gd name="connsiteX15" fmla="*/ 125678 w 477694"/>
              <a:gd name="connsiteY15" fmla="*/ 178650 h 193915"/>
              <a:gd name="connsiteX16" fmla="*/ 129935 w 477694"/>
              <a:gd name="connsiteY16" fmla="*/ 165880 h 193915"/>
              <a:gd name="connsiteX17" fmla="*/ 156894 w 477694"/>
              <a:gd name="connsiteY17" fmla="*/ 166826 h 193915"/>
              <a:gd name="connsiteX18" fmla="*/ 178650 w 477694"/>
              <a:gd name="connsiteY18" fmla="*/ 183380 h 193915"/>
              <a:gd name="connsiteX19" fmla="*/ 216487 w 477694"/>
              <a:gd name="connsiteY19" fmla="*/ 180069 h 193915"/>
              <a:gd name="connsiteX20" fmla="*/ 231149 w 477694"/>
              <a:gd name="connsiteY20" fmla="*/ 162569 h 193915"/>
              <a:gd name="connsiteX21" fmla="*/ 252906 w 477694"/>
              <a:gd name="connsiteY21" fmla="*/ 169664 h 193915"/>
              <a:gd name="connsiteX22" fmla="*/ 268040 w 477694"/>
              <a:gd name="connsiteY22" fmla="*/ 166826 h 193915"/>
              <a:gd name="connsiteX23" fmla="*/ 260000 w 477694"/>
              <a:gd name="connsiteY23" fmla="*/ 178177 h 193915"/>
              <a:gd name="connsiteX24" fmla="*/ 270878 w 477694"/>
              <a:gd name="connsiteY24" fmla="*/ 192366 h 193915"/>
              <a:gd name="connsiteX25" fmla="*/ 276554 w 477694"/>
              <a:gd name="connsiteY25" fmla="*/ 185744 h 193915"/>
              <a:gd name="connsiteX26" fmla="*/ 282229 w 477694"/>
              <a:gd name="connsiteY26" fmla="*/ 178650 h 193915"/>
              <a:gd name="connsiteX27" fmla="*/ 281757 w 477694"/>
              <a:gd name="connsiteY27" fmla="*/ 161623 h 193915"/>
              <a:gd name="connsiteX28" fmla="*/ 290743 w 477694"/>
              <a:gd name="connsiteY28" fmla="*/ 167772 h 193915"/>
              <a:gd name="connsiteX29" fmla="*/ 316756 w 477694"/>
              <a:gd name="connsiteY29" fmla="*/ 159258 h 193915"/>
              <a:gd name="connsiteX30" fmla="*/ 330945 w 477694"/>
              <a:gd name="connsiteY30" fmla="*/ 164934 h 193915"/>
              <a:gd name="connsiteX31" fmla="*/ 351282 w 477694"/>
              <a:gd name="connsiteY31" fmla="*/ 164934 h 193915"/>
              <a:gd name="connsiteX32" fmla="*/ 378241 w 477694"/>
              <a:gd name="connsiteY32" fmla="*/ 153110 h 193915"/>
              <a:gd name="connsiteX33" fmla="*/ 391484 w 477694"/>
              <a:gd name="connsiteY33" fmla="*/ 154056 h 193915"/>
              <a:gd name="connsiteX34" fmla="*/ 419389 w 477694"/>
              <a:gd name="connsiteY34" fmla="*/ 148853 h 193915"/>
              <a:gd name="connsiteX35" fmla="*/ 429321 w 477694"/>
              <a:gd name="connsiteY35" fmla="*/ 144124 h 193915"/>
              <a:gd name="connsiteX36" fmla="*/ 458645 w 477694"/>
              <a:gd name="connsiteY36" fmla="*/ 148380 h 193915"/>
              <a:gd name="connsiteX37" fmla="*/ 468578 w 477694"/>
              <a:gd name="connsiteY37" fmla="*/ 155948 h 193915"/>
              <a:gd name="connsiteX38" fmla="*/ 479455 w 477694"/>
              <a:gd name="connsiteY38" fmla="*/ 150745 h 193915"/>
              <a:gd name="connsiteX39" fmla="*/ 479455 w 477694"/>
              <a:gd name="connsiteY39" fmla="*/ 150745 h 193915"/>
              <a:gd name="connsiteX40" fmla="*/ 461956 w 477694"/>
              <a:gd name="connsiteY40" fmla="*/ 126151 h 193915"/>
              <a:gd name="connsiteX41" fmla="*/ 465266 w 477694"/>
              <a:gd name="connsiteY41" fmla="*/ 116692 h 193915"/>
              <a:gd name="connsiteX42" fmla="*/ 451551 w 477694"/>
              <a:gd name="connsiteY42" fmla="*/ 82165 h 193915"/>
              <a:gd name="connsiteX43" fmla="*/ 467158 w 477694"/>
              <a:gd name="connsiteY43" fmla="*/ 73652 h 193915"/>
              <a:gd name="connsiteX44" fmla="*/ 455807 w 477694"/>
              <a:gd name="connsiteY44" fmla="*/ 64666 h 193915"/>
              <a:gd name="connsiteX45" fmla="*/ 435943 w 477694"/>
              <a:gd name="connsiteY45" fmla="*/ 57571 h 193915"/>
              <a:gd name="connsiteX46" fmla="*/ 435943 w 477694"/>
              <a:gd name="connsiteY46" fmla="*/ 42909 h 193915"/>
              <a:gd name="connsiteX47" fmla="*/ 429794 w 477694"/>
              <a:gd name="connsiteY47" fmla="*/ 32504 h 193915"/>
              <a:gd name="connsiteX48" fmla="*/ 403308 w 477694"/>
              <a:gd name="connsiteY48" fmla="*/ 18315 h 193915"/>
              <a:gd name="connsiteX49" fmla="*/ 377768 w 477694"/>
              <a:gd name="connsiteY49" fmla="*/ 19734 h 193915"/>
              <a:gd name="connsiteX50" fmla="*/ 351755 w 477694"/>
              <a:gd name="connsiteY50" fmla="*/ 34869 h 193915"/>
              <a:gd name="connsiteX51" fmla="*/ 330472 w 477694"/>
              <a:gd name="connsiteY51" fmla="*/ 32031 h 193915"/>
              <a:gd name="connsiteX52" fmla="*/ 303040 w 477694"/>
              <a:gd name="connsiteY52" fmla="*/ 36761 h 193915"/>
              <a:gd name="connsiteX53" fmla="*/ 266149 w 477694"/>
              <a:gd name="connsiteY53" fmla="*/ 25409 h 193915"/>
              <a:gd name="connsiteX54" fmla="*/ 31558 w 477694"/>
              <a:gd name="connsiteY54" fmla="*/ 44328 h 193915"/>
              <a:gd name="connsiteX55" fmla="*/ 41017 w 477694"/>
              <a:gd name="connsiteY55" fmla="*/ 35342 h 193915"/>
              <a:gd name="connsiteX56" fmla="*/ 69868 w 477694"/>
              <a:gd name="connsiteY56" fmla="*/ 33450 h 193915"/>
              <a:gd name="connsiteX57" fmla="*/ 73179 w 477694"/>
              <a:gd name="connsiteY57" fmla="*/ 26355 h 193915"/>
              <a:gd name="connsiteX58" fmla="*/ 50950 w 477694"/>
              <a:gd name="connsiteY58" fmla="*/ 16896 h 193915"/>
              <a:gd name="connsiteX59" fmla="*/ 46693 w 477694"/>
              <a:gd name="connsiteY59" fmla="*/ 5545 h 193915"/>
              <a:gd name="connsiteX60" fmla="*/ 25409 w 477694"/>
              <a:gd name="connsiteY60" fmla="*/ 1761 h 193915"/>
              <a:gd name="connsiteX61" fmla="*/ 1761 w 477694"/>
              <a:gd name="connsiteY61" fmla="*/ 11220 h 193915"/>
              <a:gd name="connsiteX62" fmla="*/ 14532 w 477694"/>
              <a:gd name="connsiteY62" fmla="*/ 18788 h 193915"/>
              <a:gd name="connsiteX63" fmla="*/ 8856 w 477694"/>
              <a:gd name="connsiteY63" fmla="*/ 37234 h 193915"/>
              <a:gd name="connsiteX64" fmla="*/ 3653 w 477694"/>
              <a:gd name="connsiteY64" fmla="*/ 40544 h 193915"/>
              <a:gd name="connsiteX65" fmla="*/ 4126 w 477694"/>
              <a:gd name="connsiteY65" fmla="*/ 46693 h 193915"/>
              <a:gd name="connsiteX66" fmla="*/ 13112 w 477694"/>
              <a:gd name="connsiteY66" fmla="*/ 60409 h 193915"/>
              <a:gd name="connsiteX67" fmla="*/ 31558 w 477694"/>
              <a:gd name="connsiteY67" fmla="*/ 44328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7694" h="193915">
                <a:moveTo>
                  <a:pt x="266149" y="25409"/>
                </a:moveTo>
                <a:lnTo>
                  <a:pt x="220271" y="4599"/>
                </a:lnTo>
                <a:lnTo>
                  <a:pt x="180069" y="5545"/>
                </a:lnTo>
                <a:lnTo>
                  <a:pt x="153110" y="13585"/>
                </a:lnTo>
                <a:lnTo>
                  <a:pt x="126624" y="32504"/>
                </a:lnTo>
                <a:lnTo>
                  <a:pt x="79800" y="28720"/>
                </a:lnTo>
                <a:lnTo>
                  <a:pt x="72233" y="51422"/>
                </a:lnTo>
                <a:lnTo>
                  <a:pt x="34869" y="52368"/>
                </a:lnTo>
                <a:lnTo>
                  <a:pt x="10748" y="81219"/>
                </a:lnTo>
                <a:lnTo>
                  <a:pt x="27774" y="95408"/>
                </a:lnTo>
                <a:lnTo>
                  <a:pt x="18315" y="119056"/>
                </a:lnTo>
                <a:lnTo>
                  <a:pt x="38180" y="136083"/>
                </a:lnTo>
                <a:lnTo>
                  <a:pt x="55679" y="166353"/>
                </a:lnTo>
                <a:lnTo>
                  <a:pt x="83111" y="165880"/>
                </a:lnTo>
                <a:lnTo>
                  <a:pt x="108652" y="182434"/>
                </a:lnTo>
                <a:lnTo>
                  <a:pt x="125678" y="178650"/>
                </a:lnTo>
                <a:lnTo>
                  <a:pt x="129935" y="165880"/>
                </a:lnTo>
                <a:lnTo>
                  <a:pt x="156894" y="166826"/>
                </a:lnTo>
                <a:lnTo>
                  <a:pt x="178650" y="183380"/>
                </a:lnTo>
                <a:lnTo>
                  <a:pt x="216487" y="180069"/>
                </a:lnTo>
                <a:lnTo>
                  <a:pt x="231149" y="162569"/>
                </a:lnTo>
                <a:lnTo>
                  <a:pt x="252906" y="169664"/>
                </a:lnTo>
                <a:lnTo>
                  <a:pt x="268040" y="166826"/>
                </a:lnTo>
                <a:lnTo>
                  <a:pt x="260000" y="178177"/>
                </a:lnTo>
                <a:lnTo>
                  <a:pt x="270878" y="192366"/>
                </a:lnTo>
                <a:lnTo>
                  <a:pt x="276554" y="185744"/>
                </a:lnTo>
                <a:lnTo>
                  <a:pt x="282229" y="178650"/>
                </a:lnTo>
                <a:lnTo>
                  <a:pt x="281757" y="161623"/>
                </a:lnTo>
                <a:lnTo>
                  <a:pt x="290743" y="167772"/>
                </a:lnTo>
                <a:lnTo>
                  <a:pt x="316756" y="159258"/>
                </a:lnTo>
                <a:lnTo>
                  <a:pt x="330945" y="164934"/>
                </a:lnTo>
                <a:lnTo>
                  <a:pt x="351282" y="164934"/>
                </a:lnTo>
                <a:lnTo>
                  <a:pt x="378241" y="153110"/>
                </a:lnTo>
                <a:lnTo>
                  <a:pt x="391484" y="154056"/>
                </a:lnTo>
                <a:lnTo>
                  <a:pt x="419389" y="148853"/>
                </a:lnTo>
                <a:lnTo>
                  <a:pt x="429321" y="144124"/>
                </a:lnTo>
                <a:lnTo>
                  <a:pt x="458645" y="148380"/>
                </a:lnTo>
                <a:lnTo>
                  <a:pt x="468578" y="155948"/>
                </a:lnTo>
                <a:lnTo>
                  <a:pt x="479455" y="150745"/>
                </a:lnTo>
                <a:lnTo>
                  <a:pt x="479455" y="150745"/>
                </a:lnTo>
                <a:lnTo>
                  <a:pt x="461956" y="126151"/>
                </a:lnTo>
                <a:lnTo>
                  <a:pt x="465266" y="116692"/>
                </a:lnTo>
                <a:lnTo>
                  <a:pt x="451551" y="82165"/>
                </a:lnTo>
                <a:lnTo>
                  <a:pt x="467158" y="73652"/>
                </a:lnTo>
                <a:lnTo>
                  <a:pt x="455807" y="64666"/>
                </a:lnTo>
                <a:lnTo>
                  <a:pt x="435943" y="57571"/>
                </a:lnTo>
                <a:lnTo>
                  <a:pt x="435943" y="42909"/>
                </a:lnTo>
                <a:lnTo>
                  <a:pt x="429794" y="32504"/>
                </a:lnTo>
                <a:lnTo>
                  <a:pt x="403308" y="18315"/>
                </a:lnTo>
                <a:lnTo>
                  <a:pt x="377768" y="19734"/>
                </a:lnTo>
                <a:lnTo>
                  <a:pt x="351755" y="34869"/>
                </a:lnTo>
                <a:lnTo>
                  <a:pt x="330472" y="32031"/>
                </a:lnTo>
                <a:lnTo>
                  <a:pt x="303040" y="36761"/>
                </a:lnTo>
                <a:lnTo>
                  <a:pt x="266149" y="25409"/>
                </a:lnTo>
                <a:close/>
                <a:moveTo>
                  <a:pt x="31558" y="44328"/>
                </a:moveTo>
                <a:lnTo>
                  <a:pt x="41017" y="35342"/>
                </a:lnTo>
                <a:lnTo>
                  <a:pt x="69868" y="33450"/>
                </a:lnTo>
                <a:lnTo>
                  <a:pt x="73179" y="26355"/>
                </a:lnTo>
                <a:lnTo>
                  <a:pt x="50950" y="16896"/>
                </a:lnTo>
                <a:lnTo>
                  <a:pt x="46693" y="5545"/>
                </a:lnTo>
                <a:lnTo>
                  <a:pt x="25409" y="1761"/>
                </a:lnTo>
                <a:lnTo>
                  <a:pt x="1761" y="11220"/>
                </a:lnTo>
                <a:lnTo>
                  <a:pt x="14532" y="18788"/>
                </a:lnTo>
                <a:lnTo>
                  <a:pt x="8856" y="37234"/>
                </a:lnTo>
                <a:lnTo>
                  <a:pt x="3653" y="40544"/>
                </a:lnTo>
                <a:lnTo>
                  <a:pt x="4126" y="46693"/>
                </a:lnTo>
                <a:lnTo>
                  <a:pt x="13112" y="60409"/>
                </a:lnTo>
                <a:lnTo>
                  <a:pt x="31558" y="443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7C3FE7F5-C212-4D14-8BBB-87C49270DD55}"/>
              </a:ext>
            </a:extLst>
          </p:cNvPr>
          <p:cNvSpPr/>
          <p:nvPr/>
        </p:nvSpPr>
        <p:spPr>
          <a:xfrm>
            <a:off x="4701275" y="3981445"/>
            <a:ext cx="644236" cy="615175"/>
          </a:xfrm>
          <a:custGeom>
            <a:avLst/>
            <a:gdLst>
              <a:gd name="connsiteX0" fmla="*/ 33922 w 283778"/>
              <a:gd name="connsiteY0" fmla="*/ 1761 h 321615"/>
              <a:gd name="connsiteX1" fmla="*/ 24463 w 283778"/>
              <a:gd name="connsiteY1" fmla="*/ 5545 h 321615"/>
              <a:gd name="connsiteX2" fmla="*/ 35342 w 283778"/>
              <a:gd name="connsiteY2" fmla="*/ 22572 h 321615"/>
              <a:gd name="connsiteX3" fmla="*/ 33450 w 283778"/>
              <a:gd name="connsiteY3" fmla="*/ 40072 h 321615"/>
              <a:gd name="connsiteX4" fmla="*/ 25882 w 283778"/>
              <a:gd name="connsiteY4" fmla="*/ 43855 h 321615"/>
              <a:gd name="connsiteX5" fmla="*/ 25882 w 283778"/>
              <a:gd name="connsiteY5" fmla="*/ 43855 h 321615"/>
              <a:gd name="connsiteX6" fmla="*/ 27301 w 283778"/>
              <a:gd name="connsiteY6" fmla="*/ 55679 h 321615"/>
              <a:gd name="connsiteX7" fmla="*/ 32977 w 283778"/>
              <a:gd name="connsiteY7" fmla="*/ 62774 h 321615"/>
              <a:gd name="connsiteX8" fmla="*/ 32977 w 283778"/>
              <a:gd name="connsiteY8" fmla="*/ 72233 h 321615"/>
              <a:gd name="connsiteX9" fmla="*/ 26355 w 283778"/>
              <a:gd name="connsiteY9" fmla="*/ 78855 h 321615"/>
              <a:gd name="connsiteX10" fmla="*/ 15950 w 283778"/>
              <a:gd name="connsiteY10" fmla="*/ 94462 h 321615"/>
              <a:gd name="connsiteX11" fmla="*/ 6017 w 283778"/>
              <a:gd name="connsiteY11" fmla="*/ 105341 h 321615"/>
              <a:gd name="connsiteX12" fmla="*/ 3180 w 283778"/>
              <a:gd name="connsiteY12" fmla="*/ 105813 h 321615"/>
              <a:gd name="connsiteX13" fmla="*/ 1761 w 283778"/>
              <a:gd name="connsiteY13" fmla="*/ 118584 h 321615"/>
              <a:gd name="connsiteX14" fmla="*/ 6964 w 283778"/>
              <a:gd name="connsiteY14" fmla="*/ 122840 h 321615"/>
              <a:gd name="connsiteX15" fmla="*/ 6017 w 283778"/>
              <a:gd name="connsiteY15" fmla="*/ 135610 h 321615"/>
              <a:gd name="connsiteX16" fmla="*/ 10747 w 283778"/>
              <a:gd name="connsiteY16" fmla="*/ 147907 h 321615"/>
              <a:gd name="connsiteX17" fmla="*/ 4599 w 283778"/>
              <a:gd name="connsiteY17" fmla="*/ 159259 h 321615"/>
              <a:gd name="connsiteX18" fmla="*/ 25882 w 283778"/>
              <a:gd name="connsiteY18" fmla="*/ 179596 h 321615"/>
              <a:gd name="connsiteX19" fmla="*/ 27301 w 283778"/>
              <a:gd name="connsiteY19" fmla="*/ 198041 h 321615"/>
              <a:gd name="connsiteX20" fmla="*/ 40071 w 283778"/>
              <a:gd name="connsiteY20" fmla="*/ 228784 h 321615"/>
              <a:gd name="connsiteX21" fmla="*/ 40071 w 283778"/>
              <a:gd name="connsiteY21" fmla="*/ 228784 h 321615"/>
              <a:gd name="connsiteX22" fmla="*/ 41490 w 283778"/>
              <a:gd name="connsiteY22" fmla="*/ 229730 h 321615"/>
              <a:gd name="connsiteX23" fmla="*/ 51895 w 283778"/>
              <a:gd name="connsiteY23" fmla="*/ 234933 h 321615"/>
              <a:gd name="connsiteX24" fmla="*/ 68449 w 283778"/>
              <a:gd name="connsiteY24" fmla="*/ 240135 h 321615"/>
              <a:gd name="connsiteX25" fmla="*/ 83584 w 283778"/>
              <a:gd name="connsiteY25" fmla="*/ 249122 h 321615"/>
              <a:gd name="connsiteX26" fmla="*/ 109124 w 283778"/>
              <a:gd name="connsiteY26" fmla="*/ 254797 h 321615"/>
              <a:gd name="connsiteX27" fmla="*/ 114326 w 283778"/>
              <a:gd name="connsiteY27" fmla="*/ 262838 h 321615"/>
              <a:gd name="connsiteX28" fmla="*/ 114326 w 283778"/>
              <a:gd name="connsiteY28" fmla="*/ 262838 h 321615"/>
              <a:gd name="connsiteX29" fmla="*/ 116218 w 283778"/>
              <a:gd name="connsiteY29" fmla="*/ 257162 h 321615"/>
              <a:gd name="connsiteX30" fmla="*/ 129462 w 283778"/>
              <a:gd name="connsiteY30" fmla="*/ 273243 h 321615"/>
              <a:gd name="connsiteX31" fmla="*/ 130880 w 283778"/>
              <a:gd name="connsiteY31" fmla="*/ 304932 h 321615"/>
              <a:gd name="connsiteX32" fmla="*/ 139394 w 283778"/>
              <a:gd name="connsiteY32" fmla="*/ 316283 h 321615"/>
              <a:gd name="connsiteX33" fmla="*/ 139394 w 283778"/>
              <a:gd name="connsiteY33" fmla="*/ 316756 h 321615"/>
              <a:gd name="connsiteX34" fmla="*/ 149326 w 283778"/>
              <a:gd name="connsiteY34" fmla="*/ 315337 h 321615"/>
              <a:gd name="connsiteX35" fmla="*/ 181014 w 283778"/>
              <a:gd name="connsiteY35" fmla="*/ 323850 h 321615"/>
              <a:gd name="connsiteX36" fmla="*/ 187636 w 283778"/>
              <a:gd name="connsiteY36" fmla="*/ 320067 h 321615"/>
              <a:gd name="connsiteX37" fmla="*/ 206082 w 283778"/>
              <a:gd name="connsiteY37" fmla="*/ 319593 h 321615"/>
              <a:gd name="connsiteX38" fmla="*/ 216014 w 283778"/>
              <a:gd name="connsiteY38" fmla="*/ 310607 h 321615"/>
              <a:gd name="connsiteX39" fmla="*/ 231622 w 283778"/>
              <a:gd name="connsiteY39" fmla="*/ 311080 h 321615"/>
              <a:gd name="connsiteX40" fmla="*/ 260945 w 283778"/>
              <a:gd name="connsiteY40" fmla="*/ 299256 h 321615"/>
              <a:gd name="connsiteX41" fmla="*/ 282702 w 283778"/>
              <a:gd name="connsiteY41" fmla="*/ 281756 h 321615"/>
              <a:gd name="connsiteX42" fmla="*/ 282702 w 283778"/>
              <a:gd name="connsiteY42" fmla="*/ 281756 h 321615"/>
              <a:gd name="connsiteX43" fmla="*/ 273242 w 283778"/>
              <a:gd name="connsiteY43" fmla="*/ 275135 h 321615"/>
              <a:gd name="connsiteX44" fmla="*/ 262837 w 283778"/>
              <a:gd name="connsiteY44" fmla="*/ 245338 h 321615"/>
              <a:gd name="connsiteX45" fmla="*/ 254324 w 283778"/>
              <a:gd name="connsiteY45" fmla="*/ 226893 h 321615"/>
              <a:gd name="connsiteX46" fmla="*/ 256216 w 283778"/>
              <a:gd name="connsiteY46" fmla="*/ 212230 h 321615"/>
              <a:gd name="connsiteX47" fmla="*/ 254797 w 283778"/>
              <a:gd name="connsiteY47" fmla="*/ 203244 h 321615"/>
              <a:gd name="connsiteX48" fmla="*/ 262837 w 283778"/>
              <a:gd name="connsiteY48" fmla="*/ 184799 h 321615"/>
              <a:gd name="connsiteX49" fmla="*/ 261892 w 283778"/>
              <a:gd name="connsiteY49" fmla="*/ 177231 h 321615"/>
              <a:gd name="connsiteX50" fmla="*/ 245338 w 283778"/>
              <a:gd name="connsiteY50" fmla="*/ 166353 h 321615"/>
              <a:gd name="connsiteX51" fmla="*/ 243919 w 283778"/>
              <a:gd name="connsiteY51" fmla="*/ 149326 h 321615"/>
              <a:gd name="connsiteX52" fmla="*/ 257162 w 283778"/>
              <a:gd name="connsiteY52" fmla="*/ 111962 h 321615"/>
              <a:gd name="connsiteX53" fmla="*/ 219325 w 283778"/>
              <a:gd name="connsiteY53" fmla="*/ 82165 h 321615"/>
              <a:gd name="connsiteX54" fmla="*/ 217433 w 283778"/>
              <a:gd name="connsiteY54" fmla="*/ 64666 h 321615"/>
              <a:gd name="connsiteX55" fmla="*/ 121894 w 283778"/>
              <a:gd name="connsiteY55" fmla="*/ 3180 h 321615"/>
              <a:gd name="connsiteX56" fmla="*/ 121894 w 283778"/>
              <a:gd name="connsiteY56" fmla="*/ 3180 h 321615"/>
              <a:gd name="connsiteX57" fmla="*/ 108651 w 283778"/>
              <a:gd name="connsiteY57" fmla="*/ 16423 h 321615"/>
              <a:gd name="connsiteX58" fmla="*/ 99665 w 283778"/>
              <a:gd name="connsiteY58" fmla="*/ 30139 h 321615"/>
              <a:gd name="connsiteX59" fmla="*/ 110070 w 283778"/>
              <a:gd name="connsiteY59" fmla="*/ 40544 h 321615"/>
              <a:gd name="connsiteX60" fmla="*/ 94935 w 283778"/>
              <a:gd name="connsiteY60" fmla="*/ 48112 h 321615"/>
              <a:gd name="connsiteX61" fmla="*/ 91624 w 283778"/>
              <a:gd name="connsiteY61" fmla="*/ 44328 h 321615"/>
              <a:gd name="connsiteX62" fmla="*/ 76489 w 283778"/>
              <a:gd name="connsiteY62" fmla="*/ 46220 h 321615"/>
              <a:gd name="connsiteX63" fmla="*/ 64665 w 283778"/>
              <a:gd name="connsiteY63" fmla="*/ 52842 h 321615"/>
              <a:gd name="connsiteX64" fmla="*/ 57098 w 283778"/>
              <a:gd name="connsiteY64" fmla="*/ 41490 h 321615"/>
              <a:gd name="connsiteX65" fmla="*/ 62300 w 283778"/>
              <a:gd name="connsiteY65" fmla="*/ 20207 h 321615"/>
              <a:gd name="connsiteX66" fmla="*/ 63247 w 283778"/>
              <a:gd name="connsiteY66" fmla="*/ 2234 h 321615"/>
              <a:gd name="connsiteX67" fmla="*/ 63247 w 283778"/>
              <a:gd name="connsiteY67" fmla="*/ 2234 h 321615"/>
              <a:gd name="connsiteX68" fmla="*/ 63247 w 283778"/>
              <a:gd name="connsiteY68" fmla="*/ 2234 h 321615"/>
              <a:gd name="connsiteX69" fmla="*/ 33922 w 283778"/>
              <a:gd name="connsiteY69" fmla="*/ 1761 h 32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3778" h="321615">
                <a:moveTo>
                  <a:pt x="33922" y="1761"/>
                </a:moveTo>
                <a:lnTo>
                  <a:pt x="24463" y="5545"/>
                </a:lnTo>
                <a:lnTo>
                  <a:pt x="35342" y="22572"/>
                </a:lnTo>
                <a:lnTo>
                  <a:pt x="33450" y="40072"/>
                </a:lnTo>
                <a:lnTo>
                  <a:pt x="25882" y="43855"/>
                </a:lnTo>
                <a:lnTo>
                  <a:pt x="25882" y="43855"/>
                </a:lnTo>
                <a:lnTo>
                  <a:pt x="27301" y="55679"/>
                </a:lnTo>
                <a:lnTo>
                  <a:pt x="32977" y="62774"/>
                </a:lnTo>
                <a:lnTo>
                  <a:pt x="32977" y="72233"/>
                </a:lnTo>
                <a:lnTo>
                  <a:pt x="26355" y="78855"/>
                </a:lnTo>
                <a:lnTo>
                  <a:pt x="15950" y="94462"/>
                </a:lnTo>
                <a:lnTo>
                  <a:pt x="6017" y="105341"/>
                </a:lnTo>
                <a:lnTo>
                  <a:pt x="3180" y="105813"/>
                </a:lnTo>
                <a:lnTo>
                  <a:pt x="1761" y="118584"/>
                </a:lnTo>
                <a:lnTo>
                  <a:pt x="6964" y="122840"/>
                </a:lnTo>
                <a:lnTo>
                  <a:pt x="6017" y="135610"/>
                </a:lnTo>
                <a:lnTo>
                  <a:pt x="10747" y="147907"/>
                </a:lnTo>
                <a:lnTo>
                  <a:pt x="4599" y="159259"/>
                </a:lnTo>
                <a:lnTo>
                  <a:pt x="25882" y="179596"/>
                </a:lnTo>
                <a:lnTo>
                  <a:pt x="27301" y="198041"/>
                </a:lnTo>
                <a:lnTo>
                  <a:pt x="40071" y="228784"/>
                </a:lnTo>
                <a:lnTo>
                  <a:pt x="40071" y="228784"/>
                </a:lnTo>
                <a:lnTo>
                  <a:pt x="41490" y="229730"/>
                </a:lnTo>
                <a:lnTo>
                  <a:pt x="51895" y="234933"/>
                </a:lnTo>
                <a:lnTo>
                  <a:pt x="68449" y="240135"/>
                </a:lnTo>
                <a:lnTo>
                  <a:pt x="83584" y="249122"/>
                </a:lnTo>
                <a:lnTo>
                  <a:pt x="109124" y="254797"/>
                </a:lnTo>
                <a:lnTo>
                  <a:pt x="114326" y="262838"/>
                </a:lnTo>
                <a:lnTo>
                  <a:pt x="114326" y="262838"/>
                </a:lnTo>
                <a:lnTo>
                  <a:pt x="116218" y="257162"/>
                </a:lnTo>
                <a:lnTo>
                  <a:pt x="129462" y="273243"/>
                </a:lnTo>
                <a:lnTo>
                  <a:pt x="130880" y="304932"/>
                </a:lnTo>
                <a:lnTo>
                  <a:pt x="139394" y="316283"/>
                </a:lnTo>
                <a:lnTo>
                  <a:pt x="139394" y="316756"/>
                </a:lnTo>
                <a:lnTo>
                  <a:pt x="149326" y="315337"/>
                </a:lnTo>
                <a:lnTo>
                  <a:pt x="181014" y="323850"/>
                </a:lnTo>
                <a:lnTo>
                  <a:pt x="187636" y="320067"/>
                </a:lnTo>
                <a:lnTo>
                  <a:pt x="206082" y="319593"/>
                </a:lnTo>
                <a:lnTo>
                  <a:pt x="216014" y="310607"/>
                </a:lnTo>
                <a:lnTo>
                  <a:pt x="231622" y="311080"/>
                </a:lnTo>
                <a:lnTo>
                  <a:pt x="260945" y="299256"/>
                </a:lnTo>
                <a:lnTo>
                  <a:pt x="282702" y="281756"/>
                </a:lnTo>
                <a:lnTo>
                  <a:pt x="282702" y="281756"/>
                </a:lnTo>
                <a:lnTo>
                  <a:pt x="273242" y="275135"/>
                </a:lnTo>
                <a:lnTo>
                  <a:pt x="262837" y="245338"/>
                </a:lnTo>
                <a:lnTo>
                  <a:pt x="254324" y="226893"/>
                </a:lnTo>
                <a:lnTo>
                  <a:pt x="256216" y="212230"/>
                </a:lnTo>
                <a:lnTo>
                  <a:pt x="254797" y="203244"/>
                </a:lnTo>
                <a:lnTo>
                  <a:pt x="262837" y="184799"/>
                </a:lnTo>
                <a:lnTo>
                  <a:pt x="261892" y="177231"/>
                </a:lnTo>
                <a:lnTo>
                  <a:pt x="245338" y="166353"/>
                </a:lnTo>
                <a:lnTo>
                  <a:pt x="243919" y="149326"/>
                </a:lnTo>
                <a:lnTo>
                  <a:pt x="257162" y="111962"/>
                </a:lnTo>
                <a:lnTo>
                  <a:pt x="219325" y="82165"/>
                </a:lnTo>
                <a:lnTo>
                  <a:pt x="217433" y="64666"/>
                </a:lnTo>
                <a:lnTo>
                  <a:pt x="121894" y="3180"/>
                </a:lnTo>
                <a:lnTo>
                  <a:pt x="121894" y="3180"/>
                </a:lnTo>
                <a:lnTo>
                  <a:pt x="108651" y="16423"/>
                </a:lnTo>
                <a:lnTo>
                  <a:pt x="99665" y="30139"/>
                </a:lnTo>
                <a:lnTo>
                  <a:pt x="110070" y="40544"/>
                </a:lnTo>
                <a:lnTo>
                  <a:pt x="94935" y="48112"/>
                </a:lnTo>
                <a:lnTo>
                  <a:pt x="91624" y="44328"/>
                </a:lnTo>
                <a:lnTo>
                  <a:pt x="76489" y="46220"/>
                </a:lnTo>
                <a:lnTo>
                  <a:pt x="64665" y="52842"/>
                </a:lnTo>
                <a:lnTo>
                  <a:pt x="57098" y="41490"/>
                </a:lnTo>
                <a:lnTo>
                  <a:pt x="62300" y="20207"/>
                </a:lnTo>
                <a:lnTo>
                  <a:pt x="63247" y="2234"/>
                </a:lnTo>
                <a:lnTo>
                  <a:pt x="63247" y="2234"/>
                </a:lnTo>
                <a:lnTo>
                  <a:pt x="63247" y="2234"/>
                </a:lnTo>
                <a:lnTo>
                  <a:pt x="3392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6B3680FD-BF4E-4DCD-B77C-73ED5DF9240C}"/>
              </a:ext>
            </a:extLst>
          </p:cNvPr>
          <p:cNvSpPr/>
          <p:nvPr/>
        </p:nvSpPr>
        <p:spPr>
          <a:xfrm>
            <a:off x="4702349" y="3678381"/>
            <a:ext cx="332855" cy="325680"/>
          </a:xfrm>
          <a:custGeom>
            <a:avLst/>
            <a:gdLst>
              <a:gd name="connsiteX0" fmla="*/ 118583 w 146619"/>
              <a:gd name="connsiteY0" fmla="*/ 1761 h 170267"/>
              <a:gd name="connsiteX1" fmla="*/ 102502 w 146619"/>
              <a:gd name="connsiteY1" fmla="*/ 15950 h 170267"/>
              <a:gd name="connsiteX2" fmla="*/ 83584 w 146619"/>
              <a:gd name="connsiteY2" fmla="*/ 15477 h 170267"/>
              <a:gd name="connsiteX3" fmla="*/ 62300 w 146619"/>
              <a:gd name="connsiteY3" fmla="*/ 22572 h 170267"/>
              <a:gd name="connsiteX4" fmla="*/ 45747 w 146619"/>
              <a:gd name="connsiteY4" fmla="*/ 15950 h 170267"/>
              <a:gd name="connsiteX5" fmla="*/ 34869 w 146619"/>
              <a:gd name="connsiteY5" fmla="*/ 23991 h 170267"/>
              <a:gd name="connsiteX6" fmla="*/ 34869 w 146619"/>
              <a:gd name="connsiteY6" fmla="*/ 23991 h 170267"/>
              <a:gd name="connsiteX7" fmla="*/ 33450 w 146619"/>
              <a:gd name="connsiteY7" fmla="*/ 59463 h 170267"/>
              <a:gd name="connsiteX8" fmla="*/ 44328 w 146619"/>
              <a:gd name="connsiteY8" fmla="*/ 63247 h 170267"/>
              <a:gd name="connsiteX9" fmla="*/ 35814 w 146619"/>
              <a:gd name="connsiteY9" fmla="*/ 74125 h 170267"/>
              <a:gd name="connsiteX10" fmla="*/ 25409 w 146619"/>
              <a:gd name="connsiteY10" fmla="*/ 82165 h 170267"/>
              <a:gd name="connsiteX11" fmla="*/ 15477 w 146619"/>
              <a:gd name="connsiteY11" fmla="*/ 97773 h 170267"/>
              <a:gd name="connsiteX12" fmla="*/ 9801 w 146619"/>
              <a:gd name="connsiteY12" fmla="*/ 111962 h 170267"/>
              <a:gd name="connsiteX13" fmla="*/ 8383 w 146619"/>
              <a:gd name="connsiteY13" fmla="*/ 136083 h 170267"/>
              <a:gd name="connsiteX14" fmla="*/ 2234 w 146619"/>
              <a:gd name="connsiteY14" fmla="*/ 147435 h 170267"/>
              <a:gd name="connsiteX15" fmla="*/ 1761 w 146619"/>
              <a:gd name="connsiteY15" fmla="*/ 170137 h 170267"/>
              <a:gd name="connsiteX16" fmla="*/ 8383 w 146619"/>
              <a:gd name="connsiteY16" fmla="*/ 172974 h 170267"/>
              <a:gd name="connsiteX17" fmla="*/ 23990 w 146619"/>
              <a:gd name="connsiteY17" fmla="*/ 163988 h 170267"/>
              <a:gd name="connsiteX18" fmla="*/ 33450 w 146619"/>
              <a:gd name="connsiteY18" fmla="*/ 160204 h 170267"/>
              <a:gd name="connsiteX19" fmla="*/ 62774 w 146619"/>
              <a:gd name="connsiteY19" fmla="*/ 160677 h 170267"/>
              <a:gd name="connsiteX20" fmla="*/ 62774 w 146619"/>
              <a:gd name="connsiteY20" fmla="*/ 160677 h 170267"/>
              <a:gd name="connsiteX21" fmla="*/ 61355 w 146619"/>
              <a:gd name="connsiteY21" fmla="*/ 148853 h 170267"/>
              <a:gd name="connsiteX22" fmla="*/ 73652 w 146619"/>
              <a:gd name="connsiteY22" fmla="*/ 131354 h 170267"/>
              <a:gd name="connsiteX23" fmla="*/ 90205 w 146619"/>
              <a:gd name="connsiteY23" fmla="*/ 127097 h 170267"/>
              <a:gd name="connsiteX24" fmla="*/ 101557 w 146619"/>
              <a:gd name="connsiteY24" fmla="*/ 120002 h 170267"/>
              <a:gd name="connsiteX25" fmla="*/ 115273 w 146619"/>
              <a:gd name="connsiteY25" fmla="*/ 125678 h 170267"/>
              <a:gd name="connsiteX26" fmla="*/ 116691 w 146619"/>
              <a:gd name="connsiteY26" fmla="*/ 128043 h 170267"/>
              <a:gd name="connsiteX27" fmla="*/ 116691 w 146619"/>
              <a:gd name="connsiteY27" fmla="*/ 126624 h 170267"/>
              <a:gd name="connsiteX28" fmla="*/ 124259 w 146619"/>
              <a:gd name="connsiteY28" fmla="*/ 114327 h 170267"/>
              <a:gd name="connsiteX29" fmla="*/ 137029 w 146619"/>
              <a:gd name="connsiteY29" fmla="*/ 94462 h 170267"/>
              <a:gd name="connsiteX30" fmla="*/ 146961 w 146619"/>
              <a:gd name="connsiteY30" fmla="*/ 72233 h 170267"/>
              <a:gd name="connsiteX31" fmla="*/ 134664 w 146619"/>
              <a:gd name="connsiteY31" fmla="*/ 37707 h 170267"/>
              <a:gd name="connsiteX32" fmla="*/ 131354 w 146619"/>
              <a:gd name="connsiteY32" fmla="*/ 22572 h 170267"/>
              <a:gd name="connsiteX33" fmla="*/ 118583 w 146619"/>
              <a:gd name="connsiteY33" fmla="*/ 1761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6619" h="170267">
                <a:moveTo>
                  <a:pt x="118583" y="1761"/>
                </a:moveTo>
                <a:lnTo>
                  <a:pt x="102502" y="15950"/>
                </a:lnTo>
                <a:lnTo>
                  <a:pt x="83584" y="15477"/>
                </a:lnTo>
                <a:lnTo>
                  <a:pt x="62300" y="22572"/>
                </a:lnTo>
                <a:lnTo>
                  <a:pt x="45747" y="15950"/>
                </a:lnTo>
                <a:lnTo>
                  <a:pt x="34869" y="23991"/>
                </a:lnTo>
                <a:lnTo>
                  <a:pt x="34869" y="23991"/>
                </a:lnTo>
                <a:lnTo>
                  <a:pt x="33450" y="59463"/>
                </a:lnTo>
                <a:lnTo>
                  <a:pt x="44328" y="63247"/>
                </a:lnTo>
                <a:lnTo>
                  <a:pt x="35814" y="74125"/>
                </a:lnTo>
                <a:lnTo>
                  <a:pt x="25409" y="82165"/>
                </a:lnTo>
                <a:lnTo>
                  <a:pt x="15477" y="97773"/>
                </a:lnTo>
                <a:lnTo>
                  <a:pt x="9801" y="111962"/>
                </a:lnTo>
                <a:lnTo>
                  <a:pt x="8383" y="136083"/>
                </a:lnTo>
                <a:lnTo>
                  <a:pt x="2234" y="147435"/>
                </a:lnTo>
                <a:lnTo>
                  <a:pt x="1761" y="170137"/>
                </a:lnTo>
                <a:lnTo>
                  <a:pt x="8383" y="172974"/>
                </a:lnTo>
                <a:lnTo>
                  <a:pt x="23990" y="163988"/>
                </a:lnTo>
                <a:lnTo>
                  <a:pt x="33450" y="160204"/>
                </a:lnTo>
                <a:lnTo>
                  <a:pt x="62774" y="160677"/>
                </a:lnTo>
                <a:lnTo>
                  <a:pt x="62774" y="160677"/>
                </a:lnTo>
                <a:lnTo>
                  <a:pt x="61355" y="148853"/>
                </a:lnTo>
                <a:lnTo>
                  <a:pt x="73652" y="131354"/>
                </a:lnTo>
                <a:lnTo>
                  <a:pt x="90205" y="127097"/>
                </a:lnTo>
                <a:lnTo>
                  <a:pt x="101557" y="120002"/>
                </a:lnTo>
                <a:lnTo>
                  <a:pt x="115273" y="125678"/>
                </a:lnTo>
                <a:lnTo>
                  <a:pt x="116691" y="128043"/>
                </a:lnTo>
                <a:lnTo>
                  <a:pt x="116691" y="126624"/>
                </a:lnTo>
                <a:lnTo>
                  <a:pt x="124259" y="114327"/>
                </a:lnTo>
                <a:lnTo>
                  <a:pt x="137029" y="94462"/>
                </a:lnTo>
                <a:lnTo>
                  <a:pt x="146961" y="72233"/>
                </a:lnTo>
                <a:lnTo>
                  <a:pt x="134664" y="37707"/>
                </a:lnTo>
                <a:lnTo>
                  <a:pt x="131354" y="22572"/>
                </a:lnTo>
                <a:lnTo>
                  <a:pt x="118583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164FCA4-8C75-4B1D-A65C-CFF6C080DC37}"/>
              </a:ext>
            </a:extLst>
          </p:cNvPr>
          <p:cNvSpPr/>
          <p:nvPr/>
        </p:nvSpPr>
        <p:spPr>
          <a:xfrm>
            <a:off x="4087104" y="927283"/>
            <a:ext cx="944877" cy="452334"/>
          </a:xfrm>
          <a:custGeom>
            <a:avLst/>
            <a:gdLst>
              <a:gd name="connsiteX0" fmla="*/ 251960 w 416208"/>
              <a:gd name="connsiteY0" fmla="*/ 1761 h 236482"/>
              <a:gd name="connsiteX1" fmla="*/ 229257 w 416208"/>
              <a:gd name="connsiteY1" fmla="*/ 4126 h 236482"/>
              <a:gd name="connsiteX2" fmla="*/ 222163 w 416208"/>
              <a:gd name="connsiteY2" fmla="*/ 2707 h 236482"/>
              <a:gd name="connsiteX3" fmla="*/ 217433 w 416208"/>
              <a:gd name="connsiteY3" fmla="*/ 9329 h 236482"/>
              <a:gd name="connsiteX4" fmla="*/ 208920 w 416208"/>
              <a:gd name="connsiteY4" fmla="*/ 8383 h 236482"/>
              <a:gd name="connsiteX5" fmla="*/ 208920 w 416208"/>
              <a:gd name="connsiteY5" fmla="*/ 8383 h 236482"/>
              <a:gd name="connsiteX6" fmla="*/ 189528 w 416208"/>
              <a:gd name="connsiteY6" fmla="*/ 9802 h 236482"/>
              <a:gd name="connsiteX7" fmla="*/ 183853 w 416208"/>
              <a:gd name="connsiteY7" fmla="*/ 16423 h 236482"/>
              <a:gd name="connsiteX8" fmla="*/ 184799 w 416208"/>
              <a:gd name="connsiteY8" fmla="*/ 31085 h 236482"/>
              <a:gd name="connsiteX9" fmla="*/ 175340 w 416208"/>
              <a:gd name="connsiteY9" fmla="*/ 28247 h 236482"/>
              <a:gd name="connsiteX10" fmla="*/ 155002 w 416208"/>
              <a:gd name="connsiteY10" fmla="*/ 29666 h 236482"/>
              <a:gd name="connsiteX11" fmla="*/ 147907 w 416208"/>
              <a:gd name="connsiteY11" fmla="*/ 22572 h 236482"/>
              <a:gd name="connsiteX12" fmla="*/ 140340 w 416208"/>
              <a:gd name="connsiteY12" fmla="*/ 27774 h 236482"/>
              <a:gd name="connsiteX13" fmla="*/ 130881 w 416208"/>
              <a:gd name="connsiteY13" fmla="*/ 23518 h 236482"/>
              <a:gd name="connsiteX14" fmla="*/ 112908 w 416208"/>
              <a:gd name="connsiteY14" fmla="*/ 23045 h 236482"/>
              <a:gd name="connsiteX15" fmla="*/ 86422 w 416208"/>
              <a:gd name="connsiteY15" fmla="*/ 15950 h 236482"/>
              <a:gd name="connsiteX16" fmla="*/ 62774 w 416208"/>
              <a:gd name="connsiteY16" fmla="*/ 13585 h 236482"/>
              <a:gd name="connsiteX17" fmla="*/ 45274 w 416208"/>
              <a:gd name="connsiteY17" fmla="*/ 14531 h 236482"/>
              <a:gd name="connsiteX18" fmla="*/ 33923 w 416208"/>
              <a:gd name="connsiteY18" fmla="*/ 22099 h 236482"/>
              <a:gd name="connsiteX19" fmla="*/ 23517 w 416208"/>
              <a:gd name="connsiteY19" fmla="*/ 23518 h 236482"/>
              <a:gd name="connsiteX20" fmla="*/ 38180 w 416208"/>
              <a:gd name="connsiteY20" fmla="*/ 48585 h 236482"/>
              <a:gd name="connsiteX21" fmla="*/ 36761 w 416208"/>
              <a:gd name="connsiteY21" fmla="*/ 57098 h 236482"/>
              <a:gd name="connsiteX22" fmla="*/ 25882 w 416208"/>
              <a:gd name="connsiteY22" fmla="*/ 60409 h 236482"/>
              <a:gd name="connsiteX23" fmla="*/ 7910 w 416208"/>
              <a:gd name="connsiteY23" fmla="*/ 84530 h 236482"/>
              <a:gd name="connsiteX24" fmla="*/ 15477 w 416208"/>
              <a:gd name="connsiteY24" fmla="*/ 97773 h 236482"/>
              <a:gd name="connsiteX25" fmla="*/ 10275 w 416208"/>
              <a:gd name="connsiteY25" fmla="*/ 95881 h 236482"/>
              <a:gd name="connsiteX26" fmla="*/ 5072 w 416208"/>
              <a:gd name="connsiteY26" fmla="*/ 103922 h 236482"/>
              <a:gd name="connsiteX27" fmla="*/ 1761 w 416208"/>
              <a:gd name="connsiteY27" fmla="*/ 115746 h 236482"/>
              <a:gd name="connsiteX28" fmla="*/ 15477 w 416208"/>
              <a:gd name="connsiteY28" fmla="*/ 123786 h 236482"/>
              <a:gd name="connsiteX29" fmla="*/ 18315 w 416208"/>
              <a:gd name="connsiteY29" fmla="*/ 131353 h 236482"/>
              <a:gd name="connsiteX30" fmla="*/ 27301 w 416208"/>
              <a:gd name="connsiteY30" fmla="*/ 125205 h 236482"/>
              <a:gd name="connsiteX31" fmla="*/ 42436 w 416208"/>
              <a:gd name="connsiteY31" fmla="*/ 128516 h 236482"/>
              <a:gd name="connsiteX32" fmla="*/ 57571 w 416208"/>
              <a:gd name="connsiteY32" fmla="*/ 128516 h 236482"/>
              <a:gd name="connsiteX33" fmla="*/ 68923 w 416208"/>
              <a:gd name="connsiteY33" fmla="*/ 135610 h 236482"/>
              <a:gd name="connsiteX34" fmla="*/ 76490 w 416208"/>
              <a:gd name="connsiteY34" fmla="*/ 131353 h 236482"/>
              <a:gd name="connsiteX35" fmla="*/ 93516 w 416208"/>
              <a:gd name="connsiteY35" fmla="*/ 128516 h 236482"/>
              <a:gd name="connsiteX36" fmla="*/ 98246 w 416208"/>
              <a:gd name="connsiteY36" fmla="*/ 121421 h 236482"/>
              <a:gd name="connsiteX37" fmla="*/ 108178 w 416208"/>
              <a:gd name="connsiteY37" fmla="*/ 121421 h 236482"/>
              <a:gd name="connsiteX38" fmla="*/ 113381 w 416208"/>
              <a:gd name="connsiteY38" fmla="*/ 117165 h 236482"/>
              <a:gd name="connsiteX39" fmla="*/ 128516 w 416208"/>
              <a:gd name="connsiteY39" fmla="*/ 114327 h 236482"/>
              <a:gd name="connsiteX40" fmla="*/ 146962 w 416208"/>
              <a:gd name="connsiteY40" fmla="*/ 123313 h 236482"/>
              <a:gd name="connsiteX41" fmla="*/ 156421 w 416208"/>
              <a:gd name="connsiteY41" fmla="*/ 124732 h 236482"/>
              <a:gd name="connsiteX42" fmla="*/ 168245 w 416208"/>
              <a:gd name="connsiteY42" fmla="*/ 132299 h 236482"/>
              <a:gd name="connsiteX43" fmla="*/ 168245 w 416208"/>
              <a:gd name="connsiteY43" fmla="*/ 142232 h 236482"/>
              <a:gd name="connsiteX44" fmla="*/ 177231 w 416208"/>
              <a:gd name="connsiteY44" fmla="*/ 147434 h 236482"/>
              <a:gd name="connsiteX45" fmla="*/ 182434 w 416208"/>
              <a:gd name="connsiteY45" fmla="*/ 159731 h 236482"/>
              <a:gd name="connsiteX46" fmla="*/ 191893 w 416208"/>
              <a:gd name="connsiteY46" fmla="*/ 166826 h 236482"/>
              <a:gd name="connsiteX47" fmla="*/ 190947 w 416208"/>
              <a:gd name="connsiteY47" fmla="*/ 171555 h 236482"/>
              <a:gd name="connsiteX48" fmla="*/ 195677 w 416208"/>
              <a:gd name="connsiteY48" fmla="*/ 174393 h 236482"/>
              <a:gd name="connsiteX49" fmla="*/ 190001 w 416208"/>
              <a:gd name="connsiteY49" fmla="*/ 176758 h 236482"/>
              <a:gd name="connsiteX50" fmla="*/ 175812 w 416208"/>
              <a:gd name="connsiteY50" fmla="*/ 175812 h 236482"/>
              <a:gd name="connsiteX51" fmla="*/ 172975 w 416208"/>
              <a:gd name="connsiteY51" fmla="*/ 171555 h 236482"/>
              <a:gd name="connsiteX52" fmla="*/ 168245 w 416208"/>
              <a:gd name="connsiteY52" fmla="*/ 173920 h 236482"/>
              <a:gd name="connsiteX53" fmla="*/ 170610 w 416208"/>
              <a:gd name="connsiteY53" fmla="*/ 179123 h 236482"/>
              <a:gd name="connsiteX54" fmla="*/ 165407 w 416208"/>
              <a:gd name="connsiteY54" fmla="*/ 188582 h 236482"/>
              <a:gd name="connsiteX55" fmla="*/ 163042 w 416208"/>
              <a:gd name="connsiteY55" fmla="*/ 198514 h 236482"/>
              <a:gd name="connsiteX56" fmla="*/ 157367 w 416208"/>
              <a:gd name="connsiteY56" fmla="*/ 201825 h 236482"/>
              <a:gd name="connsiteX57" fmla="*/ 168718 w 416208"/>
              <a:gd name="connsiteY57" fmla="*/ 207028 h 236482"/>
              <a:gd name="connsiteX58" fmla="*/ 179123 w 416208"/>
              <a:gd name="connsiteY58" fmla="*/ 202298 h 236482"/>
              <a:gd name="connsiteX59" fmla="*/ 190474 w 416208"/>
              <a:gd name="connsiteY59" fmla="*/ 207501 h 236482"/>
              <a:gd name="connsiteX60" fmla="*/ 206082 w 416208"/>
              <a:gd name="connsiteY60" fmla="*/ 185744 h 236482"/>
              <a:gd name="connsiteX61" fmla="*/ 212230 w 416208"/>
              <a:gd name="connsiteY61" fmla="*/ 169664 h 236482"/>
              <a:gd name="connsiteX62" fmla="*/ 233514 w 416208"/>
              <a:gd name="connsiteY62" fmla="*/ 165880 h 236482"/>
              <a:gd name="connsiteX63" fmla="*/ 236825 w 416208"/>
              <a:gd name="connsiteY63" fmla="*/ 177231 h 236482"/>
              <a:gd name="connsiteX64" fmla="*/ 274662 w 416208"/>
              <a:gd name="connsiteY64" fmla="*/ 184326 h 236482"/>
              <a:gd name="connsiteX65" fmla="*/ 282702 w 416208"/>
              <a:gd name="connsiteY65" fmla="*/ 190947 h 236482"/>
              <a:gd name="connsiteX66" fmla="*/ 261419 w 416208"/>
              <a:gd name="connsiteY66" fmla="*/ 200879 h 236482"/>
              <a:gd name="connsiteX67" fmla="*/ 258108 w 416208"/>
              <a:gd name="connsiteY67" fmla="*/ 206555 h 236482"/>
              <a:gd name="connsiteX68" fmla="*/ 285540 w 416208"/>
              <a:gd name="connsiteY68" fmla="*/ 215068 h 236482"/>
              <a:gd name="connsiteX69" fmla="*/ 282702 w 416208"/>
              <a:gd name="connsiteY69" fmla="*/ 228784 h 236482"/>
              <a:gd name="connsiteX70" fmla="*/ 296891 w 416208"/>
              <a:gd name="connsiteY70" fmla="*/ 234933 h 236482"/>
              <a:gd name="connsiteX71" fmla="*/ 326688 w 416208"/>
              <a:gd name="connsiteY71" fmla="*/ 217906 h 236482"/>
              <a:gd name="connsiteX72" fmla="*/ 351755 w 416208"/>
              <a:gd name="connsiteY72" fmla="*/ 212703 h 236482"/>
              <a:gd name="connsiteX73" fmla="*/ 354593 w 416208"/>
              <a:gd name="connsiteY73" fmla="*/ 202298 h 236482"/>
              <a:gd name="connsiteX74" fmla="*/ 330472 w 416208"/>
              <a:gd name="connsiteY74" fmla="*/ 204190 h 236482"/>
              <a:gd name="connsiteX75" fmla="*/ 317702 w 416208"/>
              <a:gd name="connsiteY75" fmla="*/ 197096 h 236482"/>
              <a:gd name="connsiteX76" fmla="*/ 312972 w 416208"/>
              <a:gd name="connsiteY76" fmla="*/ 178650 h 236482"/>
              <a:gd name="connsiteX77" fmla="*/ 331418 w 416208"/>
              <a:gd name="connsiteY77" fmla="*/ 167772 h 236482"/>
              <a:gd name="connsiteX78" fmla="*/ 353174 w 416208"/>
              <a:gd name="connsiteY78" fmla="*/ 166353 h 236482"/>
              <a:gd name="connsiteX79" fmla="*/ 367363 w 416208"/>
              <a:gd name="connsiteY79" fmla="*/ 156894 h 236482"/>
              <a:gd name="connsiteX80" fmla="*/ 385809 w 416208"/>
              <a:gd name="connsiteY80" fmla="*/ 154529 h 236482"/>
              <a:gd name="connsiteX81" fmla="*/ 383917 w 416208"/>
              <a:gd name="connsiteY81" fmla="*/ 141286 h 236482"/>
              <a:gd name="connsiteX82" fmla="*/ 394322 w 416208"/>
              <a:gd name="connsiteY82" fmla="*/ 133245 h 236482"/>
              <a:gd name="connsiteX83" fmla="*/ 416551 w 416208"/>
              <a:gd name="connsiteY83" fmla="*/ 130880 h 236482"/>
              <a:gd name="connsiteX84" fmla="*/ 417970 w 416208"/>
              <a:gd name="connsiteY84" fmla="*/ 120948 h 236482"/>
              <a:gd name="connsiteX85" fmla="*/ 409457 w 416208"/>
              <a:gd name="connsiteY85" fmla="*/ 104867 h 236482"/>
              <a:gd name="connsiteX86" fmla="*/ 415605 w 416208"/>
              <a:gd name="connsiteY86" fmla="*/ 89733 h 236482"/>
              <a:gd name="connsiteX87" fmla="*/ 413713 w 416208"/>
              <a:gd name="connsiteY87" fmla="*/ 80746 h 236482"/>
              <a:gd name="connsiteX88" fmla="*/ 377768 w 416208"/>
              <a:gd name="connsiteY88" fmla="*/ 71287 h 236482"/>
              <a:gd name="connsiteX89" fmla="*/ 364052 w 416208"/>
              <a:gd name="connsiteY89" fmla="*/ 71760 h 236482"/>
              <a:gd name="connsiteX90" fmla="*/ 347025 w 416208"/>
              <a:gd name="connsiteY90" fmla="*/ 58044 h 236482"/>
              <a:gd name="connsiteX91" fmla="*/ 330472 w 416208"/>
              <a:gd name="connsiteY91" fmla="*/ 62774 h 236482"/>
              <a:gd name="connsiteX92" fmla="*/ 299256 w 416208"/>
              <a:gd name="connsiteY92" fmla="*/ 52368 h 236482"/>
              <a:gd name="connsiteX93" fmla="*/ 298310 w 416208"/>
              <a:gd name="connsiteY93" fmla="*/ 46693 h 236482"/>
              <a:gd name="connsiteX94" fmla="*/ 287905 w 416208"/>
              <a:gd name="connsiteY94" fmla="*/ 33923 h 236482"/>
              <a:gd name="connsiteX95" fmla="*/ 268986 w 416208"/>
              <a:gd name="connsiteY95" fmla="*/ 32977 h 236482"/>
              <a:gd name="connsiteX96" fmla="*/ 265676 w 416208"/>
              <a:gd name="connsiteY96" fmla="*/ 23991 h 236482"/>
              <a:gd name="connsiteX97" fmla="*/ 269932 w 416208"/>
              <a:gd name="connsiteY97" fmla="*/ 17842 h 236482"/>
              <a:gd name="connsiteX98" fmla="*/ 251960 w 416208"/>
              <a:gd name="connsiteY98" fmla="*/ 1761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6208" h="236482">
                <a:moveTo>
                  <a:pt x="251960" y="1761"/>
                </a:moveTo>
                <a:lnTo>
                  <a:pt x="229257" y="4126"/>
                </a:lnTo>
                <a:lnTo>
                  <a:pt x="222163" y="2707"/>
                </a:lnTo>
                <a:lnTo>
                  <a:pt x="217433" y="9329"/>
                </a:lnTo>
                <a:lnTo>
                  <a:pt x="208920" y="8383"/>
                </a:lnTo>
                <a:lnTo>
                  <a:pt x="208920" y="8383"/>
                </a:lnTo>
                <a:lnTo>
                  <a:pt x="189528" y="9802"/>
                </a:lnTo>
                <a:lnTo>
                  <a:pt x="183853" y="16423"/>
                </a:lnTo>
                <a:lnTo>
                  <a:pt x="184799" y="31085"/>
                </a:lnTo>
                <a:lnTo>
                  <a:pt x="175340" y="28247"/>
                </a:lnTo>
                <a:lnTo>
                  <a:pt x="155002" y="29666"/>
                </a:lnTo>
                <a:lnTo>
                  <a:pt x="147907" y="22572"/>
                </a:lnTo>
                <a:lnTo>
                  <a:pt x="140340" y="27774"/>
                </a:lnTo>
                <a:lnTo>
                  <a:pt x="130881" y="23518"/>
                </a:lnTo>
                <a:lnTo>
                  <a:pt x="112908" y="23045"/>
                </a:lnTo>
                <a:lnTo>
                  <a:pt x="86422" y="15950"/>
                </a:lnTo>
                <a:lnTo>
                  <a:pt x="62774" y="13585"/>
                </a:lnTo>
                <a:lnTo>
                  <a:pt x="45274" y="14531"/>
                </a:lnTo>
                <a:lnTo>
                  <a:pt x="33923" y="22099"/>
                </a:lnTo>
                <a:lnTo>
                  <a:pt x="23517" y="23518"/>
                </a:lnTo>
                <a:lnTo>
                  <a:pt x="38180" y="48585"/>
                </a:lnTo>
                <a:lnTo>
                  <a:pt x="36761" y="57098"/>
                </a:lnTo>
                <a:lnTo>
                  <a:pt x="25882" y="60409"/>
                </a:lnTo>
                <a:lnTo>
                  <a:pt x="7910" y="84530"/>
                </a:lnTo>
                <a:lnTo>
                  <a:pt x="15477" y="97773"/>
                </a:lnTo>
                <a:lnTo>
                  <a:pt x="10275" y="95881"/>
                </a:lnTo>
                <a:lnTo>
                  <a:pt x="5072" y="103922"/>
                </a:lnTo>
                <a:lnTo>
                  <a:pt x="1761" y="115746"/>
                </a:lnTo>
                <a:lnTo>
                  <a:pt x="15477" y="123786"/>
                </a:lnTo>
                <a:lnTo>
                  <a:pt x="18315" y="131353"/>
                </a:lnTo>
                <a:lnTo>
                  <a:pt x="27301" y="125205"/>
                </a:lnTo>
                <a:lnTo>
                  <a:pt x="42436" y="128516"/>
                </a:lnTo>
                <a:lnTo>
                  <a:pt x="57571" y="128516"/>
                </a:lnTo>
                <a:lnTo>
                  <a:pt x="68923" y="135610"/>
                </a:lnTo>
                <a:lnTo>
                  <a:pt x="76490" y="131353"/>
                </a:lnTo>
                <a:lnTo>
                  <a:pt x="93516" y="128516"/>
                </a:lnTo>
                <a:lnTo>
                  <a:pt x="98246" y="121421"/>
                </a:lnTo>
                <a:lnTo>
                  <a:pt x="108178" y="121421"/>
                </a:lnTo>
                <a:lnTo>
                  <a:pt x="113381" y="117165"/>
                </a:lnTo>
                <a:lnTo>
                  <a:pt x="128516" y="114327"/>
                </a:lnTo>
                <a:lnTo>
                  <a:pt x="146962" y="123313"/>
                </a:lnTo>
                <a:lnTo>
                  <a:pt x="156421" y="124732"/>
                </a:lnTo>
                <a:lnTo>
                  <a:pt x="168245" y="132299"/>
                </a:lnTo>
                <a:lnTo>
                  <a:pt x="168245" y="142232"/>
                </a:lnTo>
                <a:lnTo>
                  <a:pt x="177231" y="147434"/>
                </a:lnTo>
                <a:lnTo>
                  <a:pt x="182434" y="159731"/>
                </a:lnTo>
                <a:lnTo>
                  <a:pt x="191893" y="166826"/>
                </a:lnTo>
                <a:lnTo>
                  <a:pt x="190947" y="171555"/>
                </a:lnTo>
                <a:lnTo>
                  <a:pt x="195677" y="174393"/>
                </a:lnTo>
                <a:lnTo>
                  <a:pt x="190001" y="176758"/>
                </a:lnTo>
                <a:lnTo>
                  <a:pt x="175812" y="175812"/>
                </a:lnTo>
                <a:lnTo>
                  <a:pt x="172975" y="171555"/>
                </a:lnTo>
                <a:lnTo>
                  <a:pt x="168245" y="173920"/>
                </a:lnTo>
                <a:lnTo>
                  <a:pt x="170610" y="179123"/>
                </a:lnTo>
                <a:lnTo>
                  <a:pt x="165407" y="188582"/>
                </a:lnTo>
                <a:lnTo>
                  <a:pt x="163042" y="198514"/>
                </a:lnTo>
                <a:lnTo>
                  <a:pt x="157367" y="201825"/>
                </a:lnTo>
                <a:lnTo>
                  <a:pt x="168718" y="207028"/>
                </a:lnTo>
                <a:lnTo>
                  <a:pt x="179123" y="202298"/>
                </a:lnTo>
                <a:lnTo>
                  <a:pt x="190474" y="207501"/>
                </a:lnTo>
                <a:lnTo>
                  <a:pt x="206082" y="185744"/>
                </a:lnTo>
                <a:lnTo>
                  <a:pt x="212230" y="169664"/>
                </a:lnTo>
                <a:lnTo>
                  <a:pt x="233514" y="165880"/>
                </a:lnTo>
                <a:lnTo>
                  <a:pt x="236825" y="177231"/>
                </a:lnTo>
                <a:lnTo>
                  <a:pt x="274662" y="184326"/>
                </a:lnTo>
                <a:lnTo>
                  <a:pt x="282702" y="190947"/>
                </a:lnTo>
                <a:lnTo>
                  <a:pt x="261419" y="200879"/>
                </a:lnTo>
                <a:lnTo>
                  <a:pt x="258108" y="206555"/>
                </a:lnTo>
                <a:lnTo>
                  <a:pt x="285540" y="215068"/>
                </a:lnTo>
                <a:lnTo>
                  <a:pt x="282702" y="228784"/>
                </a:lnTo>
                <a:lnTo>
                  <a:pt x="296891" y="234933"/>
                </a:lnTo>
                <a:lnTo>
                  <a:pt x="326688" y="217906"/>
                </a:lnTo>
                <a:lnTo>
                  <a:pt x="351755" y="212703"/>
                </a:lnTo>
                <a:lnTo>
                  <a:pt x="354593" y="202298"/>
                </a:lnTo>
                <a:lnTo>
                  <a:pt x="330472" y="204190"/>
                </a:lnTo>
                <a:lnTo>
                  <a:pt x="317702" y="197096"/>
                </a:lnTo>
                <a:lnTo>
                  <a:pt x="312972" y="178650"/>
                </a:lnTo>
                <a:lnTo>
                  <a:pt x="331418" y="167772"/>
                </a:lnTo>
                <a:lnTo>
                  <a:pt x="353174" y="166353"/>
                </a:lnTo>
                <a:lnTo>
                  <a:pt x="367363" y="156894"/>
                </a:lnTo>
                <a:lnTo>
                  <a:pt x="385809" y="154529"/>
                </a:lnTo>
                <a:lnTo>
                  <a:pt x="383917" y="141286"/>
                </a:lnTo>
                <a:lnTo>
                  <a:pt x="394322" y="133245"/>
                </a:lnTo>
                <a:lnTo>
                  <a:pt x="416551" y="130880"/>
                </a:lnTo>
                <a:lnTo>
                  <a:pt x="417970" y="120948"/>
                </a:lnTo>
                <a:lnTo>
                  <a:pt x="409457" y="104867"/>
                </a:lnTo>
                <a:lnTo>
                  <a:pt x="415605" y="89733"/>
                </a:lnTo>
                <a:lnTo>
                  <a:pt x="413713" y="80746"/>
                </a:lnTo>
                <a:lnTo>
                  <a:pt x="377768" y="71287"/>
                </a:lnTo>
                <a:lnTo>
                  <a:pt x="364052" y="71760"/>
                </a:lnTo>
                <a:lnTo>
                  <a:pt x="347025" y="58044"/>
                </a:lnTo>
                <a:lnTo>
                  <a:pt x="330472" y="62774"/>
                </a:lnTo>
                <a:lnTo>
                  <a:pt x="299256" y="52368"/>
                </a:lnTo>
                <a:lnTo>
                  <a:pt x="298310" y="46693"/>
                </a:lnTo>
                <a:lnTo>
                  <a:pt x="287905" y="33923"/>
                </a:lnTo>
                <a:lnTo>
                  <a:pt x="268986" y="32977"/>
                </a:lnTo>
                <a:lnTo>
                  <a:pt x="265676" y="23991"/>
                </a:lnTo>
                <a:lnTo>
                  <a:pt x="269932" y="17842"/>
                </a:lnTo>
                <a:lnTo>
                  <a:pt x="25196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94A210D5-5386-45E0-B4B4-F675EE02185D}"/>
              </a:ext>
            </a:extLst>
          </p:cNvPr>
          <p:cNvSpPr/>
          <p:nvPr/>
        </p:nvSpPr>
        <p:spPr>
          <a:xfrm>
            <a:off x="5942500" y="1304532"/>
            <a:ext cx="1020037" cy="479474"/>
          </a:xfrm>
          <a:custGeom>
            <a:avLst/>
            <a:gdLst>
              <a:gd name="connsiteX0" fmla="*/ 386754 w 449316"/>
              <a:gd name="connsiteY0" fmla="*/ 98246 h 250671"/>
              <a:gd name="connsiteX1" fmla="*/ 374930 w 449316"/>
              <a:gd name="connsiteY1" fmla="*/ 103921 h 250671"/>
              <a:gd name="connsiteX2" fmla="*/ 349390 w 449316"/>
              <a:gd name="connsiteY2" fmla="*/ 124259 h 250671"/>
              <a:gd name="connsiteX3" fmla="*/ 345133 w 449316"/>
              <a:gd name="connsiteY3" fmla="*/ 145542 h 250671"/>
              <a:gd name="connsiteX4" fmla="*/ 336147 w 449316"/>
              <a:gd name="connsiteY4" fmla="*/ 145542 h 250671"/>
              <a:gd name="connsiteX5" fmla="*/ 325269 w 449316"/>
              <a:gd name="connsiteY5" fmla="*/ 131353 h 250671"/>
              <a:gd name="connsiteX6" fmla="*/ 294053 w 449316"/>
              <a:gd name="connsiteY6" fmla="*/ 130407 h 250671"/>
              <a:gd name="connsiteX7" fmla="*/ 281756 w 449316"/>
              <a:gd name="connsiteY7" fmla="*/ 106759 h 250671"/>
              <a:gd name="connsiteX8" fmla="*/ 269932 w 449316"/>
              <a:gd name="connsiteY8" fmla="*/ 106286 h 250671"/>
              <a:gd name="connsiteX9" fmla="*/ 262837 w 449316"/>
              <a:gd name="connsiteY9" fmla="*/ 76963 h 250671"/>
              <a:gd name="connsiteX10" fmla="*/ 227365 w 449316"/>
              <a:gd name="connsiteY10" fmla="*/ 55679 h 250671"/>
              <a:gd name="connsiteX11" fmla="*/ 186690 w 449316"/>
              <a:gd name="connsiteY11" fmla="*/ 58044 h 250671"/>
              <a:gd name="connsiteX12" fmla="*/ 159731 w 449316"/>
              <a:gd name="connsiteY12" fmla="*/ 62301 h 250671"/>
              <a:gd name="connsiteX13" fmla="*/ 128989 w 449316"/>
              <a:gd name="connsiteY13" fmla="*/ 36288 h 250671"/>
              <a:gd name="connsiteX14" fmla="*/ 106286 w 449316"/>
              <a:gd name="connsiteY14" fmla="*/ 25409 h 250671"/>
              <a:gd name="connsiteX15" fmla="*/ 63247 w 449316"/>
              <a:gd name="connsiteY15" fmla="*/ 4126 h 250671"/>
              <a:gd name="connsiteX16" fmla="*/ 58044 w 449316"/>
              <a:gd name="connsiteY16" fmla="*/ 1761 h 250671"/>
              <a:gd name="connsiteX17" fmla="*/ 1761 w 449316"/>
              <a:gd name="connsiteY17" fmla="*/ 18788 h 250671"/>
              <a:gd name="connsiteX18" fmla="*/ 31085 w 449316"/>
              <a:gd name="connsiteY18" fmla="*/ 126624 h 250671"/>
              <a:gd name="connsiteX19" fmla="*/ 58517 w 449316"/>
              <a:gd name="connsiteY19" fmla="*/ 126151 h 250671"/>
              <a:gd name="connsiteX20" fmla="*/ 50950 w 449316"/>
              <a:gd name="connsiteY20" fmla="*/ 111489 h 250671"/>
              <a:gd name="connsiteX21" fmla="*/ 68922 w 449316"/>
              <a:gd name="connsiteY21" fmla="*/ 101084 h 250671"/>
              <a:gd name="connsiteX22" fmla="*/ 84530 w 449316"/>
              <a:gd name="connsiteY22" fmla="*/ 84057 h 250671"/>
              <a:gd name="connsiteX23" fmla="*/ 121421 w 449316"/>
              <a:gd name="connsiteY23" fmla="*/ 99665 h 250671"/>
              <a:gd name="connsiteX24" fmla="*/ 130407 w 449316"/>
              <a:gd name="connsiteY24" fmla="*/ 122840 h 250671"/>
              <a:gd name="connsiteX25" fmla="*/ 141286 w 449316"/>
              <a:gd name="connsiteY25" fmla="*/ 128989 h 250671"/>
              <a:gd name="connsiteX26" fmla="*/ 167299 w 449316"/>
              <a:gd name="connsiteY26" fmla="*/ 127570 h 250671"/>
              <a:gd name="connsiteX27" fmla="*/ 176758 w 449316"/>
              <a:gd name="connsiteY27" fmla="*/ 133245 h 250671"/>
              <a:gd name="connsiteX28" fmla="*/ 197095 w 449316"/>
              <a:gd name="connsiteY28" fmla="*/ 163515 h 250671"/>
              <a:gd name="connsiteX29" fmla="*/ 230203 w 449316"/>
              <a:gd name="connsiteY29" fmla="*/ 184325 h 250671"/>
              <a:gd name="connsiteX30" fmla="*/ 250068 w 449316"/>
              <a:gd name="connsiteY30" fmla="*/ 198514 h 250671"/>
              <a:gd name="connsiteX31" fmla="*/ 279391 w 449316"/>
              <a:gd name="connsiteY31" fmla="*/ 213649 h 250671"/>
              <a:gd name="connsiteX32" fmla="*/ 315810 w 449316"/>
              <a:gd name="connsiteY32" fmla="*/ 226419 h 250671"/>
              <a:gd name="connsiteX33" fmla="*/ 319593 w 449316"/>
              <a:gd name="connsiteY33" fmla="*/ 245338 h 250671"/>
              <a:gd name="connsiteX34" fmla="*/ 333309 w 449316"/>
              <a:gd name="connsiteY34" fmla="*/ 245338 h 250671"/>
              <a:gd name="connsiteX35" fmla="*/ 353647 w 449316"/>
              <a:gd name="connsiteY35" fmla="*/ 251959 h 250671"/>
              <a:gd name="connsiteX36" fmla="*/ 359795 w 449316"/>
              <a:gd name="connsiteY36" fmla="*/ 220744 h 250671"/>
              <a:gd name="connsiteX37" fmla="*/ 348444 w 449316"/>
              <a:gd name="connsiteY37" fmla="*/ 198514 h 250671"/>
              <a:gd name="connsiteX38" fmla="*/ 328580 w 449316"/>
              <a:gd name="connsiteY38" fmla="*/ 190947 h 250671"/>
              <a:gd name="connsiteX39" fmla="*/ 331417 w 449316"/>
              <a:gd name="connsiteY39" fmla="*/ 177704 h 250671"/>
              <a:gd name="connsiteX40" fmla="*/ 352228 w 449316"/>
              <a:gd name="connsiteY40" fmla="*/ 179123 h 250671"/>
              <a:gd name="connsiteX41" fmla="*/ 359322 w 449316"/>
              <a:gd name="connsiteY41" fmla="*/ 162569 h 250671"/>
              <a:gd name="connsiteX42" fmla="*/ 361687 w 449316"/>
              <a:gd name="connsiteY42" fmla="*/ 143651 h 250671"/>
              <a:gd name="connsiteX43" fmla="*/ 391957 w 449316"/>
              <a:gd name="connsiteY43" fmla="*/ 136556 h 250671"/>
              <a:gd name="connsiteX44" fmla="*/ 391011 w 449316"/>
              <a:gd name="connsiteY44" fmla="*/ 150272 h 250671"/>
              <a:gd name="connsiteX45" fmla="*/ 397159 w 449316"/>
              <a:gd name="connsiteY45" fmla="*/ 158785 h 250671"/>
              <a:gd name="connsiteX46" fmla="*/ 407092 w 449316"/>
              <a:gd name="connsiteY46" fmla="*/ 157840 h 250671"/>
              <a:gd name="connsiteX47" fmla="*/ 426483 w 449316"/>
              <a:gd name="connsiteY47" fmla="*/ 160677 h 250671"/>
              <a:gd name="connsiteX48" fmla="*/ 451078 w 449316"/>
              <a:gd name="connsiteY48" fmla="*/ 139394 h 250671"/>
              <a:gd name="connsiteX49" fmla="*/ 417497 w 449316"/>
              <a:gd name="connsiteY49" fmla="*/ 123786 h 250671"/>
              <a:gd name="connsiteX50" fmla="*/ 402362 w 449316"/>
              <a:gd name="connsiteY50" fmla="*/ 131353 h 250671"/>
              <a:gd name="connsiteX51" fmla="*/ 380606 w 449316"/>
              <a:gd name="connsiteY51" fmla="*/ 120475 h 250671"/>
              <a:gd name="connsiteX52" fmla="*/ 395267 w 449316"/>
              <a:gd name="connsiteY52" fmla="*/ 101084 h 250671"/>
              <a:gd name="connsiteX53" fmla="*/ 386754 w 449316"/>
              <a:gd name="connsiteY53" fmla="*/ 98246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49316" h="250671">
                <a:moveTo>
                  <a:pt x="386754" y="98246"/>
                </a:moveTo>
                <a:lnTo>
                  <a:pt x="374930" y="103921"/>
                </a:lnTo>
                <a:lnTo>
                  <a:pt x="349390" y="124259"/>
                </a:lnTo>
                <a:lnTo>
                  <a:pt x="345133" y="145542"/>
                </a:lnTo>
                <a:lnTo>
                  <a:pt x="336147" y="145542"/>
                </a:lnTo>
                <a:lnTo>
                  <a:pt x="325269" y="131353"/>
                </a:lnTo>
                <a:lnTo>
                  <a:pt x="294053" y="130407"/>
                </a:lnTo>
                <a:lnTo>
                  <a:pt x="281756" y="106759"/>
                </a:lnTo>
                <a:lnTo>
                  <a:pt x="269932" y="106286"/>
                </a:lnTo>
                <a:lnTo>
                  <a:pt x="262837" y="76963"/>
                </a:lnTo>
                <a:lnTo>
                  <a:pt x="227365" y="55679"/>
                </a:lnTo>
                <a:lnTo>
                  <a:pt x="186690" y="58044"/>
                </a:lnTo>
                <a:lnTo>
                  <a:pt x="159731" y="62301"/>
                </a:lnTo>
                <a:lnTo>
                  <a:pt x="128989" y="36288"/>
                </a:lnTo>
                <a:lnTo>
                  <a:pt x="106286" y="25409"/>
                </a:lnTo>
                <a:lnTo>
                  <a:pt x="63247" y="4126"/>
                </a:lnTo>
                <a:lnTo>
                  <a:pt x="58044" y="1761"/>
                </a:lnTo>
                <a:lnTo>
                  <a:pt x="1761" y="18788"/>
                </a:lnTo>
                <a:lnTo>
                  <a:pt x="31085" y="126624"/>
                </a:lnTo>
                <a:lnTo>
                  <a:pt x="58517" y="126151"/>
                </a:lnTo>
                <a:lnTo>
                  <a:pt x="50950" y="111489"/>
                </a:lnTo>
                <a:lnTo>
                  <a:pt x="68922" y="101084"/>
                </a:lnTo>
                <a:lnTo>
                  <a:pt x="84530" y="84057"/>
                </a:lnTo>
                <a:lnTo>
                  <a:pt x="121421" y="99665"/>
                </a:lnTo>
                <a:lnTo>
                  <a:pt x="130407" y="122840"/>
                </a:lnTo>
                <a:lnTo>
                  <a:pt x="141286" y="128989"/>
                </a:lnTo>
                <a:lnTo>
                  <a:pt x="167299" y="127570"/>
                </a:lnTo>
                <a:lnTo>
                  <a:pt x="176758" y="133245"/>
                </a:lnTo>
                <a:lnTo>
                  <a:pt x="197095" y="163515"/>
                </a:lnTo>
                <a:lnTo>
                  <a:pt x="230203" y="184325"/>
                </a:lnTo>
                <a:lnTo>
                  <a:pt x="250068" y="198514"/>
                </a:lnTo>
                <a:lnTo>
                  <a:pt x="279391" y="213649"/>
                </a:lnTo>
                <a:lnTo>
                  <a:pt x="315810" y="226419"/>
                </a:lnTo>
                <a:lnTo>
                  <a:pt x="319593" y="245338"/>
                </a:lnTo>
                <a:lnTo>
                  <a:pt x="333309" y="245338"/>
                </a:lnTo>
                <a:lnTo>
                  <a:pt x="353647" y="251959"/>
                </a:lnTo>
                <a:lnTo>
                  <a:pt x="359795" y="220744"/>
                </a:lnTo>
                <a:lnTo>
                  <a:pt x="348444" y="198514"/>
                </a:lnTo>
                <a:lnTo>
                  <a:pt x="328580" y="190947"/>
                </a:lnTo>
                <a:lnTo>
                  <a:pt x="331417" y="177704"/>
                </a:lnTo>
                <a:lnTo>
                  <a:pt x="352228" y="179123"/>
                </a:lnTo>
                <a:lnTo>
                  <a:pt x="359322" y="162569"/>
                </a:lnTo>
                <a:lnTo>
                  <a:pt x="361687" y="143651"/>
                </a:lnTo>
                <a:lnTo>
                  <a:pt x="391957" y="136556"/>
                </a:lnTo>
                <a:lnTo>
                  <a:pt x="391011" y="150272"/>
                </a:lnTo>
                <a:lnTo>
                  <a:pt x="397159" y="158785"/>
                </a:lnTo>
                <a:lnTo>
                  <a:pt x="407092" y="157840"/>
                </a:lnTo>
                <a:lnTo>
                  <a:pt x="426483" y="160677"/>
                </a:lnTo>
                <a:lnTo>
                  <a:pt x="451078" y="139394"/>
                </a:lnTo>
                <a:lnTo>
                  <a:pt x="417497" y="123786"/>
                </a:lnTo>
                <a:lnTo>
                  <a:pt x="402362" y="131353"/>
                </a:lnTo>
                <a:lnTo>
                  <a:pt x="380606" y="120475"/>
                </a:lnTo>
                <a:lnTo>
                  <a:pt x="395267" y="101084"/>
                </a:lnTo>
                <a:lnTo>
                  <a:pt x="386754" y="9824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11A057BA-4166-499E-ADD3-8354AA4D3F0D}"/>
              </a:ext>
            </a:extLst>
          </p:cNvPr>
          <p:cNvSpPr/>
          <p:nvPr/>
        </p:nvSpPr>
        <p:spPr>
          <a:xfrm>
            <a:off x="5462544" y="2829803"/>
            <a:ext cx="622759" cy="370914"/>
          </a:xfrm>
          <a:custGeom>
            <a:avLst/>
            <a:gdLst>
              <a:gd name="connsiteX0" fmla="*/ 275135 w 274319"/>
              <a:gd name="connsiteY0" fmla="*/ 72233 h 193915"/>
              <a:gd name="connsiteX1" fmla="*/ 265203 w 274319"/>
              <a:gd name="connsiteY1" fmla="*/ 51422 h 193915"/>
              <a:gd name="connsiteX2" fmla="*/ 240608 w 274319"/>
              <a:gd name="connsiteY2" fmla="*/ 1761 h 193915"/>
              <a:gd name="connsiteX3" fmla="*/ 166353 w 274319"/>
              <a:gd name="connsiteY3" fmla="*/ 13112 h 193915"/>
              <a:gd name="connsiteX4" fmla="*/ 142705 w 274319"/>
              <a:gd name="connsiteY4" fmla="*/ 26828 h 193915"/>
              <a:gd name="connsiteX5" fmla="*/ 126151 w 274319"/>
              <a:gd name="connsiteY5" fmla="*/ 58517 h 193915"/>
              <a:gd name="connsiteX6" fmla="*/ 114327 w 274319"/>
              <a:gd name="connsiteY6" fmla="*/ 63247 h 193915"/>
              <a:gd name="connsiteX7" fmla="*/ 106760 w 274319"/>
              <a:gd name="connsiteY7" fmla="*/ 53314 h 193915"/>
              <a:gd name="connsiteX8" fmla="*/ 96828 w 274319"/>
              <a:gd name="connsiteY8" fmla="*/ 54733 h 193915"/>
              <a:gd name="connsiteX9" fmla="*/ 71287 w 274319"/>
              <a:gd name="connsiteY9" fmla="*/ 51895 h 193915"/>
              <a:gd name="connsiteX10" fmla="*/ 66558 w 274319"/>
              <a:gd name="connsiteY10" fmla="*/ 48585 h 193915"/>
              <a:gd name="connsiteX11" fmla="*/ 36288 w 274319"/>
              <a:gd name="connsiteY11" fmla="*/ 49531 h 193915"/>
              <a:gd name="connsiteX12" fmla="*/ 29193 w 274319"/>
              <a:gd name="connsiteY12" fmla="*/ 52368 h 193915"/>
              <a:gd name="connsiteX13" fmla="*/ 17842 w 274319"/>
              <a:gd name="connsiteY13" fmla="*/ 44328 h 193915"/>
              <a:gd name="connsiteX14" fmla="*/ 12167 w 274319"/>
              <a:gd name="connsiteY14" fmla="*/ 58990 h 193915"/>
              <a:gd name="connsiteX15" fmla="*/ 15477 w 274319"/>
              <a:gd name="connsiteY15" fmla="*/ 71760 h 193915"/>
              <a:gd name="connsiteX16" fmla="*/ 4599 w 274319"/>
              <a:gd name="connsiteY16" fmla="*/ 81692 h 193915"/>
              <a:gd name="connsiteX17" fmla="*/ 6491 w 274319"/>
              <a:gd name="connsiteY17" fmla="*/ 94462 h 193915"/>
              <a:gd name="connsiteX18" fmla="*/ 3653 w 274319"/>
              <a:gd name="connsiteY18" fmla="*/ 100611 h 193915"/>
              <a:gd name="connsiteX19" fmla="*/ 6964 w 274319"/>
              <a:gd name="connsiteY19" fmla="*/ 114327 h 193915"/>
              <a:gd name="connsiteX20" fmla="*/ 1761 w 274319"/>
              <a:gd name="connsiteY20" fmla="*/ 115746 h 193915"/>
              <a:gd name="connsiteX21" fmla="*/ 9802 w 274319"/>
              <a:gd name="connsiteY21" fmla="*/ 128043 h 193915"/>
              <a:gd name="connsiteX22" fmla="*/ 15950 w 274319"/>
              <a:gd name="connsiteY22" fmla="*/ 150272 h 193915"/>
              <a:gd name="connsiteX23" fmla="*/ 20680 w 274319"/>
              <a:gd name="connsiteY23" fmla="*/ 159258 h 193915"/>
              <a:gd name="connsiteX24" fmla="*/ 20680 w 274319"/>
              <a:gd name="connsiteY24" fmla="*/ 175339 h 193915"/>
              <a:gd name="connsiteX25" fmla="*/ 28248 w 274319"/>
              <a:gd name="connsiteY25" fmla="*/ 193312 h 193915"/>
              <a:gd name="connsiteX26" fmla="*/ 46693 w 274319"/>
              <a:gd name="connsiteY26" fmla="*/ 194731 h 193915"/>
              <a:gd name="connsiteX27" fmla="*/ 55206 w 274319"/>
              <a:gd name="connsiteY27" fmla="*/ 190474 h 193915"/>
              <a:gd name="connsiteX28" fmla="*/ 67976 w 274319"/>
              <a:gd name="connsiteY28" fmla="*/ 191420 h 193915"/>
              <a:gd name="connsiteX29" fmla="*/ 71760 w 274319"/>
              <a:gd name="connsiteY29" fmla="*/ 183380 h 193915"/>
              <a:gd name="connsiteX30" fmla="*/ 78855 w 274319"/>
              <a:gd name="connsiteY30" fmla="*/ 181488 h 193915"/>
              <a:gd name="connsiteX31" fmla="*/ 84057 w 274319"/>
              <a:gd name="connsiteY31" fmla="*/ 173447 h 193915"/>
              <a:gd name="connsiteX32" fmla="*/ 90679 w 274319"/>
              <a:gd name="connsiteY32" fmla="*/ 171556 h 193915"/>
              <a:gd name="connsiteX33" fmla="*/ 112908 w 274319"/>
              <a:gd name="connsiteY33" fmla="*/ 170137 h 193915"/>
              <a:gd name="connsiteX34" fmla="*/ 129462 w 274319"/>
              <a:gd name="connsiteY34" fmla="*/ 164461 h 193915"/>
              <a:gd name="connsiteX35" fmla="*/ 144124 w 274319"/>
              <a:gd name="connsiteY35" fmla="*/ 151691 h 193915"/>
              <a:gd name="connsiteX36" fmla="*/ 152164 w 274319"/>
              <a:gd name="connsiteY36" fmla="*/ 153583 h 193915"/>
              <a:gd name="connsiteX37" fmla="*/ 163515 w 274319"/>
              <a:gd name="connsiteY37" fmla="*/ 152164 h 193915"/>
              <a:gd name="connsiteX38" fmla="*/ 185745 w 274319"/>
              <a:gd name="connsiteY38" fmla="*/ 130881 h 193915"/>
              <a:gd name="connsiteX39" fmla="*/ 227366 w 274319"/>
              <a:gd name="connsiteY39" fmla="*/ 116692 h 193915"/>
              <a:gd name="connsiteX40" fmla="*/ 252432 w 274319"/>
              <a:gd name="connsiteY40" fmla="*/ 103922 h 193915"/>
              <a:gd name="connsiteX41" fmla="*/ 252432 w 274319"/>
              <a:gd name="connsiteY41" fmla="*/ 93989 h 193915"/>
              <a:gd name="connsiteX42" fmla="*/ 256689 w 274319"/>
              <a:gd name="connsiteY42" fmla="*/ 80273 h 193915"/>
              <a:gd name="connsiteX43" fmla="*/ 275135 w 274319"/>
              <a:gd name="connsiteY43" fmla="*/ 72233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319" h="193915">
                <a:moveTo>
                  <a:pt x="275135" y="72233"/>
                </a:moveTo>
                <a:lnTo>
                  <a:pt x="265203" y="51422"/>
                </a:lnTo>
                <a:lnTo>
                  <a:pt x="240608" y="1761"/>
                </a:lnTo>
                <a:lnTo>
                  <a:pt x="166353" y="13112"/>
                </a:lnTo>
                <a:lnTo>
                  <a:pt x="142705" y="26828"/>
                </a:lnTo>
                <a:lnTo>
                  <a:pt x="126151" y="58517"/>
                </a:lnTo>
                <a:lnTo>
                  <a:pt x="114327" y="63247"/>
                </a:lnTo>
                <a:lnTo>
                  <a:pt x="106760" y="53314"/>
                </a:lnTo>
                <a:lnTo>
                  <a:pt x="96828" y="54733"/>
                </a:lnTo>
                <a:lnTo>
                  <a:pt x="71287" y="51895"/>
                </a:lnTo>
                <a:lnTo>
                  <a:pt x="66558" y="48585"/>
                </a:lnTo>
                <a:lnTo>
                  <a:pt x="36288" y="49531"/>
                </a:lnTo>
                <a:lnTo>
                  <a:pt x="29193" y="52368"/>
                </a:lnTo>
                <a:lnTo>
                  <a:pt x="17842" y="44328"/>
                </a:lnTo>
                <a:lnTo>
                  <a:pt x="12167" y="58990"/>
                </a:lnTo>
                <a:lnTo>
                  <a:pt x="15477" y="71760"/>
                </a:lnTo>
                <a:lnTo>
                  <a:pt x="4599" y="81692"/>
                </a:lnTo>
                <a:lnTo>
                  <a:pt x="6491" y="94462"/>
                </a:lnTo>
                <a:lnTo>
                  <a:pt x="3653" y="100611"/>
                </a:lnTo>
                <a:lnTo>
                  <a:pt x="6964" y="114327"/>
                </a:lnTo>
                <a:lnTo>
                  <a:pt x="1761" y="115746"/>
                </a:lnTo>
                <a:lnTo>
                  <a:pt x="9802" y="128043"/>
                </a:lnTo>
                <a:lnTo>
                  <a:pt x="15950" y="150272"/>
                </a:lnTo>
                <a:lnTo>
                  <a:pt x="20680" y="159258"/>
                </a:lnTo>
                <a:lnTo>
                  <a:pt x="20680" y="175339"/>
                </a:lnTo>
                <a:lnTo>
                  <a:pt x="28248" y="193312"/>
                </a:lnTo>
                <a:lnTo>
                  <a:pt x="46693" y="194731"/>
                </a:lnTo>
                <a:lnTo>
                  <a:pt x="55206" y="190474"/>
                </a:lnTo>
                <a:lnTo>
                  <a:pt x="67976" y="191420"/>
                </a:lnTo>
                <a:lnTo>
                  <a:pt x="71760" y="183380"/>
                </a:lnTo>
                <a:lnTo>
                  <a:pt x="78855" y="181488"/>
                </a:lnTo>
                <a:lnTo>
                  <a:pt x="84057" y="173447"/>
                </a:lnTo>
                <a:lnTo>
                  <a:pt x="90679" y="171556"/>
                </a:lnTo>
                <a:lnTo>
                  <a:pt x="112908" y="170137"/>
                </a:lnTo>
                <a:lnTo>
                  <a:pt x="129462" y="164461"/>
                </a:lnTo>
                <a:lnTo>
                  <a:pt x="144124" y="151691"/>
                </a:lnTo>
                <a:lnTo>
                  <a:pt x="152164" y="153583"/>
                </a:lnTo>
                <a:lnTo>
                  <a:pt x="163515" y="152164"/>
                </a:lnTo>
                <a:lnTo>
                  <a:pt x="185745" y="130881"/>
                </a:lnTo>
                <a:lnTo>
                  <a:pt x="227366" y="116692"/>
                </a:lnTo>
                <a:lnTo>
                  <a:pt x="252432" y="103922"/>
                </a:lnTo>
                <a:lnTo>
                  <a:pt x="252432" y="93989"/>
                </a:lnTo>
                <a:lnTo>
                  <a:pt x="256689" y="80273"/>
                </a:lnTo>
                <a:lnTo>
                  <a:pt x="275135" y="722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F03F5DA1-1734-4840-84A8-7BA73240BD14}"/>
              </a:ext>
            </a:extLst>
          </p:cNvPr>
          <p:cNvSpPr/>
          <p:nvPr/>
        </p:nvSpPr>
        <p:spPr>
          <a:xfrm>
            <a:off x="3869137" y="5194607"/>
            <a:ext cx="966351" cy="732781"/>
          </a:xfrm>
          <a:custGeom>
            <a:avLst/>
            <a:gdLst>
              <a:gd name="connsiteX0" fmla="*/ 393848 w 425668"/>
              <a:gd name="connsiteY0" fmla="*/ 6491 h 383101"/>
              <a:gd name="connsiteX1" fmla="*/ 380133 w 425668"/>
              <a:gd name="connsiteY1" fmla="*/ 3653 h 383101"/>
              <a:gd name="connsiteX2" fmla="*/ 371146 w 425668"/>
              <a:gd name="connsiteY2" fmla="*/ 7437 h 383101"/>
              <a:gd name="connsiteX3" fmla="*/ 358849 w 425668"/>
              <a:gd name="connsiteY3" fmla="*/ 2234 h 383101"/>
              <a:gd name="connsiteX4" fmla="*/ 348444 w 425668"/>
              <a:gd name="connsiteY4" fmla="*/ 1761 h 383101"/>
              <a:gd name="connsiteX5" fmla="*/ 310607 w 425668"/>
              <a:gd name="connsiteY5" fmla="*/ 23991 h 383101"/>
              <a:gd name="connsiteX6" fmla="*/ 286013 w 425668"/>
              <a:gd name="connsiteY6" fmla="*/ 46220 h 383101"/>
              <a:gd name="connsiteX7" fmla="*/ 276554 w 425668"/>
              <a:gd name="connsiteY7" fmla="*/ 66557 h 383101"/>
              <a:gd name="connsiteX8" fmla="*/ 268513 w 425668"/>
              <a:gd name="connsiteY8" fmla="*/ 77908 h 383101"/>
              <a:gd name="connsiteX9" fmla="*/ 254324 w 425668"/>
              <a:gd name="connsiteY9" fmla="*/ 80273 h 383101"/>
              <a:gd name="connsiteX10" fmla="*/ 248648 w 425668"/>
              <a:gd name="connsiteY10" fmla="*/ 94462 h 383101"/>
              <a:gd name="connsiteX11" fmla="*/ 245811 w 425668"/>
              <a:gd name="connsiteY11" fmla="*/ 103921 h 383101"/>
              <a:gd name="connsiteX12" fmla="*/ 228784 w 425668"/>
              <a:gd name="connsiteY12" fmla="*/ 111016 h 383101"/>
              <a:gd name="connsiteX13" fmla="*/ 207974 w 425668"/>
              <a:gd name="connsiteY13" fmla="*/ 109597 h 383101"/>
              <a:gd name="connsiteX14" fmla="*/ 196150 w 425668"/>
              <a:gd name="connsiteY14" fmla="*/ 101084 h 383101"/>
              <a:gd name="connsiteX15" fmla="*/ 185271 w 425668"/>
              <a:gd name="connsiteY15" fmla="*/ 97300 h 383101"/>
              <a:gd name="connsiteX16" fmla="*/ 172501 w 425668"/>
              <a:gd name="connsiteY16" fmla="*/ 104395 h 383101"/>
              <a:gd name="connsiteX17" fmla="*/ 165407 w 425668"/>
              <a:gd name="connsiteY17" fmla="*/ 119056 h 383101"/>
              <a:gd name="connsiteX18" fmla="*/ 152636 w 425668"/>
              <a:gd name="connsiteY18" fmla="*/ 128043 h 383101"/>
              <a:gd name="connsiteX19" fmla="*/ 139394 w 425668"/>
              <a:gd name="connsiteY19" fmla="*/ 141286 h 383101"/>
              <a:gd name="connsiteX20" fmla="*/ 120475 w 425668"/>
              <a:gd name="connsiteY20" fmla="*/ 144597 h 383101"/>
              <a:gd name="connsiteX21" fmla="*/ 115273 w 425668"/>
              <a:gd name="connsiteY21" fmla="*/ 133718 h 383101"/>
              <a:gd name="connsiteX22" fmla="*/ 118583 w 425668"/>
              <a:gd name="connsiteY22" fmla="*/ 115746 h 383101"/>
              <a:gd name="connsiteX23" fmla="*/ 104394 w 425668"/>
              <a:gd name="connsiteY23" fmla="*/ 86895 h 383101"/>
              <a:gd name="connsiteX24" fmla="*/ 97773 w 425668"/>
              <a:gd name="connsiteY24" fmla="*/ 82165 h 383101"/>
              <a:gd name="connsiteX25" fmla="*/ 92570 w 425668"/>
              <a:gd name="connsiteY25" fmla="*/ 193785 h 383101"/>
              <a:gd name="connsiteX26" fmla="*/ 68922 w 425668"/>
              <a:gd name="connsiteY26" fmla="*/ 208920 h 383101"/>
              <a:gd name="connsiteX27" fmla="*/ 55206 w 425668"/>
              <a:gd name="connsiteY27" fmla="*/ 211284 h 383101"/>
              <a:gd name="connsiteX28" fmla="*/ 39598 w 425668"/>
              <a:gd name="connsiteY28" fmla="*/ 205609 h 383101"/>
              <a:gd name="connsiteX29" fmla="*/ 28247 w 425668"/>
              <a:gd name="connsiteY29" fmla="*/ 203244 h 383101"/>
              <a:gd name="connsiteX30" fmla="*/ 24463 w 425668"/>
              <a:gd name="connsiteY30" fmla="*/ 190474 h 383101"/>
              <a:gd name="connsiteX31" fmla="*/ 14531 w 425668"/>
              <a:gd name="connsiteY31" fmla="*/ 181961 h 383101"/>
              <a:gd name="connsiteX32" fmla="*/ 1761 w 425668"/>
              <a:gd name="connsiteY32" fmla="*/ 197096 h 383101"/>
              <a:gd name="connsiteX33" fmla="*/ 18315 w 425668"/>
              <a:gd name="connsiteY33" fmla="*/ 235879 h 383101"/>
              <a:gd name="connsiteX34" fmla="*/ 18315 w 425668"/>
              <a:gd name="connsiteY34" fmla="*/ 236352 h 383101"/>
              <a:gd name="connsiteX35" fmla="*/ 30139 w 425668"/>
              <a:gd name="connsiteY35" fmla="*/ 261419 h 383101"/>
              <a:gd name="connsiteX36" fmla="*/ 45274 w 425668"/>
              <a:gd name="connsiteY36" fmla="*/ 289796 h 383101"/>
              <a:gd name="connsiteX37" fmla="*/ 44328 w 425668"/>
              <a:gd name="connsiteY37" fmla="*/ 312499 h 383101"/>
              <a:gd name="connsiteX38" fmla="*/ 36287 w 425668"/>
              <a:gd name="connsiteY38" fmla="*/ 318174 h 383101"/>
              <a:gd name="connsiteX39" fmla="*/ 42909 w 425668"/>
              <a:gd name="connsiteY39" fmla="*/ 338039 h 383101"/>
              <a:gd name="connsiteX40" fmla="*/ 41963 w 425668"/>
              <a:gd name="connsiteY40" fmla="*/ 356011 h 383101"/>
              <a:gd name="connsiteX41" fmla="*/ 44801 w 425668"/>
              <a:gd name="connsiteY41" fmla="*/ 364052 h 383101"/>
              <a:gd name="connsiteX42" fmla="*/ 46219 w 425668"/>
              <a:gd name="connsiteY42" fmla="*/ 359795 h 383101"/>
              <a:gd name="connsiteX43" fmla="*/ 56152 w 425668"/>
              <a:gd name="connsiteY43" fmla="*/ 373511 h 383101"/>
              <a:gd name="connsiteX44" fmla="*/ 64665 w 425668"/>
              <a:gd name="connsiteY44" fmla="*/ 373984 h 383101"/>
              <a:gd name="connsiteX45" fmla="*/ 74597 w 425668"/>
              <a:gd name="connsiteY45" fmla="*/ 384862 h 383101"/>
              <a:gd name="connsiteX46" fmla="*/ 85949 w 425668"/>
              <a:gd name="connsiteY46" fmla="*/ 383917 h 383101"/>
              <a:gd name="connsiteX47" fmla="*/ 102502 w 425668"/>
              <a:gd name="connsiteY47" fmla="*/ 372565 h 383101"/>
              <a:gd name="connsiteX48" fmla="*/ 124259 w 425668"/>
              <a:gd name="connsiteY48" fmla="*/ 367836 h 383101"/>
              <a:gd name="connsiteX49" fmla="*/ 150745 w 425668"/>
              <a:gd name="connsiteY49" fmla="*/ 356011 h 383101"/>
              <a:gd name="connsiteX50" fmla="*/ 161150 w 425668"/>
              <a:gd name="connsiteY50" fmla="*/ 357431 h 383101"/>
              <a:gd name="connsiteX51" fmla="*/ 176758 w 425668"/>
              <a:gd name="connsiteY51" fmla="*/ 353647 h 383101"/>
              <a:gd name="connsiteX52" fmla="*/ 203717 w 425668"/>
              <a:gd name="connsiteY52" fmla="*/ 359322 h 383101"/>
              <a:gd name="connsiteX53" fmla="*/ 216487 w 425668"/>
              <a:gd name="connsiteY53" fmla="*/ 353647 h 383101"/>
              <a:gd name="connsiteX54" fmla="*/ 231622 w 425668"/>
              <a:gd name="connsiteY54" fmla="*/ 358376 h 383101"/>
              <a:gd name="connsiteX55" fmla="*/ 235405 w 425668"/>
              <a:gd name="connsiteY55" fmla="*/ 349863 h 383101"/>
              <a:gd name="connsiteX56" fmla="*/ 248176 w 425668"/>
              <a:gd name="connsiteY56" fmla="*/ 348444 h 383101"/>
              <a:gd name="connsiteX57" fmla="*/ 275607 w 425668"/>
              <a:gd name="connsiteY57" fmla="*/ 336620 h 383101"/>
              <a:gd name="connsiteX58" fmla="*/ 295945 w 425668"/>
              <a:gd name="connsiteY58" fmla="*/ 322904 h 383101"/>
              <a:gd name="connsiteX59" fmla="*/ 315336 w 425668"/>
              <a:gd name="connsiteY59" fmla="*/ 304931 h 383101"/>
              <a:gd name="connsiteX60" fmla="*/ 347025 w 425668"/>
              <a:gd name="connsiteY60" fmla="*/ 274189 h 383101"/>
              <a:gd name="connsiteX61" fmla="*/ 363106 w 425668"/>
              <a:gd name="connsiteY61" fmla="*/ 252432 h 383101"/>
              <a:gd name="connsiteX62" fmla="*/ 371619 w 425668"/>
              <a:gd name="connsiteY62" fmla="*/ 237297 h 383101"/>
              <a:gd name="connsiteX63" fmla="*/ 383443 w 425668"/>
              <a:gd name="connsiteY63" fmla="*/ 221690 h 383101"/>
              <a:gd name="connsiteX64" fmla="*/ 389119 w 425668"/>
              <a:gd name="connsiteY64" fmla="*/ 217433 h 383101"/>
              <a:gd name="connsiteX65" fmla="*/ 407564 w 425668"/>
              <a:gd name="connsiteY65" fmla="*/ 202298 h 383101"/>
              <a:gd name="connsiteX66" fmla="*/ 415132 w 425668"/>
              <a:gd name="connsiteY66" fmla="*/ 188582 h 383101"/>
              <a:gd name="connsiteX67" fmla="*/ 420335 w 425668"/>
              <a:gd name="connsiteY67" fmla="*/ 163988 h 383101"/>
              <a:gd name="connsiteX68" fmla="*/ 428375 w 425668"/>
              <a:gd name="connsiteY68" fmla="*/ 141759 h 383101"/>
              <a:gd name="connsiteX69" fmla="*/ 408984 w 425668"/>
              <a:gd name="connsiteY69" fmla="*/ 141759 h 383101"/>
              <a:gd name="connsiteX70" fmla="*/ 402835 w 425668"/>
              <a:gd name="connsiteY70" fmla="*/ 155002 h 383101"/>
              <a:gd name="connsiteX71" fmla="*/ 387227 w 425668"/>
              <a:gd name="connsiteY71" fmla="*/ 158312 h 383101"/>
              <a:gd name="connsiteX72" fmla="*/ 373038 w 425668"/>
              <a:gd name="connsiteY72" fmla="*/ 141759 h 383101"/>
              <a:gd name="connsiteX73" fmla="*/ 373511 w 425668"/>
              <a:gd name="connsiteY73" fmla="*/ 131353 h 383101"/>
              <a:gd name="connsiteX74" fmla="*/ 381079 w 425668"/>
              <a:gd name="connsiteY74" fmla="*/ 120002 h 383101"/>
              <a:gd name="connsiteX75" fmla="*/ 384389 w 425668"/>
              <a:gd name="connsiteY75" fmla="*/ 111489 h 383101"/>
              <a:gd name="connsiteX76" fmla="*/ 391957 w 425668"/>
              <a:gd name="connsiteY76" fmla="*/ 109124 h 383101"/>
              <a:gd name="connsiteX77" fmla="*/ 404727 w 425668"/>
              <a:gd name="connsiteY77" fmla="*/ 114800 h 383101"/>
              <a:gd name="connsiteX78" fmla="*/ 402835 w 425668"/>
              <a:gd name="connsiteY78" fmla="*/ 103921 h 383101"/>
              <a:gd name="connsiteX79" fmla="*/ 409456 w 425668"/>
              <a:gd name="connsiteY79" fmla="*/ 70341 h 383101"/>
              <a:gd name="connsiteX80" fmla="*/ 404254 w 425668"/>
              <a:gd name="connsiteY80" fmla="*/ 49058 h 383101"/>
              <a:gd name="connsiteX81" fmla="*/ 393848 w 425668"/>
              <a:gd name="connsiteY81" fmla="*/ 6491 h 383101"/>
              <a:gd name="connsiteX82" fmla="*/ 298783 w 425668"/>
              <a:gd name="connsiteY82" fmla="*/ 256216 h 383101"/>
              <a:gd name="connsiteX83" fmla="*/ 289323 w 425668"/>
              <a:gd name="connsiteY83" fmla="*/ 259054 h 383101"/>
              <a:gd name="connsiteX84" fmla="*/ 271824 w 425668"/>
              <a:gd name="connsiteY84" fmla="*/ 235879 h 383101"/>
              <a:gd name="connsiteX85" fmla="*/ 286958 w 425668"/>
              <a:gd name="connsiteY85" fmla="*/ 216960 h 383101"/>
              <a:gd name="connsiteX86" fmla="*/ 301620 w 425668"/>
              <a:gd name="connsiteY86" fmla="*/ 205136 h 383101"/>
              <a:gd name="connsiteX87" fmla="*/ 313918 w 425668"/>
              <a:gd name="connsiteY87" fmla="*/ 198987 h 383101"/>
              <a:gd name="connsiteX88" fmla="*/ 324796 w 425668"/>
              <a:gd name="connsiteY88" fmla="*/ 208447 h 383101"/>
              <a:gd name="connsiteX89" fmla="*/ 332836 w 425668"/>
              <a:gd name="connsiteY89" fmla="*/ 217433 h 383101"/>
              <a:gd name="connsiteX90" fmla="*/ 323850 w 425668"/>
              <a:gd name="connsiteY90" fmla="*/ 232095 h 383101"/>
              <a:gd name="connsiteX91" fmla="*/ 318647 w 425668"/>
              <a:gd name="connsiteY91" fmla="*/ 242027 h 383101"/>
              <a:gd name="connsiteX92" fmla="*/ 303985 w 425668"/>
              <a:gd name="connsiteY92" fmla="*/ 246757 h 383101"/>
              <a:gd name="connsiteX93" fmla="*/ 298783 w 425668"/>
              <a:gd name="connsiteY93" fmla="*/ 256216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25668" h="383101">
                <a:moveTo>
                  <a:pt x="393848" y="6491"/>
                </a:moveTo>
                <a:lnTo>
                  <a:pt x="380133" y="3653"/>
                </a:lnTo>
                <a:lnTo>
                  <a:pt x="371146" y="7437"/>
                </a:lnTo>
                <a:lnTo>
                  <a:pt x="358849" y="2234"/>
                </a:lnTo>
                <a:lnTo>
                  <a:pt x="348444" y="1761"/>
                </a:lnTo>
                <a:lnTo>
                  <a:pt x="310607" y="23991"/>
                </a:lnTo>
                <a:lnTo>
                  <a:pt x="286013" y="46220"/>
                </a:lnTo>
                <a:lnTo>
                  <a:pt x="276554" y="66557"/>
                </a:lnTo>
                <a:lnTo>
                  <a:pt x="268513" y="77908"/>
                </a:lnTo>
                <a:lnTo>
                  <a:pt x="254324" y="80273"/>
                </a:lnTo>
                <a:lnTo>
                  <a:pt x="248648" y="94462"/>
                </a:lnTo>
                <a:lnTo>
                  <a:pt x="245811" y="103921"/>
                </a:lnTo>
                <a:lnTo>
                  <a:pt x="228784" y="111016"/>
                </a:lnTo>
                <a:lnTo>
                  <a:pt x="207974" y="109597"/>
                </a:lnTo>
                <a:lnTo>
                  <a:pt x="196150" y="101084"/>
                </a:lnTo>
                <a:lnTo>
                  <a:pt x="185271" y="97300"/>
                </a:lnTo>
                <a:lnTo>
                  <a:pt x="172501" y="104395"/>
                </a:lnTo>
                <a:lnTo>
                  <a:pt x="165407" y="119056"/>
                </a:lnTo>
                <a:lnTo>
                  <a:pt x="152636" y="128043"/>
                </a:lnTo>
                <a:lnTo>
                  <a:pt x="139394" y="141286"/>
                </a:lnTo>
                <a:lnTo>
                  <a:pt x="120475" y="144597"/>
                </a:lnTo>
                <a:lnTo>
                  <a:pt x="115273" y="133718"/>
                </a:lnTo>
                <a:lnTo>
                  <a:pt x="118583" y="115746"/>
                </a:lnTo>
                <a:lnTo>
                  <a:pt x="104394" y="86895"/>
                </a:lnTo>
                <a:lnTo>
                  <a:pt x="97773" y="82165"/>
                </a:lnTo>
                <a:lnTo>
                  <a:pt x="92570" y="193785"/>
                </a:lnTo>
                <a:lnTo>
                  <a:pt x="68922" y="208920"/>
                </a:lnTo>
                <a:lnTo>
                  <a:pt x="55206" y="211284"/>
                </a:lnTo>
                <a:lnTo>
                  <a:pt x="39598" y="205609"/>
                </a:lnTo>
                <a:lnTo>
                  <a:pt x="28247" y="203244"/>
                </a:lnTo>
                <a:lnTo>
                  <a:pt x="24463" y="190474"/>
                </a:lnTo>
                <a:lnTo>
                  <a:pt x="14531" y="181961"/>
                </a:lnTo>
                <a:lnTo>
                  <a:pt x="1761" y="197096"/>
                </a:lnTo>
                <a:lnTo>
                  <a:pt x="18315" y="235879"/>
                </a:lnTo>
                <a:lnTo>
                  <a:pt x="18315" y="236352"/>
                </a:lnTo>
                <a:lnTo>
                  <a:pt x="30139" y="261419"/>
                </a:lnTo>
                <a:lnTo>
                  <a:pt x="45274" y="289796"/>
                </a:lnTo>
                <a:lnTo>
                  <a:pt x="44328" y="312499"/>
                </a:lnTo>
                <a:lnTo>
                  <a:pt x="36287" y="318174"/>
                </a:lnTo>
                <a:lnTo>
                  <a:pt x="42909" y="338039"/>
                </a:lnTo>
                <a:lnTo>
                  <a:pt x="41963" y="356011"/>
                </a:lnTo>
                <a:lnTo>
                  <a:pt x="44801" y="364052"/>
                </a:lnTo>
                <a:lnTo>
                  <a:pt x="46219" y="359795"/>
                </a:lnTo>
                <a:lnTo>
                  <a:pt x="56152" y="373511"/>
                </a:lnTo>
                <a:lnTo>
                  <a:pt x="64665" y="373984"/>
                </a:lnTo>
                <a:lnTo>
                  <a:pt x="74597" y="384862"/>
                </a:lnTo>
                <a:lnTo>
                  <a:pt x="85949" y="383917"/>
                </a:lnTo>
                <a:lnTo>
                  <a:pt x="102502" y="372565"/>
                </a:lnTo>
                <a:lnTo>
                  <a:pt x="124259" y="367836"/>
                </a:lnTo>
                <a:lnTo>
                  <a:pt x="150745" y="356011"/>
                </a:lnTo>
                <a:lnTo>
                  <a:pt x="161150" y="357431"/>
                </a:lnTo>
                <a:lnTo>
                  <a:pt x="176758" y="353647"/>
                </a:lnTo>
                <a:lnTo>
                  <a:pt x="203717" y="359322"/>
                </a:lnTo>
                <a:lnTo>
                  <a:pt x="216487" y="353647"/>
                </a:lnTo>
                <a:lnTo>
                  <a:pt x="231622" y="358376"/>
                </a:lnTo>
                <a:lnTo>
                  <a:pt x="235405" y="349863"/>
                </a:lnTo>
                <a:lnTo>
                  <a:pt x="248176" y="348444"/>
                </a:lnTo>
                <a:lnTo>
                  <a:pt x="275607" y="336620"/>
                </a:lnTo>
                <a:lnTo>
                  <a:pt x="295945" y="322904"/>
                </a:lnTo>
                <a:lnTo>
                  <a:pt x="315336" y="304931"/>
                </a:lnTo>
                <a:lnTo>
                  <a:pt x="347025" y="274189"/>
                </a:lnTo>
                <a:lnTo>
                  <a:pt x="363106" y="252432"/>
                </a:lnTo>
                <a:lnTo>
                  <a:pt x="371619" y="237297"/>
                </a:lnTo>
                <a:lnTo>
                  <a:pt x="383443" y="221690"/>
                </a:lnTo>
                <a:lnTo>
                  <a:pt x="389119" y="217433"/>
                </a:lnTo>
                <a:lnTo>
                  <a:pt x="407564" y="202298"/>
                </a:lnTo>
                <a:lnTo>
                  <a:pt x="415132" y="188582"/>
                </a:lnTo>
                <a:lnTo>
                  <a:pt x="420335" y="163988"/>
                </a:lnTo>
                <a:lnTo>
                  <a:pt x="428375" y="141759"/>
                </a:lnTo>
                <a:lnTo>
                  <a:pt x="408984" y="141759"/>
                </a:lnTo>
                <a:lnTo>
                  <a:pt x="402835" y="155002"/>
                </a:lnTo>
                <a:lnTo>
                  <a:pt x="387227" y="158312"/>
                </a:lnTo>
                <a:lnTo>
                  <a:pt x="373038" y="141759"/>
                </a:lnTo>
                <a:lnTo>
                  <a:pt x="373511" y="131353"/>
                </a:lnTo>
                <a:lnTo>
                  <a:pt x="381079" y="120002"/>
                </a:lnTo>
                <a:lnTo>
                  <a:pt x="384389" y="111489"/>
                </a:lnTo>
                <a:lnTo>
                  <a:pt x="391957" y="109124"/>
                </a:lnTo>
                <a:lnTo>
                  <a:pt x="404727" y="114800"/>
                </a:lnTo>
                <a:lnTo>
                  <a:pt x="402835" y="103921"/>
                </a:lnTo>
                <a:lnTo>
                  <a:pt x="409456" y="70341"/>
                </a:lnTo>
                <a:lnTo>
                  <a:pt x="404254" y="49058"/>
                </a:lnTo>
                <a:lnTo>
                  <a:pt x="393848" y="6491"/>
                </a:lnTo>
                <a:close/>
                <a:moveTo>
                  <a:pt x="298783" y="256216"/>
                </a:moveTo>
                <a:lnTo>
                  <a:pt x="289323" y="259054"/>
                </a:lnTo>
                <a:lnTo>
                  <a:pt x="271824" y="235879"/>
                </a:lnTo>
                <a:lnTo>
                  <a:pt x="286958" y="216960"/>
                </a:lnTo>
                <a:lnTo>
                  <a:pt x="301620" y="205136"/>
                </a:lnTo>
                <a:lnTo>
                  <a:pt x="313918" y="198987"/>
                </a:lnTo>
                <a:lnTo>
                  <a:pt x="324796" y="208447"/>
                </a:lnTo>
                <a:lnTo>
                  <a:pt x="332836" y="217433"/>
                </a:lnTo>
                <a:lnTo>
                  <a:pt x="323850" y="232095"/>
                </a:lnTo>
                <a:lnTo>
                  <a:pt x="318647" y="242027"/>
                </a:lnTo>
                <a:lnTo>
                  <a:pt x="303985" y="246757"/>
                </a:lnTo>
                <a:lnTo>
                  <a:pt x="298783" y="2562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DD494780-6B70-4823-9F30-AE352BE84E29}"/>
              </a:ext>
            </a:extLst>
          </p:cNvPr>
          <p:cNvSpPr/>
          <p:nvPr/>
        </p:nvSpPr>
        <p:spPr>
          <a:xfrm>
            <a:off x="4223468" y="4397593"/>
            <a:ext cx="708659" cy="560895"/>
          </a:xfrm>
          <a:custGeom>
            <a:avLst/>
            <a:gdLst>
              <a:gd name="connsiteX0" fmla="*/ 242500 w 312156"/>
              <a:gd name="connsiteY0" fmla="*/ 11694 h 293238"/>
              <a:gd name="connsiteX1" fmla="*/ 233514 w 312156"/>
              <a:gd name="connsiteY1" fmla="*/ 9329 h 293238"/>
              <a:gd name="connsiteX2" fmla="*/ 235405 w 312156"/>
              <a:gd name="connsiteY2" fmla="*/ 3180 h 293238"/>
              <a:gd name="connsiteX3" fmla="*/ 230676 w 312156"/>
              <a:gd name="connsiteY3" fmla="*/ 1761 h 293238"/>
              <a:gd name="connsiteX4" fmla="*/ 195203 w 312156"/>
              <a:gd name="connsiteY4" fmla="*/ 6964 h 293238"/>
              <a:gd name="connsiteX5" fmla="*/ 187636 w 312156"/>
              <a:gd name="connsiteY5" fmla="*/ 10275 h 293238"/>
              <a:gd name="connsiteX6" fmla="*/ 180069 w 312156"/>
              <a:gd name="connsiteY6" fmla="*/ 29666 h 293238"/>
              <a:gd name="connsiteX7" fmla="*/ 185744 w 312156"/>
              <a:gd name="connsiteY7" fmla="*/ 42909 h 293238"/>
              <a:gd name="connsiteX8" fmla="*/ 180069 w 312156"/>
              <a:gd name="connsiteY8" fmla="*/ 78382 h 293238"/>
              <a:gd name="connsiteX9" fmla="*/ 176285 w 312156"/>
              <a:gd name="connsiteY9" fmla="*/ 108651 h 293238"/>
              <a:gd name="connsiteX10" fmla="*/ 182906 w 312156"/>
              <a:gd name="connsiteY10" fmla="*/ 113854 h 293238"/>
              <a:gd name="connsiteX11" fmla="*/ 201352 w 312156"/>
              <a:gd name="connsiteY11" fmla="*/ 125678 h 293238"/>
              <a:gd name="connsiteX12" fmla="*/ 208446 w 312156"/>
              <a:gd name="connsiteY12" fmla="*/ 120002 h 293238"/>
              <a:gd name="connsiteX13" fmla="*/ 209866 w 312156"/>
              <a:gd name="connsiteY13" fmla="*/ 152637 h 293238"/>
              <a:gd name="connsiteX14" fmla="*/ 189528 w 312156"/>
              <a:gd name="connsiteY14" fmla="*/ 152637 h 293238"/>
              <a:gd name="connsiteX15" fmla="*/ 179596 w 312156"/>
              <a:gd name="connsiteY15" fmla="*/ 136083 h 293238"/>
              <a:gd name="connsiteX16" fmla="*/ 170136 w 312156"/>
              <a:gd name="connsiteY16" fmla="*/ 122840 h 293238"/>
              <a:gd name="connsiteX17" fmla="*/ 149799 w 312156"/>
              <a:gd name="connsiteY17" fmla="*/ 119057 h 293238"/>
              <a:gd name="connsiteX18" fmla="*/ 144123 w 312156"/>
              <a:gd name="connsiteY18" fmla="*/ 102976 h 293238"/>
              <a:gd name="connsiteX19" fmla="*/ 128043 w 312156"/>
              <a:gd name="connsiteY19" fmla="*/ 112435 h 293238"/>
              <a:gd name="connsiteX20" fmla="*/ 106759 w 312156"/>
              <a:gd name="connsiteY20" fmla="*/ 108178 h 293238"/>
              <a:gd name="connsiteX21" fmla="*/ 98246 w 312156"/>
              <a:gd name="connsiteY21" fmla="*/ 94935 h 293238"/>
              <a:gd name="connsiteX22" fmla="*/ 81692 w 312156"/>
              <a:gd name="connsiteY22" fmla="*/ 92098 h 293238"/>
              <a:gd name="connsiteX23" fmla="*/ 69395 w 312156"/>
              <a:gd name="connsiteY23" fmla="*/ 92570 h 293238"/>
              <a:gd name="connsiteX24" fmla="*/ 67976 w 312156"/>
              <a:gd name="connsiteY24" fmla="*/ 83111 h 293238"/>
              <a:gd name="connsiteX25" fmla="*/ 58990 w 312156"/>
              <a:gd name="connsiteY25" fmla="*/ 82638 h 293238"/>
              <a:gd name="connsiteX26" fmla="*/ 61355 w 312156"/>
              <a:gd name="connsiteY26" fmla="*/ 92098 h 293238"/>
              <a:gd name="connsiteX27" fmla="*/ 58044 w 312156"/>
              <a:gd name="connsiteY27" fmla="*/ 106287 h 293238"/>
              <a:gd name="connsiteX28" fmla="*/ 62300 w 312156"/>
              <a:gd name="connsiteY28" fmla="*/ 120475 h 293238"/>
              <a:gd name="connsiteX29" fmla="*/ 58044 w 312156"/>
              <a:gd name="connsiteY29" fmla="*/ 131826 h 293238"/>
              <a:gd name="connsiteX30" fmla="*/ 60408 w 312156"/>
              <a:gd name="connsiteY30" fmla="*/ 142232 h 293238"/>
              <a:gd name="connsiteX31" fmla="*/ 5545 w 312156"/>
              <a:gd name="connsiteY31" fmla="*/ 141759 h 293238"/>
              <a:gd name="connsiteX32" fmla="*/ 1761 w 312156"/>
              <a:gd name="connsiteY32" fmla="*/ 237771 h 293238"/>
              <a:gd name="connsiteX33" fmla="*/ 18788 w 312156"/>
              <a:gd name="connsiteY33" fmla="*/ 262365 h 293238"/>
              <a:gd name="connsiteX34" fmla="*/ 35342 w 312156"/>
              <a:gd name="connsiteY34" fmla="*/ 281283 h 293238"/>
              <a:gd name="connsiteX35" fmla="*/ 57098 w 312156"/>
              <a:gd name="connsiteY35" fmla="*/ 274189 h 293238"/>
              <a:gd name="connsiteX36" fmla="*/ 74124 w 312156"/>
              <a:gd name="connsiteY36" fmla="*/ 276081 h 293238"/>
              <a:gd name="connsiteX37" fmla="*/ 84057 w 312156"/>
              <a:gd name="connsiteY37" fmla="*/ 282702 h 293238"/>
              <a:gd name="connsiteX38" fmla="*/ 84057 w 312156"/>
              <a:gd name="connsiteY38" fmla="*/ 285067 h 293238"/>
              <a:gd name="connsiteX39" fmla="*/ 88786 w 312156"/>
              <a:gd name="connsiteY39" fmla="*/ 287432 h 293238"/>
              <a:gd name="connsiteX40" fmla="*/ 118110 w 312156"/>
              <a:gd name="connsiteY40" fmla="*/ 290743 h 293238"/>
              <a:gd name="connsiteX41" fmla="*/ 126151 w 312156"/>
              <a:gd name="connsiteY41" fmla="*/ 294054 h 293238"/>
              <a:gd name="connsiteX42" fmla="*/ 135137 w 312156"/>
              <a:gd name="connsiteY42" fmla="*/ 293580 h 293238"/>
              <a:gd name="connsiteX43" fmla="*/ 150272 w 312156"/>
              <a:gd name="connsiteY43" fmla="*/ 274189 h 293238"/>
              <a:gd name="connsiteX44" fmla="*/ 174393 w 312156"/>
              <a:gd name="connsiteY44" fmla="*/ 249122 h 293238"/>
              <a:gd name="connsiteX45" fmla="*/ 183853 w 312156"/>
              <a:gd name="connsiteY45" fmla="*/ 246757 h 293238"/>
              <a:gd name="connsiteX46" fmla="*/ 187163 w 312156"/>
              <a:gd name="connsiteY46" fmla="*/ 236352 h 293238"/>
              <a:gd name="connsiteX47" fmla="*/ 202771 w 312156"/>
              <a:gd name="connsiteY47" fmla="*/ 224528 h 293238"/>
              <a:gd name="connsiteX48" fmla="*/ 222635 w 312156"/>
              <a:gd name="connsiteY48" fmla="*/ 220271 h 293238"/>
              <a:gd name="connsiteX49" fmla="*/ 221216 w 312156"/>
              <a:gd name="connsiteY49" fmla="*/ 198987 h 293238"/>
              <a:gd name="connsiteX50" fmla="*/ 302094 w 312156"/>
              <a:gd name="connsiteY50" fmla="*/ 174393 h 293238"/>
              <a:gd name="connsiteX51" fmla="*/ 288378 w 312156"/>
              <a:gd name="connsiteY51" fmla="*/ 166353 h 293238"/>
              <a:gd name="connsiteX52" fmla="*/ 297364 w 312156"/>
              <a:gd name="connsiteY52" fmla="*/ 138448 h 293238"/>
              <a:gd name="connsiteX53" fmla="*/ 305877 w 312156"/>
              <a:gd name="connsiteY53" fmla="*/ 128043 h 293238"/>
              <a:gd name="connsiteX54" fmla="*/ 301620 w 312156"/>
              <a:gd name="connsiteY54" fmla="*/ 102976 h 293238"/>
              <a:gd name="connsiteX55" fmla="*/ 307296 w 312156"/>
              <a:gd name="connsiteY55" fmla="*/ 78855 h 293238"/>
              <a:gd name="connsiteX56" fmla="*/ 312026 w 312156"/>
              <a:gd name="connsiteY56" fmla="*/ 70341 h 293238"/>
              <a:gd name="connsiteX57" fmla="*/ 306350 w 312156"/>
              <a:gd name="connsiteY57" fmla="*/ 44801 h 293238"/>
              <a:gd name="connsiteX58" fmla="*/ 294053 w 312156"/>
              <a:gd name="connsiteY58" fmla="*/ 31558 h 293238"/>
              <a:gd name="connsiteX59" fmla="*/ 278918 w 312156"/>
              <a:gd name="connsiteY59" fmla="*/ 22572 h 293238"/>
              <a:gd name="connsiteX60" fmla="*/ 262365 w 312156"/>
              <a:gd name="connsiteY60" fmla="*/ 17369 h 293238"/>
              <a:gd name="connsiteX61" fmla="*/ 251959 w 312156"/>
              <a:gd name="connsiteY61" fmla="*/ 12166 h 293238"/>
              <a:gd name="connsiteX62" fmla="*/ 250540 w 312156"/>
              <a:gd name="connsiteY62" fmla="*/ 11220 h 293238"/>
              <a:gd name="connsiteX63" fmla="*/ 250540 w 312156"/>
              <a:gd name="connsiteY63" fmla="*/ 11220 h 293238"/>
              <a:gd name="connsiteX64" fmla="*/ 252905 w 312156"/>
              <a:gd name="connsiteY64" fmla="*/ 16423 h 293238"/>
              <a:gd name="connsiteX65" fmla="*/ 248176 w 312156"/>
              <a:gd name="connsiteY65" fmla="*/ 18315 h 293238"/>
              <a:gd name="connsiteX66" fmla="*/ 242500 w 312156"/>
              <a:gd name="connsiteY66" fmla="*/ 11694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12156" h="293238">
                <a:moveTo>
                  <a:pt x="242500" y="11694"/>
                </a:moveTo>
                <a:lnTo>
                  <a:pt x="233514" y="9329"/>
                </a:lnTo>
                <a:lnTo>
                  <a:pt x="235405" y="3180"/>
                </a:lnTo>
                <a:lnTo>
                  <a:pt x="230676" y="1761"/>
                </a:lnTo>
                <a:lnTo>
                  <a:pt x="195203" y="6964"/>
                </a:lnTo>
                <a:lnTo>
                  <a:pt x="187636" y="10275"/>
                </a:lnTo>
                <a:lnTo>
                  <a:pt x="180069" y="29666"/>
                </a:lnTo>
                <a:lnTo>
                  <a:pt x="185744" y="42909"/>
                </a:lnTo>
                <a:lnTo>
                  <a:pt x="180069" y="78382"/>
                </a:lnTo>
                <a:lnTo>
                  <a:pt x="176285" y="108651"/>
                </a:lnTo>
                <a:lnTo>
                  <a:pt x="182906" y="113854"/>
                </a:lnTo>
                <a:lnTo>
                  <a:pt x="201352" y="125678"/>
                </a:lnTo>
                <a:lnTo>
                  <a:pt x="208446" y="120002"/>
                </a:lnTo>
                <a:lnTo>
                  <a:pt x="209866" y="152637"/>
                </a:lnTo>
                <a:lnTo>
                  <a:pt x="189528" y="152637"/>
                </a:lnTo>
                <a:lnTo>
                  <a:pt x="179596" y="136083"/>
                </a:lnTo>
                <a:lnTo>
                  <a:pt x="170136" y="122840"/>
                </a:lnTo>
                <a:lnTo>
                  <a:pt x="149799" y="119057"/>
                </a:lnTo>
                <a:lnTo>
                  <a:pt x="144123" y="102976"/>
                </a:lnTo>
                <a:lnTo>
                  <a:pt x="128043" y="112435"/>
                </a:lnTo>
                <a:lnTo>
                  <a:pt x="106759" y="108178"/>
                </a:lnTo>
                <a:lnTo>
                  <a:pt x="98246" y="94935"/>
                </a:lnTo>
                <a:lnTo>
                  <a:pt x="81692" y="92098"/>
                </a:lnTo>
                <a:lnTo>
                  <a:pt x="69395" y="92570"/>
                </a:lnTo>
                <a:lnTo>
                  <a:pt x="67976" y="83111"/>
                </a:lnTo>
                <a:lnTo>
                  <a:pt x="58990" y="82638"/>
                </a:lnTo>
                <a:lnTo>
                  <a:pt x="61355" y="92098"/>
                </a:lnTo>
                <a:lnTo>
                  <a:pt x="58044" y="106287"/>
                </a:lnTo>
                <a:lnTo>
                  <a:pt x="62300" y="120475"/>
                </a:lnTo>
                <a:lnTo>
                  <a:pt x="58044" y="131826"/>
                </a:lnTo>
                <a:lnTo>
                  <a:pt x="60408" y="142232"/>
                </a:lnTo>
                <a:lnTo>
                  <a:pt x="5545" y="141759"/>
                </a:lnTo>
                <a:lnTo>
                  <a:pt x="1761" y="237771"/>
                </a:lnTo>
                <a:lnTo>
                  <a:pt x="18788" y="262365"/>
                </a:lnTo>
                <a:lnTo>
                  <a:pt x="35342" y="281283"/>
                </a:lnTo>
                <a:lnTo>
                  <a:pt x="57098" y="274189"/>
                </a:lnTo>
                <a:lnTo>
                  <a:pt x="74124" y="276081"/>
                </a:lnTo>
                <a:lnTo>
                  <a:pt x="84057" y="282702"/>
                </a:lnTo>
                <a:lnTo>
                  <a:pt x="84057" y="285067"/>
                </a:lnTo>
                <a:lnTo>
                  <a:pt x="88786" y="287432"/>
                </a:lnTo>
                <a:lnTo>
                  <a:pt x="118110" y="290743"/>
                </a:lnTo>
                <a:lnTo>
                  <a:pt x="126151" y="294054"/>
                </a:lnTo>
                <a:lnTo>
                  <a:pt x="135137" y="293580"/>
                </a:lnTo>
                <a:lnTo>
                  <a:pt x="150272" y="274189"/>
                </a:lnTo>
                <a:lnTo>
                  <a:pt x="174393" y="249122"/>
                </a:lnTo>
                <a:lnTo>
                  <a:pt x="183853" y="246757"/>
                </a:lnTo>
                <a:lnTo>
                  <a:pt x="187163" y="236352"/>
                </a:lnTo>
                <a:lnTo>
                  <a:pt x="202771" y="224528"/>
                </a:lnTo>
                <a:lnTo>
                  <a:pt x="222635" y="220271"/>
                </a:lnTo>
                <a:lnTo>
                  <a:pt x="221216" y="198987"/>
                </a:lnTo>
                <a:lnTo>
                  <a:pt x="302094" y="174393"/>
                </a:lnTo>
                <a:lnTo>
                  <a:pt x="288378" y="166353"/>
                </a:lnTo>
                <a:lnTo>
                  <a:pt x="297364" y="138448"/>
                </a:lnTo>
                <a:lnTo>
                  <a:pt x="305877" y="128043"/>
                </a:lnTo>
                <a:lnTo>
                  <a:pt x="301620" y="102976"/>
                </a:lnTo>
                <a:lnTo>
                  <a:pt x="307296" y="78855"/>
                </a:lnTo>
                <a:lnTo>
                  <a:pt x="312026" y="70341"/>
                </a:lnTo>
                <a:lnTo>
                  <a:pt x="306350" y="44801"/>
                </a:lnTo>
                <a:lnTo>
                  <a:pt x="294053" y="31558"/>
                </a:lnTo>
                <a:lnTo>
                  <a:pt x="278918" y="22572"/>
                </a:lnTo>
                <a:lnTo>
                  <a:pt x="262365" y="17369"/>
                </a:lnTo>
                <a:lnTo>
                  <a:pt x="251959" y="12166"/>
                </a:lnTo>
                <a:lnTo>
                  <a:pt x="250540" y="11220"/>
                </a:lnTo>
                <a:lnTo>
                  <a:pt x="250540" y="11220"/>
                </a:lnTo>
                <a:lnTo>
                  <a:pt x="252905" y="16423"/>
                </a:lnTo>
                <a:lnTo>
                  <a:pt x="248176" y="18315"/>
                </a:lnTo>
                <a:lnTo>
                  <a:pt x="242500" y="1169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CF3CAB9C-C137-4C9D-86D3-6708DAF01ED4}"/>
              </a:ext>
            </a:extLst>
          </p:cNvPr>
          <p:cNvSpPr/>
          <p:nvPr/>
        </p:nvSpPr>
        <p:spPr>
          <a:xfrm>
            <a:off x="4421032" y="4815551"/>
            <a:ext cx="461703" cy="389009"/>
          </a:xfrm>
          <a:custGeom>
            <a:avLst/>
            <a:gdLst>
              <a:gd name="connsiteX0" fmla="*/ 150745 w 203374"/>
              <a:gd name="connsiteY0" fmla="*/ 204663 h 203374"/>
              <a:gd name="connsiteX1" fmla="*/ 180069 w 203374"/>
              <a:gd name="connsiteY1" fmla="*/ 170610 h 203374"/>
              <a:gd name="connsiteX2" fmla="*/ 187637 w 203374"/>
              <a:gd name="connsiteY2" fmla="*/ 148853 h 203374"/>
              <a:gd name="connsiteX3" fmla="*/ 191893 w 203374"/>
              <a:gd name="connsiteY3" fmla="*/ 146015 h 203374"/>
              <a:gd name="connsiteX4" fmla="*/ 195677 w 203374"/>
              <a:gd name="connsiteY4" fmla="*/ 128516 h 203374"/>
              <a:gd name="connsiteX5" fmla="*/ 191893 w 203374"/>
              <a:gd name="connsiteY5" fmla="*/ 119529 h 203374"/>
              <a:gd name="connsiteX6" fmla="*/ 194258 w 203374"/>
              <a:gd name="connsiteY6" fmla="*/ 97300 h 203374"/>
              <a:gd name="connsiteX7" fmla="*/ 200406 w 203374"/>
              <a:gd name="connsiteY7" fmla="*/ 76490 h 203374"/>
              <a:gd name="connsiteX8" fmla="*/ 201825 w 203374"/>
              <a:gd name="connsiteY8" fmla="*/ 38180 h 203374"/>
              <a:gd name="connsiteX9" fmla="*/ 188582 w 203374"/>
              <a:gd name="connsiteY9" fmla="*/ 28720 h 203374"/>
              <a:gd name="connsiteX10" fmla="*/ 176285 w 203374"/>
              <a:gd name="connsiteY10" fmla="*/ 26355 h 203374"/>
              <a:gd name="connsiteX11" fmla="*/ 171083 w 203374"/>
              <a:gd name="connsiteY11" fmla="*/ 18788 h 203374"/>
              <a:gd name="connsiteX12" fmla="*/ 158786 w 203374"/>
              <a:gd name="connsiteY12" fmla="*/ 12639 h 203374"/>
              <a:gd name="connsiteX13" fmla="*/ 137030 w 203374"/>
              <a:gd name="connsiteY13" fmla="*/ 13112 h 203374"/>
              <a:gd name="connsiteX14" fmla="*/ 135610 w 203374"/>
              <a:gd name="connsiteY14" fmla="*/ 1761 h 203374"/>
              <a:gd name="connsiteX15" fmla="*/ 115746 w 203374"/>
              <a:gd name="connsiteY15" fmla="*/ 6018 h 203374"/>
              <a:gd name="connsiteX16" fmla="*/ 100138 w 203374"/>
              <a:gd name="connsiteY16" fmla="*/ 17842 h 203374"/>
              <a:gd name="connsiteX17" fmla="*/ 96828 w 203374"/>
              <a:gd name="connsiteY17" fmla="*/ 28247 h 203374"/>
              <a:gd name="connsiteX18" fmla="*/ 87368 w 203374"/>
              <a:gd name="connsiteY18" fmla="*/ 30612 h 203374"/>
              <a:gd name="connsiteX19" fmla="*/ 63247 w 203374"/>
              <a:gd name="connsiteY19" fmla="*/ 55679 h 203374"/>
              <a:gd name="connsiteX20" fmla="*/ 48112 w 203374"/>
              <a:gd name="connsiteY20" fmla="*/ 75071 h 203374"/>
              <a:gd name="connsiteX21" fmla="*/ 39126 w 203374"/>
              <a:gd name="connsiteY21" fmla="*/ 75544 h 203374"/>
              <a:gd name="connsiteX22" fmla="*/ 31085 w 203374"/>
              <a:gd name="connsiteY22" fmla="*/ 72233 h 203374"/>
              <a:gd name="connsiteX23" fmla="*/ 1761 w 203374"/>
              <a:gd name="connsiteY23" fmla="*/ 68922 h 203374"/>
              <a:gd name="connsiteX24" fmla="*/ 10748 w 203374"/>
              <a:gd name="connsiteY24" fmla="*/ 93043 h 203374"/>
              <a:gd name="connsiteX25" fmla="*/ 15950 w 203374"/>
              <a:gd name="connsiteY25" fmla="*/ 98246 h 203374"/>
              <a:gd name="connsiteX26" fmla="*/ 23518 w 203374"/>
              <a:gd name="connsiteY26" fmla="*/ 115746 h 203374"/>
              <a:gd name="connsiteX27" fmla="*/ 51896 w 203374"/>
              <a:gd name="connsiteY27" fmla="*/ 148853 h 203374"/>
              <a:gd name="connsiteX28" fmla="*/ 62774 w 203374"/>
              <a:gd name="connsiteY28" fmla="*/ 152164 h 203374"/>
              <a:gd name="connsiteX29" fmla="*/ 62301 w 203374"/>
              <a:gd name="connsiteY29" fmla="*/ 162569 h 203374"/>
              <a:gd name="connsiteX30" fmla="*/ 69395 w 203374"/>
              <a:gd name="connsiteY30" fmla="*/ 181961 h 203374"/>
              <a:gd name="connsiteX31" fmla="*/ 89260 w 203374"/>
              <a:gd name="connsiteY31" fmla="*/ 186217 h 203374"/>
              <a:gd name="connsiteX32" fmla="*/ 105341 w 203374"/>
              <a:gd name="connsiteY32" fmla="*/ 199933 h 203374"/>
              <a:gd name="connsiteX33" fmla="*/ 115746 w 203374"/>
              <a:gd name="connsiteY33" fmla="*/ 200406 h 203374"/>
              <a:gd name="connsiteX34" fmla="*/ 128043 w 203374"/>
              <a:gd name="connsiteY34" fmla="*/ 205609 h 203374"/>
              <a:gd name="connsiteX35" fmla="*/ 137030 w 203374"/>
              <a:gd name="connsiteY35" fmla="*/ 201825 h 203374"/>
              <a:gd name="connsiteX36" fmla="*/ 150745 w 203374"/>
              <a:gd name="connsiteY36" fmla="*/ 204663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3374" h="203374">
                <a:moveTo>
                  <a:pt x="150745" y="204663"/>
                </a:moveTo>
                <a:lnTo>
                  <a:pt x="180069" y="170610"/>
                </a:lnTo>
                <a:lnTo>
                  <a:pt x="187637" y="148853"/>
                </a:lnTo>
                <a:lnTo>
                  <a:pt x="191893" y="146015"/>
                </a:lnTo>
                <a:lnTo>
                  <a:pt x="195677" y="128516"/>
                </a:lnTo>
                <a:lnTo>
                  <a:pt x="191893" y="119529"/>
                </a:lnTo>
                <a:lnTo>
                  <a:pt x="194258" y="97300"/>
                </a:lnTo>
                <a:lnTo>
                  <a:pt x="200406" y="76490"/>
                </a:lnTo>
                <a:lnTo>
                  <a:pt x="201825" y="38180"/>
                </a:lnTo>
                <a:lnTo>
                  <a:pt x="188582" y="28720"/>
                </a:lnTo>
                <a:lnTo>
                  <a:pt x="176285" y="26355"/>
                </a:lnTo>
                <a:lnTo>
                  <a:pt x="171083" y="18788"/>
                </a:lnTo>
                <a:lnTo>
                  <a:pt x="158786" y="12639"/>
                </a:lnTo>
                <a:lnTo>
                  <a:pt x="137030" y="13112"/>
                </a:lnTo>
                <a:lnTo>
                  <a:pt x="135610" y="1761"/>
                </a:lnTo>
                <a:lnTo>
                  <a:pt x="115746" y="6018"/>
                </a:lnTo>
                <a:lnTo>
                  <a:pt x="100138" y="17842"/>
                </a:lnTo>
                <a:lnTo>
                  <a:pt x="96828" y="28247"/>
                </a:lnTo>
                <a:lnTo>
                  <a:pt x="87368" y="30612"/>
                </a:lnTo>
                <a:lnTo>
                  <a:pt x="63247" y="55679"/>
                </a:lnTo>
                <a:lnTo>
                  <a:pt x="48112" y="75071"/>
                </a:lnTo>
                <a:lnTo>
                  <a:pt x="39126" y="75544"/>
                </a:lnTo>
                <a:lnTo>
                  <a:pt x="31085" y="72233"/>
                </a:lnTo>
                <a:lnTo>
                  <a:pt x="1761" y="68922"/>
                </a:lnTo>
                <a:lnTo>
                  <a:pt x="10748" y="93043"/>
                </a:lnTo>
                <a:lnTo>
                  <a:pt x="15950" y="98246"/>
                </a:lnTo>
                <a:lnTo>
                  <a:pt x="23518" y="115746"/>
                </a:lnTo>
                <a:lnTo>
                  <a:pt x="51896" y="148853"/>
                </a:lnTo>
                <a:lnTo>
                  <a:pt x="62774" y="152164"/>
                </a:lnTo>
                <a:lnTo>
                  <a:pt x="62301" y="162569"/>
                </a:lnTo>
                <a:lnTo>
                  <a:pt x="69395" y="181961"/>
                </a:lnTo>
                <a:lnTo>
                  <a:pt x="89260" y="186217"/>
                </a:lnTo>
                <a:lnTo>
                  <a:pt x="105341" y="199933"/>
                </a:lnTo>
                <a:lnTo>
                  <a:pt x="115746" y="200406"/>
                </a:lnTo>
                <a:lnTo>
                  <a:pt x="128043" y="205609"/>
                </a:lnTo>
                <a:lnTo>
                  <a:pt x="137030" y="201825"/>
                </a:lnTo>
                <a:lnTo>
                  <a:pt x="150745" y="20466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5E15346-E1A0-45B2-BEEA-94CAB7B2FDC5}"/>
              </a:ext>
            </a:extLst>
          </p:cNvPr>
          <p:cNvSpPr/>
          <p:nvPr/>
        </p:nvSpPr>
        <p:spPr>
          <a:xfrm>
            <a:off x="5389532" y="3231476"/>
            <a:ext cx="601284" cy="787061"/>
          </a:xfrm>
          <a:custGeom>
            <a:avLst/>
            <a:gdLst>
              <a:gd name="connsiteX0" fmla="*/ 79800 w 264860"/>
              <a:gd name="connsiteY0" fmla="*/ 49058 h 411479"/>
              <a:gd name="connsiteX1" fmla="*/ 67503 w 264860"/>
              <a:gd name="connsiteY1" fmla="*/ 36288 h 411479"/>
              <a:gd name="connsiteX2" fmla="*/ 61827 w 264860"/>
              <a:gd name="connsiteY2" fmla="*/ 23990 h 411479"/>
              <a:gd name="connsiteX3" fmla="*/ 53314 w 264860"/>
              <a:gd name="connsiteY3" fmla="*/ 18315 h 411479"/>
              <a:gd name="connsiteX4" fmla="*/ 43855 w 264860"/>
              <a:gd name="connsiteY4" fmla="*/ 34396 h 411479"/>
              <a:gd name="connsiteX5" fmla="*/ 38652 w 264860"/>
              <a:gd name="connsiteY5" fmla="*/ 45274 h 411479"/>
              <a:gd name="connsiteX6" fmla="*/ 49058 w 264860"/>
              <a:gd name="connsiteY6" fmla="*/ 61828 h 411479"/>
              <a:gd name="connsiteX7" fmla="*/ 58990 w 264860"/>
              <a:gd name="connsiteY7" fmla="*/ 76490 h 411479"/>
              <a:gd name="connsiteX8" fmla="*/ 69395 w 264860"/>
              <a:gd name="connsiteY8" fmla="*/ 86895 h 411479"/>
              <a:gd name="connsiteX9" fmla="*/ 156893 w 264860"/>
              <a:gd name="connsiteY9" fmla="*/ 122840 h 411479"/>
              <a:gd name="connsiteX10" fmla="*/ 179596 w 264860"/>
              <a:gd name="connsiteY10" fmla="*/ 122367 h 411479"/>
              <a:gd name="connsiteX11" fmla="*/ 106759 w 264860"/>
              <a:gd name="connsiteY11" fmla="*/ 212703 h 411479"/>
              <a:gd name="connsiteX12" fmla="*/ 71760 w 264860"/>
              <a:gd name="connsiteY12" fmla="*/ 214122 h 411479"/>
              <a:gd name="connsiteX13" fmla="*/ 48585 w 264860"/>
              <a:gd name="connsiteY13" fmla="*/ 235406 h 411479"/>
              <a:gd name="connsiteX14" fmla="*/ 31558 w 264860"/>
              <a:gd name="connsiteY14" fmla="*/ 235879 h 411479"/>
              <a:gd name="connsiteX15" fmla="*/ 24463 w 264860"/>
              <a:gd name="connsiteY15" fmla="*/ 245338 h 411479"/>
              <a:gd name="connsiteX16" fmla="*/ 1761 w 264860"/>
              <a:gd name="connsiteY16" fmla="*/ 279391 h 411479"/>
              <a:gd name="connsiteX17" fmla="*/ 2707 w 264860"/>
              <a:gd name="connsiteY17" fmla="*/ 389119 h 411479"/>
              <a:gd name="connsiteX18" fmla="*/ 18315 w 264860"/>
              <a:gd name="connsiteY18" fmla="*/ 414186 h 411479"/>
              <a:gd name="connsiteX19" fmla="*/ 24463 w 264860"/>
              <a:gd name="connsiteY19" fmla="*/ 407092 h 411479"/>
              <a:gd name="connsiteX20" fmla="*/ 30612 w 264860"/>
              <a:gd name="connsiteY20" fmla="*/ 391011 h 411479"/>
              <a:gd name="connsiteX21" fmla="*/ 59463 w 264860"/>
              <a:gd name="connsiteY21" fmla="*/ 354593 h 411479"/>
              <a:gd name="connsiteX22" fmla="*/ 84530 w 264860"/>
              <a:gd name="connsiteY22" fmla="*/ 331890 h 411479"/>
              <a:gd name="connsiteX23" fmla="*/ 123786 w 264860"/>
              <a:gd name="connsiteY23" fmla="*/ 301621 h 411479"/>
              <a:gd name="connsiteX24" fmla="*/ 150272 w 264860"/>
              <a:gd name="connsiteY24" fmla="*/ 277499 h 411479"/>
              <a:gd name="connsiteX25" fmla="*/ 180541 w 264860"/>
              <a:gd name="connsiteY25" fmla="*/ 236352 h 411479"/>
              <a:gd name="connsiteX26" fmla="*/ 202771 w 264860"/>
              <a:gd name="connsiteY26" fmla="*/ 202771 h 411479"/>
              <a:gd name="connsiteX27" fmla="*/ 224527 w 264860"/>
              <a:gd name="connsiteY27" fmla="*/ 158785 h 411479"/>
              <a:gd name="connsiteX28" fmla="*/ 239662 w 264860"/>
              <a:gd name="connsiteY28" fmla="*/ 120002 h 411479"/>
              <a:gd name="connsiteX29" fmla="*/ 251486 w 264860"/>
              <a:gd name="connsiteY29" fmla="*/ 86422 h 411479"/>
              <a:gd name="connsiteX30" fmla="*/ 257635 w 264860"/>
              <a:gd name="connsiteY30" fmla="*/ 54260 h 411479"/>
              <a:gd name="connsiteX31" fmla="*/ 262837 w 264860"/>
              <a:gd name="connsiteY31" fmla="*/ 43382 h 411479"/>
              <a:gd name="connsiteX32" fmla="*/ 261892 w 264860"/>
              <a:gd name="connsiteY32" fmla="*/ 27301 h 411479"/>
              <a:gd name="connsiteX33" fmla="*/ 263784 w 264860"/>
              <a:gd name="connsiteY33" fmla="*/ 9802 h 411479"/>
              <a:gd name="connsiteX34" fmla="*/ 262837 w 264860"/>
              <a:gd name="connsiteY34" fmla="*/ 1761 h 411479"/>
              <a:gd name="connsiteX35" fmla="*/ 252905 w 264860"/>
              <a:gd name="connsiteY35" fmla="*/ 1761 h 411479"/>
              <a:gd name="connsiteX36" fmla="*/ 240608 w 264860"/>
              <a:gd name="connsiteY36" fmla="*/ 12166 h 411479"/>
              <a:gd name="connsiteX37" fmla="*/ 226892 w 264860"/>
              <a:gd name="connsiteY37" fmla="*/ 15004 h 411479"/>
              <a:gd name="connsiteX38" fmla="*/ 215068 w 264860"/>
              <a:gd name="connsiteY38" fmla="*/ 19261 h 411479"/>
              <a:gd name="connsiteX39" fmla="*/ 206555 w 264860"/>
              <a:gd name="connsiteY39" fmla="*/ 20207 h 411479"/>
              <a:gd name="connsiteX40" fmla="*/ 206555 w 264860"/>
              <a:gd name="connsiteY40" fmla="*/ 20207 h 411479"/>
              <a:gd name="connsiteX41" fmla="*/ 191420 w 264860"/>
              <a:gd name="connsiteY41" fmla="*/ 21153 h 411479"/>
              <a:gd name="connsiteX42" fmla="*/ 182433 w 264860"/>
              <a:gd name="connsiteY42" fmla="*/ 26355 h 411479"/>
              <a:gd name="connsiteX43" fmla="*/ 169191 w 264860"/>
              <a:gd name="connsiteY43" fmla="*/ 28720 h 411479"/>
              <a:gd name="connsiteX44" fmla="*/ 146488 w 264860"/>
              <a:gd name="connsiteY44" fmla="*/ 37706 h 411479"/>
              <a:gd name="connsiteX45" fmla="*/ 117638 w 264860"/>
              <a:gd name="connsiteY45" fmla="*/ 41490 h 411479"/>
              <a:gd name="connsiteX46" fmla="*/ 93043 w 264860"/>
              <a:gd name="connsiteY46" fmla="*/ 49058 h 411479"/>
              <a:gd name="connsiteX47" fmla="*/ 79800 w 264860"/>
              <a:gd name="connsiteY47" fmla="*/ 49058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4860" h="411479">
                <a:moveTo>
                  <a:pt x="79800" y="49058"/>
                </a:moveTo>
                <a:lnTo>
                  <a:pt x="67503" y="36288"/>
                </a:lnTo>
                <a:lnTo>
                  <a:pt x="61827" y="23990"/>
                </a:lnTo>
                <a:lnTo>
                  <a:pt x="53314" y="18315"/>
                </a:lnTo>
                <a:lnTo>
                  <a:pt x="43855" y="34396"/>
                </a:lnTo>
                <a:lnTo>
                  <a:pt x="38652" y="45274"/>
                </a:lnTo>
                <a:lnTo>
                  <a:pt x="49058" y="61828"/>
                </a:lnTo>
                <a:lnTo>
                  <a:pt x="58990" y="76490"/>
                </a:lnTo>
                <a:lnTo>
                  <a:pt x="69395" y="86895"/>
                </a:lnTo>
                <a:lnTo>
                  <a:pt x="156893" y="122840"/>
                </a:lnTo>
                <a:lnTo>
                  <a:pt x="179596" y="122367"/>
                </a:lnTo>
                <a:lnTo>
                  <a:pt x="106759" y="212703"/>
                </a:lnTo>
                <a:lnTo>
                  <a:pt x="71760" y="214122"/>
                </a:lnTo>
                <a:lnTo>
                  <a:pt x="48585" y="235406"/>
                </a:lnTo>
                <a:lnTo>
                  <a:pt x="31558" y="235879"/>
                </a:lnTo>
                <a:lnTo>
                  <a:pt x="24463" y="245338"/>
                </a:lnTo>
                <a:lnTo>
                  <a:pt x="1761" y="279391"/>
                </a:lnTo>
                <a:lnTo>
                  <a:pt x="2707" y="389119"/>
                </a:lnTo>
                <a:lnTo>
                  <a:pt x="18315" y="414186"/>
                </a:lnTo>
                <a:lnTo>
                  <a:pt x="24463" y="407092"/>
                </a:lnTo>
                <a:lnTo>
                  <a:pt x="30612" y="391011"/>
                </a:lnTo>
                <a:lnTo>
                  <a:pt x="59463" y="354593"/>
                </a:lnTo>
                <a:lnTo>
                  <a:pt x="84530" y="331890"/>
                </a:lnTo>
                <a:lnTo>
                  <a:pt x="123786" y="301621"/>
                </a:lnTo>
                <a:lnTo>
                  <a:pt x="150272" y="277499"/>
                </a:lnTo>
                <a:lnTo>
                  <a:pt x="180541" y="236352"/>
                </a:lnTo>
                <a:lnTo>
                  <a:pt x="202771" y="202771"/>
                </a:lnTo>
                <a:lnTo>
                  <a:pt x="224527" y="158785"/>
                </a:lnTo>
                <a:lnTo>
                  <a:pt x="239662" y="120002"/>
                </a:lnTo>
                <a:lnTo>
                  <a:pt x="251486" y="86422"/>
                </a:lnTo>
                <a:lnTo>
                  <a:pt x="257635" y="54260"/>
                </a:lnTo>
                <a:lnTo>
                  <a:pt x="262837" y="43382"/>
                </a:lnTo>
                <a:lnTo>
                  <a:pt x="261892" y="27301"/>
                </a:lnTo>
                <a:lnTo>
                  <a:pt x="263784" y="9802"/>
                </a:lnTo>
                <a:lnTo>
                  <a:pt x="262837" y="1761"/>
                </a:lnTo>
                <a:lnTo>
                  <a:pt x="252905" y="1761"/>
                </a:lnTo>
                <a:lnTo>
                  <a:pt x="240608" y="12166"/>
                </a:lnTo>
                <a:lnTo>
                  <a:pt x="226892" y="15004"/>
                </a:lnTo>
                <a:lnTo>
                  <a:pt x="215068" y="19261"/>
                </a:lnTo>
                <a:lnTo>
                  <a:pt x="206555" y="20207"/>
                </a:lnTo>
                <a:lnTo>
                  <a:pt x="206555" y="20207"/>
                </a:lnTo>
                <a:lnTo>
                  <a:pt x="191420" y="21153"/>
                </a:lnTo>
                <a:lnTo>
                  <a:pt x="182433" y="26355"/>
                </a:lnTo>
                <a:lnTo>
                  <a:pt x="169191" y="28720"/>
                </a:lnTo>
                <a:lnTo>
                  <a:pt x="146488" y="37706"/>
                </a:lnTo>
                <a:lnTo>
                  <a:pt x="117638" y="41490"/>
                </a:lnTo>
                <a:lnTo>
                  <a:pt x="93043" y="49058"/>
                </a:lnTo>
                <a:lnTo>
                  <a:pt x="79800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DBDB58C7-62FA-4301-B83B-F3D1EB3F9D46}"/>
              </a:ext>
            </a:extLst>
          </p:cNvPr>
          <p:cNvSpPr/>
          <p:nvPr/>
        </p:nvSpPr>
        <p:spPr>
          <a:xfrm>
            <a:off x="2732065" y="991969"/>
            <a:ext cx="773081" cy="551847"/>
          </a:xfrm>
          <a:custGeom>
            <a:avLst/>
            <a:gdLst>
              <a:gd name="connsiteX0" fmla="*/ 340404 w 340534"/>
              <a:gd name="connsiteY0" fmla="*/ 264729 h 288508"/>
              <a:gd name="connsiteX1" fmla="*/ 335201 w 340534"/>
              <a:gd name="connsiteY1" fmla="*/ 240135 h 288508"/>
              <a:gd name="connsiteX2" fmla="*/ 320067 w 340534"/>
              <a:gd name="connsiteY2" fmla="*/ 251014 h 288508"/>
              <a:gd name="connsiteX3" fmla="*/ 315337 w 340534"/>
              <a:gd name="connsiteY3" fmla="*/ 261892 h 288508"/>
              <a:gd name="connsiteX4" fmla="*/ 321958 w 340534"/>
              <a:gd name="connsiteY4" fmla="*/ 281756 h 288508"/>
              <a:gd name="connsiteX5" fmla="*/ 333309 w 340534"/>
              <a:gd name="connsiteY5" fmla="*/ 287432 h 288508"/>
              <a:gd name="connsiteX6" fmla="*/ 340404 w 340534"/>
              <a:gd name="connsiteY6" fmla="*/ 264729 h 288508"/>
              <a:gd name="connsiteX7" fmla="*/ 191420 w 340534"/>
              <a:gd name="connsiteY7" fmla="*/ 23991 h 288508"/>
              <a:gd name="connsiteX8" fmla="*/ 180069 w 340534"/>
              <a:gd name="connsiteY8" fmla="*/ 12639 h 288508"/>
              <a:gd name="connsiteX9" fmla="*/ 169664 w 340534"/>
              <a:gd name="connsiteY9" fmla="*/ 12166 h 288508"/>
              <a:gd name="connsiteX10" fmla="*/ 166353 w 340534"/>
              <a:gd name="connsiteY10" fmla="*/ 1761 h 288508"/>
              <a:gd name="connsiteX11" fmla="*/ 146015 w 340534"/>
              <a:gd name="connsiteY11" fmla="*/ 7437 h 288508"/>
              <a:gd name="connsiteX12" fmla="*/ 139394 w 340534"/>
              <a:gd name="connsiteY12" fmla="*/ 31558 h 288508"/>
              <a:gd name="connsiteX13" fmla="*/ 85949 w 340534"/>
              <a:gd name="connsiteY13" fmla="*/ 54260 h 288508"/>
              <a:gd name="connsiteX14" fmla="*/ 64193 w 340534"/>
              <a:gd name="connsiteY14" fmla="*/ 41963 h 288508"/>
              <a:gd name="connsiteX15" fmla="*/ 70814 w 340534"/>
              <a:gd name="connsiteY15" fmla="*/ 75071 h 288508"/>
              <a:gd name="connsiteX16" fmla="*/ 32031 w 340534"/>
              <a:gd name="connsiteY16" fmla="*/ 67503 h 288508"/>
              <a:gd name="connsiteX17" fmla="*/ 1761 w 340534"/>
              <a:gd name="connsiteY17" fmla="*/ 73652 h 288508"/>
              <a:gd name="connsiteX18" fmla="*/ 3653 w 340534"/>
              <a:gd name="connsiteY18" fmla="*/ 95408 h 288508"/>
              <a:gd name="connsiteX19" fmla="*/ 39126 w 340534"/>
              <a:gd name="connsiteY19" fmla="*/ 106759 h 288508"/>
              <a:gd name="connsiteX20" fmla="*/ 56152 w 340534"/>
              <a:gd name="connsiteY20" fmla="*/ 121421 h 288508"/>
              <a:gd name="connsiteX21" fmla="*/ 80273 w 340534"/>
              <a:gd name="connsiteY21" fmla="*/ 152164 h 288508"/>
              <a:gd name="connsiteX22" fmla="*/ 75544 w 340534"/>
              <a:gd name="connsiteY22" fmla="*/ 210339 h 288508"/>
              <a:gd name="connsiteX23" fmla="*/ 62774 w 340534"/>
              <a:gd name="connsiteY23" fmla="*/ 227838 h 288508"/>
              <a:gd name="connsiteX24" fmla="*/ 72233 w 340534"/>
              <a:gd name="connsiteY24" fmla="*/ 239189 h 288508"/>
              <a:gd name="connsiteX25" fmla="*/ 116692 w 340534"/>
              <a:gd name="connsiteY25" fmla="*/ 252432 h 288508"/>
              <a:gd name="connsiteX26" fmla="*/ 125678 w 340534"/>
              <a:gd name="connsiteY26" fmla="*/ 246284 h 288508"/>
              <a:gd name="connsiteX27" fmla="*/ 152637 w 340534"/>
              <a:gd name="connsiteY27" fmla="*/ 259527 h 288508"/>
              <a:gd name="connsiteX28" fmla="*/ 181015 w 340534"/>
              <a:gd name="connsiteY28" fmla="*/ 255743 h 288508"/>
              <a:gd name="connsiteX29" fmla="*/ 183380 w 340534"/>
              <a:gd name="connsiteY29" fmla="*/ 238244 h 288508"/>
              <a:gd name="connsiteX30" fmla="*/ 218379 w 340534"/>
              <a:gd name="connsiteY30" fmla="*/ 228784 h 288508"/>
              <a:gd name="connsiteX31" fmla="*/ 265676 w 340534"/>
              <a:gd name="connsiteY31" fmla="*/ 236352 h 288508"/>
              <a:gd name="connsiteX32" fmla="*/ 286959 w 340534"/>
              <a:gd name="connsiteY32" fmla="*/ 220271 h 288508"/>
              <a:gd name="connsiteX33" fmla="*/ 289324 w 340534"/>
              <a:gd name="connsiteY33" fmla="*/ 207501 h 288508"/>
              <a:gd name="connsiteX34" fmla="*/ 276554 w 340534"/>
              <a:gd name="connsiteY34" fmla="*/ 203717 h 288508"/>
              <a:gd name="connsiteX35" fmla="*/ 269459 w 340534"/>
              <a:gd name="connsiteY35" fmla="*/ 181015 h 288508"/>
              <a:gd name="connsiteX36" fmla="*/ 277500 w 340534"/>
              <a:gd name="connsiteY36" fmla="*/ 172501 h 288508"/>
              <a:gd name="connsiteX37" fmla="*/ 269932 w 340534"/>
              <a:gd name="connsiteY37" fmla="*/ 161150 h 288508"/>
              <a:gd name="connsiteX38" fmla="*/ 270878 w 340534"/>
              <a:gd name="connsiteY38" fmla="*/ 153110 h 288508"/>
              <a:gd name="connsiteX39" fmla="*/ 262365 w 340534"/>
              <a:gd name="connsiteY39" fmla="*/ 140340 h 288508"/>
              <a:gd name="connsiteX40" fmla="*/ 251014 w 340534"/>
              <a:gd name="connsiteY40" fmla="*/ 144596 h 288508"/>
              <a:gd name="connsiteX41" fmla="*/ 251014 w 340534"/>
              <a:gd name="connsiteY41" fmla="*/ 131354 h 288508"/>
              <a:gd name="connsiteX42" fmla="*/ 267567 w 340534"/>
              <a:gd name="connsiteY42" fmla="*/ 114800 h 288508"/>
              <a:gd name="connsiteX43" fmla="*/ 266621 w 340534"/>
              <a:gd name="connsiteY43" fmla="*/ 107232 h 288508"/>
              <a:gd name="connsiteX44" fmla="*/ 277500 w 340534"/>
              <a:gd name="connsiteY44" fmla="*/ 110070 h 288508"/>
              <a:gd name="connsiteX45" fmla="*/ 283648 w 340534"/>
              <a:gd name="connsiteY45" fmla="*/ 105340 h 288508"/>
              <a:gd name="connsiteX46" fmla="*/ 286013 w 340534"/>
              <a:gd name="connsiteY46" fmla="*/ 84057 h 288508"/>
              <a:gd name="connsiteX47" fmla="*/ 296891 w 340534"/>
              <a:gd name="connsiteY47" fmla="*/ 64193 h 288508"/>
              <a:gd name="connsiteX48" fmla="*/ 263311 w 340534"/>
              <a:gd name="connsiteY48" fmla="*/ 58517 h 288508"/>
              <a:gd name="connsiteX49" fmla="*/ 251960 w 340534"/>
              <a:gd name="connsiteY49" fmla="*/ 50950 h 288508"/>
              <a:gd name="connsiteX50" fmla="*/ 245338 w 340534"/>
              <a:gd name="connsiteY50" fmla="*/ 51423 h 288508"/>
              <a:gd name="connsiteX51" fmla="*/ 240135 w 340534"/>
              <a:gd name="connsiteY51" fmla="*/ 49058 h 288508"/>
              <a:gd name="connsiteX52" fmla="*/ 219325 w 340534"/>
              <a:gd name="connsiteY52" fmla="*/ 35815 h 288508"/>
              <a:gd name="connsiteX53" fmla="*/ 207501 w 340534"/>
              <a:gd name="connsiteY53" fmla="*/ 37707 h 288508"/>
              <a:gd name="connsiteX54" fmla="*/ 191420 w 340534"/>
              <a:gd name="connsiteY54" fmla="*/ 23991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0534" h="288508">
                <a:moveTo>
                  <a:pt x="340404" y="264729"/>
                </a:moveTo>
                <a:lnTo>
                  <a:pt x="335201" y="240135"/>
                </a:lnTo>
                <a:lnTo>
                  <a:pt x="320067" y="251014"/>
                </a:lnTo>
                <a:lnTo>
                  <a:pt x="315337" y="261892"/>
                </a:lnTo>
                <a:lnTo>
                  <a:pt x="321958" y="281756"/>
                </a:lnTo>
                <a:lnTo>
                  <a:pt x="333309" y="287432"/>
                </a:lnTo>
                <a:lnTo>
                  <a:pt x="340404" y="264729"/>
                </a:lnTo>
                <a:close/>
                <a:moveTo>
                  <a:pt x="191420" y="23991"/>
                </a:moveTo>
                <a:lnTo>
                  <a:pt x="180069" y="12639"/>
                </a:lnTo>
                <a:lnTo>
                  <a:pt x="169664" y="12166"/>
                </a:lnTo>
                <a:lnTo>
                  <a:pt x="166353" y="1761"/>
                </a:lnTo>
                <a:lnTo>
                  <a:pt x="146015" y="7437"/>
                </a:lnTo>
                <a:lnTo>
                  <a:pt x="139394" y="31558"/>
                </a:lnTo>
                <a:lnTo>
                  <a:pt x="85949" y="54260"/>
                </a:lnTo>
                <a:lnTo>
                  <a:pt x="64193" y="41963"/>
                </a:lnTo>
                <a:lnTo>
                  <a:pt x="70814" y="75071"/>
                </a:lnTo>
                <a:lnTo>
                  <a:pt x="32031" y="67503"/>
                </a:lnTo>
                <a:lnTo>
                  <a:pt x="1761" y="73652"/>
                </a:lnTo>
                <a:lnTo>
                  <a:pt x="3653" y="95408"/>
                </a:lnTo>
                <a:lnTo>
                  <a:pt x="39126" y="106759"/>
                </a:lnTo>
                <a:lnTo>
                  <a:pt x="56152" y="121421"/>
                </a:lnTo>
                <a:lnTo>
                  <a:pt x="80273" y="152164"/>
                </a:lnTo>
                <a:lnTo>
                  <a:pt x="75544" y="210339"/>
                </a:lnTo>
                <a:lnTo>
                  <a:pt x="62774" y="227838"/>
                </a:lnTo>
                <a:lnTo>
                  <a:pt x="72233" y="239189"/>
                </a:lnTo>
                <a:lnTo>
                  <a:pt x="116692" y="252432"/>
                </a:lnTo>
                <a:lnTo>
                  <a:pt x="125678" y="246284"/>
                </a:lnTo>
                <a:lnTo>
                  <a:pt x="152637" y="259527"/>
                </a:lnTo>
                <a:lnTo>
                  <a:pt x="181015" y="255743"/>
                </a:lnTo>
                <a:lnTo>
                  <a:pt x="183380" y="238244"/>
                </a:lnTo>
                <a:lnTo>
                  <a:pt x="218379" y="228784"/>
                </a:lnTo>
                <a:lnTo>
                  <a:pt x="265676" y="236352"/>
                </a:lnTo>
                <a:lnTo>
                  <a:pt x="286959" y="220271"/>
                </a:lnTo>
                <a:lnTo>
                  <a:pt x="289324" y="207501"/>
                </a:lnTo>
                <a:lnTo>
                  <a:pt x="276554" y="203717"/>
                </a:lnTo>
                <a:lnTo>
                  <a:pt x="269459" y="181015"/>
                </a:lnTo>
                <a:lnTo>
                  <a:pt x="277500" y="172501"/>
                </a:lnTo>
                <a:lnTo>
                  <a:pt x="269932" y="161150"/>
                </a:lnTo>
                <a:lnTo>
                  <a:pt x="270878" y="153110"/>
                </a:lnTo>
                <a:lnTo>
                  <a:pt x="262365" y="140340"/>
                </a:lnTo>
                <a:lnTo>
                  <a:pt x="251014" y="144596"/>
                </a:lnTo>
                <a:lnTo>
                  <a:pt x="251014" y="131354"/>
                </a:lnTo>
                <a:lnTo>
                  <a:pt x="267567" y="114800"/>
                </a:lnTo>
                <a:lnTo>
                  <a:pt x="266621" y="107232"/>
                </a:lnTo>
                <a:lnTo>
                  <a:pt x="277500" y="110070"/>
                </a:lnTo>
                <a:lnTo>
                  <a:pt x="283648" y="105340"/>
                </a:lnTo>
                <a:lnTo>
                  <a:pt x="286013" y="84057"/>
                </a:lnTo>
                <a:lnTo>
                  <a:pt x="296891" y="64193"/>
                </a:lnTo>
                <a:lnTo>
                  <a:pt x="263311" y="58517"/>
                </a:lnTo>
                <a:lnTo>
                  <a:pt x="251960" y="50950"/>
                </a:lnTo>
                <a:lnTo>
                  <a:pt x="245338" y="51423"/>
                </a:lnTo>
                <a:lnTo>
                  <a:pt x="240135" y="49058"/>
                </a:lnTo>
                <a:lnTo>
                  <a:pt x="219325" y="35815"/>
                </a:lnTo>
                <a:lnTo>
                  <a:pt x="207501" y="37707"/>
                </a:lnTo>
                <a:lnTo>
                  <a:pt x="191420" y="239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B178B236-1CEE-40A1-B959-D7F22E9FE338}"/>
              </a:ext>
            </a:extLst>
          </p:cNvPr>
          <p:cNvSpPr/>
          <p:nvPr/>
        </p:nvSpPr>
        <p:spPr>
          <a:xfrm>
            <a:off x="2403504" y="1406759"/>
            <a:ext cx="762344" cy="452334"/>
          </a:xfrm>
          <a:custGeom>
            <a:avLst/>
            <a:gdLst>
              <a:gd name="connsiteX0" fmla="*/ 267567 w 335804"/>
              <a:gd name="connsiteY0" fmla="*/ 151691 h 236482"/>
              <a:gd name="connsiteX1" fmla="*/ 267567 w 335804"/>
              <a:gd name="connsiteY1" fmla="*/ 150745 h 236482"/>
              <a:gd name="connsiteX2" fmla="*/ 265203 w 335804"/>
              <a:gd name="connsiteY2" fmla="*/ 150745 h 236482"/>
              <a:gd name="connsiteX3" fmla="*/ 263784 w 335804"/>
              <a:gd name="connsiteY3" fmla="*/ 148853 h 236482"/>
              <a:gd name="connsiteX4" fmla="*/ 263311 w 335804"/>
              <a:gd name="connsiteY4" fmla="*/ 149799 h 236482"/>
              <a:gd name="connsiteX5" fmla="*/ 262838 w 335804"/>
              <a:gd name="connsiteY5" fmla="*/ 150745 h 236482"/>
              <a:gd name="connsiteX6" fmla="*/ 262838 w 335804"/>
              <a:gd name="connsiteY6" fmla="*/ 151691 h 236482"/>
              <a:gd name="connsiteX7" fmla="*/ 265203 w 335804"/>
              <a:gd name="connsiteY7" fmla="*/ 151691 h 236482"/>
              <a:gd name="connsiteX8" fmla="*/ 267095 w 335804"/>
              <a:gd name="connsiteY8" fmla="*/ 152164 h 236482"/>
              <a:gd name="connsiteX9" fmla="*/ 267567 w 335804"/>
              <a:gd name="connsiteY9" fmla="*/ 151691 h 236482"/>
              <a:gd name="connsiteX10" fmla="*/ 263784 w 335804"/>
              <a:gd name="connsiteY10" fmla="*/ 144124 h 236482"/>
              <a:gd name="connsiteX11" fmla="*/ 265203 w 335804"/>
              <a:gd name="connsiteY11" fmla="*/ 144124 h 236482"/>
              <a:gd name="connsiteX12" fmla="*/ 268040 w 335804"/>
              <a:gd name="connsiteY12" fmla="*/ 140813 h 236482"/>
              <a:gd name="connsiteX13" fmla="*/ 268040 w 335804"/>
              <a:gd name="connsiteY13" fmla="*/ 139394 h 236482"/>
              <a:gd name="connsiteX14" fmla="*/ 266621 w 335804"/>
              <a:gd name="connsiteY14" fmla="*/ 138448 h 236482"/>
              <a:gd name="connsiteX15" fmla="*/ 261419 w 335804"/>
              <a:gd name="connsiteY15" fmla="*/ 139394 h 236482"/>
              <a:gd name="connsiteX16" fmla="*/ 260473 w 335804"/>
              <a:gd name="connsiteY16" fmla="*/ 140813 h 236482"/>
              <a:gd name="connsiteX17" fmla="*/ 260473 w 335804"/>
              <a:gd name="connsiteY17" fmla="*/ 142232 h 236482"/>
              <a:gd name="connsiteX18" fmla="*/ 259054 w 335804"/>
              <a:gd name="connsiteY18" fmla="*/ 142705 h 236482"/>
              <a:gd name="connsiteX19" fmla="*/ 258581 w 335804"/>
              <a:gd name="connsiteY19" fmla="*/ 144597 h 236482"/>
              <a:gd name="connsiteX20" fmla="*/ 259054 w 335804"/>
              <a:gd name="connsiteY20" fmla="*/ 145542 h 236482"/>
              <a:gd name="connsiteX21" fmla="*/ 262838 w 335804"/>
              <a:gd name="connsiteY21" fmla="*/ 146015 h 236482"/>
              <a:gd name="connsiteX22" fmla="*/ 263784 w 335804"/>
              <a:gd name="connsiteY22" fmla="*/ 144124 h 236482"/>
              <a:gd name="connsiteX23" fmla="*/ 182434 w 335804"/>
              <a:gd name="connsiteY23" fmla="*/ 11220 h 236482"/>
              <a:gd name="connsiteX24" fmla="*/ 143651 w 335804"/>
              <a:gd name="connsiteY24" fmla="*/ 10275 h 236482"/>
              <a:gd name="connsiteX25" fmla="*/ 123786 w 335804"/>
              <a:gd name="connsiteY25" fmla="*/ 11693 h 236482"/>
              <a:gd name="connsiteX26" fmla="*/ 98246 w 335804"/>
              <a:gd name="connsiteY26" fmla="*/ 6964 h 236482"/>
              <a:gd name="connsiteX27" fmla="*/ 66085 w 335804"/>
              <a:gd name="connsiteY27" fmla="*/ 6964 h 236482"/>
              <a:gd name="connsiteX28" fmla="*/ 36761 w 335804"/>
              <a:gd name="connsiteY28" fmla="*/ 1761 h 236482"/>
              <a:gd name="connsiteX29" fmla="*/ 1761 w 335804"/>
              <a:gd name="connsiteY29" fmla="*/ 23045 h 236482"/>
              <a:gd name="connsiteX30" fmla="*/ 11220 w 335804"/>
              <a:gd name="connsiteY30" fmla="*/ 35342 h 236482"/>
              <a:gd name="connsiteX31" fmla="*/ 9329 w 335804"/>
              <a:gd name="connsiteY31" fmla="*/ 56152 h 236482"/>
              <a:gd name="connsiteX32" fmla="*/ 18315 w 335804"/>
              <a:gd name="connsiteY32" fmla="*/ 48585 h 236482"/>
              <a:gd name="connsiteX33" fmla="*/ 28247 w 335804"/>
              <a:gd name="connsiteY33" fmla="*/ 44328 h 236482"/>
              <a:gd name="connsiteX34" fmla="*/ 33923 w 335804"/>
              <a:gd name="connsiteY34" fmla="*/ 58990 h 236482"/>
              <a:gd name="connsiteX35" fmla="*/ 48112 w 335804"/>
              <a:gd name="connsiteY35" fmla="*/ 58990 h 236482"/>
              <a:gd name="connsiteX36" fmla="*/ 52368 w 335804"/>
              <a:gd name="connsiteY36" fmla="*/ 55206 h 236482"/>
              <a:gd name="connsiteX37" fmla="*/ 66557 w 335804"/>
              <a:gd name="connsiteY37" fmla="*/ 56152 h 236482"/>
              <a:gd name="connsiteX38" fmla="*/ 72706 w 335804"/>
              <a:gd name="connsiteY38" fmla="*/ 70814 h 236482"/>
              <a:gd name="connsiteX39" fmla="*/ 61355 w 335804"/>
              <a:gd name="connsiteY39" fmla="*/ 78854 h 236482"/>
              <a:gd name="connsiteX40" fmla="*/ 60409 w 335804"/>
              <a:gd name="connsiteY40" fmla="*/ 102030 h 236482"/>
              <a:gd name="connsiteX41" fmla="*/ 56152 w 335804"/>
              <a:gd name="connsiteY41" fmla="*/ 106286 h 236482"/>
              <a:gd name="connsiteX42" fmla="*/ 54733 w 335804"/>
              <a:gd name="connsiteY42" fmla="*/ 120475 h 236482"/>
              <a:gd name="connsiteX43" fmla="*/ 44328 w 335804"/>
              <a:gd name="connsiteY43" fmla="*/ 122840 h 236482"/>
              <a:gd name="connsiteX44" fmla="*/ 53787 w 335804"/>
              <a:gd name="connsiteY44" fmla="*/ 140813 h 236482"/>
              <a:gd name="connsiteX45" fmla="*/ 46220 w 335804"/>
              <a:gd name="connsiteY45" fmla="*/ 161150 h 236482"/>
              <a:gd name="connsiteX46" fmla="*/ 54733 w 335804"/>
              <a:gd name="connsiteY46" fmla="*/ 170137 h 236482"/>
              <a:gd name="connsiteX47" fmla="*/ 50950 w 335804"/>
              <a:gd name="connsiteY47" fmla="*/ 178177 h 236482"/>
              <a:gd name="connsiteX48" fmla="*/ 41490 w 335804"/>
              <a:gd name="connsiteY48" fmla="*/ 190001 h 236482"/>
              <a:gd name="connsiteX49" fmla="*/ 43382 w 335804"/>
              <a:gd name="connsiteY49" fmla="*/ 199933 h 236482"/>
              <a:gd name="connsiteX50" fmla="*/ 66085 w 335804"/>
              <a:gd name="connsiteY50" fmla="*/ 204663 h 236482"/>
              <a:gd name="connsiteX51" fmla="*/ 72706 w 335804"/>
              <a:gd name="connsiteY51" fmla="*/ 222163 h 236482"/>
              <a:gd name="connsiteX52" fmla="*/ 82165 w 335804"/>
              <a:gd name="connsiteY52" fmla="*/ 232568 h 236482"/>
              <a:gd name="connsiteX53" fmla="*/ 93989 w 335804"/>
              <a:gd name="connsiteY53" fmla="*/ 235406 h 236482"/>
              <a:gd name="connsiteX54" fmla="*/ 103922 w 335804"/>
              <a:gd name="connsiteY54" fmla="*/ 223582 h 236482"/>
              <a:gd name="connsiteX55" fmla="*/ 119529 w 335804"/>
              <a:gd name="connsiteY55" fmla="*/ 212703 h 236482"/>
              <a:gd name="connsiteX56" fmla="*/ 143178 w 335804"/>
              <a:gd name="connsiteY56" fmla="*/ 213176 h 236482"/>
              <a:gd name="connsiteX57" fmla="*/ 174866 w 335804"/>
              <a:gd name="connsiteY57" fmla="*/ 213176 h 236482"/>
              <a:gd name="connsiteX58" fmla="*/ 192839 w 335804"/>
              <a:gd name="connsiteY58" fmla="*/ 189528 h 236482"/>
              <a:gd name="connsiteX59" fmla="*/ 211284 w 335804"/>
              <a:gd name="connsiteY59" fmla="*/ 183380 h 236482"/>
              <a:gd name="connsiteX60" fmla="*/ 216960 w 335804"/>
              <a:gd name="connsiteY60" fmla="*/ 163515 h 236482"/>
              <a:gd name="connsiteX61" fmla="*/ 231149 w 335804"/>
              <a:gd name="connsiteY61" fmla="*/ 149799 h 236482"/>
              <a:gd name="connsiteX62" fmla="*/ 221690 w 335804"/>
              <a:gd name="connsiteY62" fmla="*/ 132299 h 236482"/>
              <a:gd name="connsiteX63" fmla="*/ 231149 w 335804"/>
              <a:gd name="connsiteY63" fmla="*/ 108178 h 236482"/>
              <a:gd name="connsiteX64" fmla="*/ 245811 w 335804"/>
              <a:gd name="connsiteY64" fmla="*/ 91624 h 236482"/>
              <a:gd name="connsiteX65" fmla="*/ 248176 w 335804"/>
              <a:gd name="connsiteY65" fmla="*/ 81692 h 236482"/>
              <a:gd name="connsiteX66" fmla="*/ 279391 w 335804"/>
              <a:gd name="connsiteY66" fmla="*/ 75544 h 236482"/>
              <a:gd name="connsiteX67" fmla="*/ 302094 w 335804"/>
              <a:gd name="connsiteY67" fmla="*/ 55679 h 236482"/>
              <a:gd name="connsiteX68" fmla="*/ 300675 w 335804"/>
              <a:gd name="connsiteY68" fmla="*/ 39125 h 236482"/>
              <a:gd name="connsiteX69" fmla="*/ 272297 w 335804"/>
              <a:gd name="connsiteY69" fmla="*/ 42909 h 236482"/>
              <a:gd name="connsiteX70" fmla="*/ 245338 w 335804"/>
              <a:gd name="connsiteY70" fmla="*/ 29666 h 236482"/>
              <a:gd name="connsiteX71" fmla="*/ 236352 w 335804"/>
              <a:gd name="connsiteY71" fmla="*/ 35815 h 236482"/>
              <a:gd name="connsiteX72" fmla="*/ 191893 w 335804"/>
              <a:gd name="connsiteY72" fmla="*/ 22572 h 236482"/>
              <a:gd name="connsiteX73" fmla="*/ 182434 w 335804"/>
              <a:gd name="connsiteY73" fmla="*/ 11220 h 236482"/>
              <a:gd name="connsiteX74" fmla="*/ 305405 w 335804"/>
              <a:gd name="connsiteY74" fmla="*/ 118111 h 236482"/>
              <a:gd name="connsiteX75" fmla="*/ 305877 w 335804"/>
              <a:gd name="connsiteY75" fmla="*/ 116692 h 236482"/>
              <a:gd name="connsiteX76" fmla="*/ 306351 w 335804"/>
              <a:gd name="connsiteY76" fmla="*/ 115746 h 236482"/>
              <a:gd name="connsiteX77" fmla="*/ 306823 w 335804"/>
              <a:gd name="connsiteY77" fmla="*/ 115273 h 236482"/>
              <a:gd name="connsiteX78" fmla="*/ 305877 w 335804"/>
              <a:gd name="connsiteY78" fmla="*/ 114327 h 236482"/>
              <a:gd name="connsiteX79" fmla="*/ 305877 w 335804"/>
              <a:gd name="connsiteY79" fmla="*/ 113854 h 236482"/>
              <a:gd name="connsiteX80" fmla="*/ 306823 w 335804"/>
              <a:gd name="connsiteY80" fmla="*/ 112908 h 236482"/>
              <a:gd name="connsiteX81" fmla="*/ 305877 w 335804"/>
              <a:gd name="connsiteY81" fmla="*/ 112435 h 236482"/>
              <a:gd name="connsiteX82" fmla="*/ 299729 w 335804"/>
              <a:gd name="connsiteY82" fmla="*/ 114327 h 236482"/>
              <a:gd name="connsiteX83" fmla="*/ 296418 w 335804"/>
              <a:gd name="connsiteY83" fmla="*/ 116219 h 236482"/>
              <a:gd name="connsiteX84" fmla="*/ 286486 w 335804"/>
              <a:gd name="connsiteY84" fmla="*/ 123313 h 236482"/>
              <a:gd name="connsiteX85" fmla="*/ 286486 w 335804"/>
              <a:gd name="connsiteY85" fmla="*/ 124732 h 236482"/>
              <a:gd name="connsiteX86" fmla="*/ 286959 w 335804"/>
              <a:gd name="connsiteY86" fmla="*/ 125678 h 236482"/>
              <a:gd name="connsiteX87" fmla="*/ 288851 w 335804"/>
              <a:gd name="connsiteY87" fmla="*/ 125678 h 236482"/>
              <a:gd name="connsiteX88" fmla="*/ 289797 w 335804"/>
              <a:gd name="connsiteY88" fmla="*/ 127570 h 236482"/>
              <a:gd name="connsiteX89" fmla="*/ 291688 w 335804"/>
              <a:gd name="connsiteY89" fmla="*/ 125678 h 236482"/>
              <a:gd name="connsiteX90" fmla="*/ 293108 w 335804"/>
              <a:gd name="connsiteY90" fmla="*/ 125205 h 236482"/>
              <a:gd name="connsiteX91" fmla="*/ 294526 w 335804"/>
              <a:gd name="connsiteY91" fmla="*/ 125678 h 236482"/>
              <a:gd name="connsiteX92" fmla="*/ 295945 w 335804"/>
              <a:gd name="connsiteY92" fmla="*/ 126624 h 236482"/>
              <a:gd name="connsiteX93" fmla="*/ 296418 w 335804"/>
              <a:gd name="connsiteY93" fmla="*/ 129462 h 236482"/>
              <a:gd name="connsiteX94" fmla="*/ 296891 w 335804"/>
              <a:gd name="connsiteY94" fmla="*/ 130408 h 236482"/>
              <a:gd name="connsiteX95" fmla="*/ 299729 w 335804"/>
              <a:gd name="connsiteY95" fmla="*/ 130880 h 236482"/>
              <a:gd name="connsiteX96" fmla="*/ 303986 w 335804"/>
              <a:gd name="connsiteY96" fmla="*/ 132772 h 236482"/>
              <a:gd name="connsiteX97" fmla="*/ 305877 w 335804"/>
              <a:gd name="connsiteY97" fmla="*/ 131826 h 236482"/>
              <a:gd name="connsiteX98" fmla="*/ 308242 w 335804"/>
              <a:gd name="connsiteY98" fmla="*/ 130408 h 236482"/>
              <a:gd name="connsiteX99" fmla="*/ 309188 w 335804"/>
              <a:gd name="connsiteY99" fmla="*/ 127570 h 236482"/>
              <a:gd name="connsiteX100" fmla="*/ 310607 w 335804"/>
              <a:gd name="connsiteY100" fmla="*/ 125205 h 236482"/>
              <a:gd name="connsiteX101" fmla="*/ 312026 w 335804"/>
              <a:gd name="connsiteY101" fmla="*/ 122840 h 236482"/>
              <a:gd name="connsiteX102" fmla="*/ 313445 w 335804"/>
              <a:gd name="connsiteY102" fmla="*/ 120948 h 236482"/>
              <a:gd name="connsiteX103" fmla="*/ 312972 w 335804"/>
              <a:gd name="connsiteY103" fmla="*/ 119056 h 236482"/>
              <a:gd name="connsiteX104" fmla="*/ 311553 w 335804"/>
              <a:gd name="connsiteY104" fmla="*/ 118584 h 236482"/>
              <a:gd name="connsiteX105" fmla="*/ 310134 w 335804"/>
              <a:gd name="connsiteY105" fmla="*/ 118111 h 236482"/>
              <a:gd name="connsiteX106" fmla="*/ 307769 w 335804"/>
              <a:gd name="connsiteY106" fmla="*/ 119056 h 236482"/>
              <a:gd name="connsiteX107" fmla="*/ 305405 w 335804"/>
              <a:gd name="connsiteY107" fmla="*/ 118111 h 236482"/>
              <a:gd name="connsiteX108" fmla="*/ 333782 w 335804"/>
              <a:gd name="connsiteY108" fmla="*/ 116692 h 236482"/>
              <a:gd name="connsiteX109" fmla="*/ 334255 w 335804"/>
              <a:gd name="connsiteY109" fmla="*/ 114800 h 236482"/>
              <a:gd name="connsiteX110" fmla="*/ 334255 w 335804"/>
              <a:gd name="connsiteY110" fmla="*/ 114327 h 236482"/>
              <a:gd name="connsiteX111" fmla="*/ 331890 w 335804"/>
              <a:gd name="connsiteY111" fmla="*/ 111016 h 236482"/>
              <a:gd name="connsiteX112" fmla="*/ 327634 w 335804"/>
              <a:gd name="connsiteY112" fmla="*/ 109597 h 236482"/>
              <a:gd name="connsiteX113" fmla="*/ 322904 w 335804"/>
              <a:gd name="connsiteY113" fmla="*/ 110070 h 236482"/>
              <a:gd name="connsiteX114" fmla="*/ 322431 w 335804"/>
              <a:gd name="connsiteY114" fmla="*/ 110543 h 236482"/>
              <a:gd name="connsiteX115" fmla="*/ 322431 w 335804"/>
              <a:gd name="connsiteY115" fmla="*/ 112435 h 236482"/>
              <a:gd name="connsiteX116" fmla="*/ 322904 w 335804"/>
              <a:gd name="connsiteY116" fmla="*/ 112908 h 236482"/>
              <a:gd name="connsiteX117" fmla="*/ 325742 w 335804"/>
              <a:gd name="connsiteY117" fmla="*/ 113381 h 236482"/>
              <a:gd name="connsiteX118" fmla="*/ 333310 w 335804"/>
              <a:gd name="connsiteY118" fmla="*/ 116692 h 236482"/>
              <a:gd name="connsiteX119" fmla="*/ 333782 w 335804"/>
              <a:gd name="connsiteY119" fmla="*/ 11669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35804" h="236482">
                <a:moveTo>
                  <a:pt x="267567" y="151691"/>
                </a:moveTo>
                <a:lnTo>
                  <a:pt x="267567" y="150745"/>
                </a:lnTo>
                <a:lnTo>
                  <a:pt x="265203" y="150745"/>
                </a:lnTo>
                <a:lnTo>
                  <a:pt x="263784" y="148853"/>
                </a:lnTo>
                <a:lnTo>
                  <a:pt x="263311" y="149799"/>
                </a:lnTo>
                <a:lnTo>
                  <a:pt x="262838" y="150745"/>
                </a:lnTo>
                <a:lnTo>
                  <a:pt x="262838" y="151691"/>
                </a:lnTo>
                <a:lnTo>
                  <a:pt x="265203" y="151691"/>
                </a:lnTo>
                <a:lnTo>
                  <a:pt x="267095" y="152164"/>
                </a:lnTo>
                <a:lnTo>
                  <a:pt x="267567" y="151691"/>
                </a:lnTo>
                <a:close/>
                <a:moveTo>
                  <a:pt x="263784" y="144124"/>
                </a:moveTo>
                <a:lnTo>
                  <a:pt x="265203" y="144124"/>
                </a:lnTo>
                <a:lnTo>
                  <a:pt x="268040" y="140813"/>
                </a:lnTo>
                <a:lnTo>
                  <a:pt x="268040" y="139394"/>
                </a:lnTo>
                <a:lnTo>
                  <a:pt x="266621" y="138448"/>
                </a:lnTo>
                <a:lnTo>
                  <a:pt x="261419" y="139394"/>
                </a:lnTo>
                <a:lnTo>
                  <a:pt x="260473" y="140813"/>
                </a:lnTo>
                <a:lnTo>
                  <a:pt x="260473" y="142232"/>
                </a:lnTo>
                <a:lnTo>
                  <a:pt x="259054" y="142705"/>
                </a:lnTo>
                <a:lnTo>
                  <a:pt x="258581" y="144597"/>
                </a:lnTo>
                <a:lnTo>
                  <a:pt x="259054" y="145542"/>
                </a:lnTo>
                <a:lnTo>
                  <a:pt x="262838" y="146015"/>
                </a:lnTo>
                <a:lnTo>
                  <a:pt x="263784" y="144124"/>
                </a:lnTo>
                <a:close/>
                <a:moveTo>
                  <a:pt x="182434" y="11220"/>
                </a:moveTo>
                <a:lnTo>
                  <a:pt x="143651" y="10275"/>
                </a:lnTo>
                <a:lnTo>
                  <a:pt x="123786" y="11693"/>
                </a:lnTo>
                <a:lnTo>
                  <a:pt x="98246" y="6964"/>
                </a:lnTo>
                <a:lnTo>
                  <a:pt x="66085" y="6964"/>
                </a:lnTo>
                <a:lnTo>
                  <a:pt x="36761" y="1761"/>
                </a:lnTo>
                <a:lnTo>
                  <a:pt x="1761" y="23045"/>
                </a:lnTo>
                <a:lnTo>
                  <a:pt x="11220" y="35342"/>
                </a:lnTo>
                <a:lnTo>
                  <a:pt x="9329" y="56152"/>
                </a:lnTo>
                <a:lnTo>
                  <a:pt x="18315" y="48585"/>
                </a:lnTo>
                <a:lnTo>
                  <a:pt x="28247" y="44328"/>
                </a:lnTo>
                <a:lnTo>
                  <a:pt x="33923" y="58990"/>
                </a:lnTo>
                <a:lnTo>
                  <a:pt x="48112" y="58990"/>
                </a:lnTo>
                <a:lnTo>
                  <a:pt x="52368" y="55206"/>
                </a:lnTo>
                <a:lnTo>
                  <a:pt x="66557" y="56152"/>
                </a:lnTo>
                <a:lnTo>
                  <a:pt x="72706" y="70814"/>
                </a:lnTo>
                <a:lnTo>
                  <a:pt x="61355" y="78854"/>
                </a:lnTo>
                <a:lnTo>
                  <a:pt x="60409" y="102030"/>
                </a:lnTo>
                <a:lnTo>
                  <a:pt x="56152" y="106286"/>
                </a:lnTo>
                <a:lnTo>
                  <a:pt x="54733" y="120475"/>
                </a:lnTo>
                <a:lnTo>
                  <a:pt x="44328" y="122840"/>
                </a:lnTo>
                <a:lnTo>
                  <a:pt x="53787" y="140813"/>
                </a:lnTo>
                <a:lnTo>
                  <a:pt x="46220" y="161150"/>
                </a:lnTo>
                <a:lnTo>
                  <a:pt x="54733" y="170137"/>
                </a:lnTo>
                <a:lnTo>
                  <a:pt x="50950" y="178177"/>
                </a:lnTo>
                <a:lnTo>
                  <a:pt x="41490" y="190001"/>
                </a:lnTo>
                <a:lnTo>
                  <a:pt x="43382" y="199933"/>
                </a:lnTo>
                <a:lnTo>
                  <a:pt x="66085" y="204663"/>
                </a:lnTo>
                <a:lnTo>
                  <a:pt x="72706" y="222163"/>
                </a:lnTo>
                <a:lnTo>
                  <a:pt x="82165" y="232568"/>
                </a:lnTo>
                <a:lnTo>
                  <a:pt x="93989" y="235406"/>
                </a:lnTo>
                <a:lnTo>
                  <a:pt x="103922" y="223582"/>
                </a:lnTo>
                <a:lnTo>
                  <a:pt x="119529" y="212703"/>
                </a:lnTo>
                <a:lnTo>
                  <a:pt x="143178" y="213176"/>
                </a:lnTo>
                <a:lnTo>
                  <a:pt x="174866" y="213176"/>
                </a:lnTo>
                <a:lnTo>
                  <a:pt x="192839" y="189528"/>
                </a:lnTo>
                <a:lnTo>
                  <a:pt x="211284" y="183380"/>
                </a:lnTo>
                <a:lnTo>
                  <a:pt x="216960" y="163515"/>
                </a:lnTo>
                <a:lnTo>
                  <a:pt x="231149" y="149799"/>
                </a:lnTo>
                <a:lnTo>
                  <a:pt x="221690" y="132299"/>
                </a:lnTo>
                <a:lnTo>
                  <a:pt x="231149" y="108178"/>
                </a:lnTo>
                <a:lnTo>
                  <a:pt x="245811" y="91624"/>
                </a:lnTo>
                <a:lnTo>
                  <a:pt x="248176" y="81692"/>
                </a:lnTo>
                <a:lnTo>
                  <a:pt x="279391" y="75544"/>
                </a:lnTo>
                <a:lnTo>
                  <a:pt x="302094" y="55679"/>
                </a:lnTo>
                <a:lnTo>
                  <a:pt x="300675" y="39125"/>
                </a:lnTo>
                <a:lnTo>
                  <a:pt x="272297" y="42909"/>
                </a:lnTo>
                <a:lnTo>
                  <a:pt x="245338" y="29666"/>
                </a:lnTo>
                <a:lnTo>
                  <a:pt x="236352" y="35815"/>
                </a:lnTo>
                <a:lnTo>
                  <a:pt x="191893" y="22572"/>
                </a:lnTo>
                <a:lnTo>
                  <a:pt x="182434" y="11220"/>
                </a:lnTo>
                <a:close/>
                <a:moveTo>
                  <a:pt x="305405" y="118111"/>
                </a:moveTo>
                <a:lnTo>
                  <a:pt x="305877" y="116692"/>
                </a:lnTo>
                <a:lnTo>
                  <a:pt x="306351" y="115746"/>
                </a:lnTo>
                <a:lnTo>
                  <a:pt x="306823" y="115273"/>
                </a:lnTo>
                <a:lnTo>
                  <a:pt x="305877" y="114327"/>
                </a:lnTo>
                <a:lnTo>
                  <a:pt x="305877" y="113854"/>
                </a:lnTo>
                <a:lnTo>
                  <a:pt x="306823" y="112908"/>
                </a:lnTo>
                <a:lnTo>
                  <a:pt x="305877" y="112435"/>
                </a:lnTo>
                <a:lnTo>
                  <a:pt x="299729" y="114327"/>
                </a:lnTo>
                <a:lnTo>
                  <a:pt x="296418" y="116219"/>
                </a:lnTo>
                <a:lnTo>
                  <a:pt x="286486" y="123313"/>
                </a:lnTo>
                <a:lnTo>
                  <a:pt x="286486" y="124732"/>
                </a:lnTo>
                <a:lnTo>
                  <a:pt x="286959" y="125678"/>
                </a:lnTo>
                <a:lnTo>
                  <a:pt x="288851" y="125678"/>
                </a:lnTo>
                <a:lnTo>
                  <a:pt x="289797" y="127570"/>
                </a:lnTo>
                <a:lnTo>
                  <a:pt x="291688" y="125678"/>
                </a:lnTo>
                <a:lnTo>
                  <a:pt x="293108" y="125205"/>
                </a:lnTo>
                <a:lnTo>
                  <a:pt x="294526" y="125678"/>
                </a:lnTo>
                <a:lnTo>
                  <a:pt x="295945" y="126624"/>
                </a:lnTo>
                <a:lnTo>
                  <a:pt x="296418" y="129462"/>
                </a:lnTo>
                <a:lnTo>
                  <a:pt x="296891" y="130408"/>
                </a:lnTo>
                <a:lnTo>
                  <a:pt x="299729" y="130880"/>
                </a:lnTo>
                <a:lnTo>
                  <a:pt x="303986" y="132772"/>
                </a:lnTo>
                <a:lnTo>
                  <a:pt x="305877" y="131826"/>
                </a:lnTo>
                <a:lnTo>
                  <a:pt x="308242" y="130408"/>
                </a:lnTo>
                <a:lnTo>
                  <a:pt x="309188" y="127570"/>
                </a:lnTo>
                <a:lnTo>
                  <a:pt x="310607" y="125205"/>
                </a:lnTo>
                <a:lnTo>
                  <a:pt x="312026" y="122840"/>
                </a:lnTo>
                <a:lnTo>
                  <a:pt x="313445" y="120948"/>
                </a:lnTo>
                <a:lnTo>
                  <a:pt x="312972" y="119056"/>
                </a:lnTo>
                <a:lnTo>
                  <a:pt x="311553" y="118584"/>
                </a:lnTo>
                <a:lnTo>
                  <a:pt x="310134" y="118111"/>
                </a:lnTo>
                <a:lnTo>
                  <a:pt x="307769" y="119056"/>
                </a:lnTo>
                <a:lnTo>
                  <a:pt x="305405" y="118111"/>
                </a:lnTo>
                <a:close/>
                <a:moveTo>
                  <a:pt x="333782" y="116692"/>
                </a:moveTo>
                <a:lnTo>
                  <a:pt x="334255" y="114800"/>
                </a:lnTo>
                <a:lnTo>
                  <a:pt x="334255" y="114327"/>
                </a:lnTo>
                <a:lnTo>
                  <a:pt x="331890" y="111016"/>
                </a:lnTo>
                <a:lnTo>
                  <a:pt x="327634" y="109597"/>
                </a:lnTo>
                <a:lnTo>
                  <a:pt x="322904" y="110070"/>
                </a:lnTo>
                <a:lnTo>
                  <a:pt x="322431" y="110543"/>
                </a:lnTo>
                <a:lnTo>
                  <a:pt x="322431" y="112435"/>
                </a:lnTo>
                <a:lnTo>
                  <a:pt x="322904" y="112908"/>
                </a:lnTo>
                <a:lnTo>
                  <a:pt x="325742" y="113381"/>
                </a:lnTo>
                <a:lnTo>
                  <a:pt x="333310" y="116692"/>
                </a:lnTo>
                <a:lnTo>
                  <a:pt x="333782" y="11669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6EDA9566-0944-48CD-875B-A201F1BFB1F8}"/>
              </a:ext>
            </a:extLst>
          </p:cNvPr>
          <p:cNvSpPr/>
          <p:nvPr/>
        </p:nvSpPr>
        <p:spPr>
          <a:xfrm>
            <a:off x="2995127" y="1468276"/>
            <a:ext cx="21473" cy="18093"/>
          </a:xfrm>
          <a:custGeom>
            <a:avLst/>
            <a:gdLst>
              <a:gd name="connsiteX0" fmla="*/ 8856 w 9459"/>
              <a:gd name="connsiteY0" fmla="*/ 6018 h 9459"/>
              <a:gd name="connsiteX1" fmla="*/ 9329 w 9459"/>
              <a:gd name="connsiteY1" fmla="*/ 5072 h 9459"/>
              <a:gd name="connsiteX2" fmla="*/ 9801 w 9459"/>
              <a:gd name="connsiteY2" fmla="*/ 4126 h 9459"/>
              <a:gd name="connsiteX3" fmla="*/ 9801 w 9459"/>
              <a:gd name="connsiteY3" fmla="*/ 3653 h 9459"/>
              <a:gd name="connsiteX4" fmla="*/ 8856 w 9459"/>
              <a:gd name="connsiteY4" fmla="*/ 3180 h 9459"/>
              <a:gd name="connsiteX5" fmla="*/ 5545 w 9459"/>
              <a:gd name="connsiteY5" fmla="*/ 2234 h 9459"/>
              <a:gd name="connsiteX6" fmla="*/ 4126 w 9459"/>
              <a:gd name="connsiteY6" fmla="*/ 1761 h 9459"/>
              <a:gd name="connsiteX7" fmla="*/ 3180 w 9459"/>
              <a:gd name="connsiteY7" fmla="*/ 2234 h 9459"/>
              <a:gd name="connsiteX8" fmla="*/ 2234 w 9459"/>
              <a:gd name="connsiteY8" fmla="*/ 3180 h 9459"/>
              <a:gd name="connsiteX9" fmla="*/ 1761 w 9459"/>
              <a:gd name="connsiteY9" fmla="*/ 4599 h 9459"/>
              <a:gd name="connsiteX10" fmla="*/ 2234 w 9459"/>
              <a:gd name="connsiteY10" fmla="*/ 5072 h 9459"/>
              <a:gd name="connsiteX11" fmla="*/ 2234 w 9459"/>
              <a:gd name="connsiteY11" fmla="*/ 6018 h 9459"/>
              <a:gd name="connsiteX12" fmla="*/ 2234 w 9459"/>
              <a:gd name="connsiteY12" fmla="*/ 6964 h 9459"/>
              <a:gd name="connsiteX13" fmla="*/ 2707 w 9459"/>
              <a:gd name="connsiteY13" fmla="*/ 7910 h 9459"/>
              <a:gd name="connsiteX14" fmla="*/ 3653 w 9459"/>
              <a:gd name="connsiteY14" fmla="*/ 7910 h 9459"/>
              <a:gd name="connsiteX15" fmla="*/ 4599 w 9459"/>
              <a:gd name="connsiteY15" fmla="*/ 7910 h 9459"/>
              <a:gd name="connsiteX16" fmla="*/ 6018 w 9459"/>
              <a:gd name="connsiteY16" fmla="*/ 7437 h 9459"/>
              <a:gd name="connsiteX17" fmla="*/ 8383 w 9459"/>
              <a:gd name="connsiteY17" fmla="*/ 6018 h 9459"/>
              <a:gd name="connsiteX18" fmla="*/ 8856 w 9459"/>
              <a:gd name="connsiteY18" fmla="*/ 6018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59" h="9459">
                <a:moveTo>
                  <a:pt x="8856" y="6018"/>
                </a:moveTo>
                <a:lnTo>
                  <a:pt x="9329" y="5072"/>
                </a:lnTo>
                <a:lnTo>
                  <a:pt x="9801" y="4126"/>
                </a:lnTo>
                <a:lnTo>
                  <a:pt x="9801" y="3653"/>
                </a:lnTo>
                <a:lnTo>
                  <a:pt x="8856" y="3180"/>
                </a:lnTo>
                <a:lnTo>
                  <a:pt x="5545" y="2234"/>
                </a:lnTo>
                <a:lnTo>
                  <a:pt x="4126" y="1761"/>
                </a:lnTo>
                <a:lnTo>
                  <a:pt x="3180" y="2234"/>
                </a:lnTo>
                <a:lnTo>
                  <a:pt x="2234" y="3180"/>
                </a:lnTo>
                <a:lnTo>
                  <a:pt x="1761" y="4599"/>
                </a:lnTo>
                <a:lnTo>
                  <a:pt x="2234" y="5072"/>
                </a:lnTo>
                <a:lnTo>
                  <a:pt x="2234" y="6018"/>
                </a:lnTo>
                <a:lnTo>
                  <a:pt x="2234" y="6964"/>
                </a:lnTo>
                <a:lnTo>
                  <a:pt x="2707" y="7910"/>
                </a:lnTo>
                <a:lnTo>
                  <a:pt x="3653" y="7910"/>
                </a:lnTo>
                <a:lnTo>
                  <a:pt x="4599" y="7910"/>
                </a:lnTo>
                <a:lnTo>
                  <a:pt x="6018" y="7437"/>
                </a:lnTo>
                <a:lnTo>
                  <a:pt x="8383" y="6018"/>
                </a:lnTo>
                <a:lnTo>
                  <a:pt x="8856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26EA456-3573-46AF-9143-0959D8B53F16}"/>
              </a:ext>
            </a:extLst>
          </p:cNvPr>
          <p:cNvSpPr/>
          <p:nvPr/>
        </p:nvSpPr>
        <p:spPr>
          <a:xfrm>
            <a:off x="5509789" y="4577622"/>
            <a:ext cx="75161" cy="63327"/>
          </a:xfrm>
          <a:custGeom>
            <a:avLst/>
            <a:gdLst>
              <a:gd name="connsiteX0" fmla="*/ 15950 w 33107"/>
              <a:gd name="connsiteY0" fmla="*/ 30139 h 33107"/>
              <a:gd name="connsiteX1" fmla="*/ 14058 w 33107"/>
              <a:gd name="connsiteY1" fmla="*/ 28247 h 33107"/>
              <a:gd name="connsiteX2" fmla="*/ 12167 w 33107"/>
              <a:gd name="connsiteY2" fmla="*/ 28247 h 33107"/>
              <a:gd name="connsiteX3" fmla="*/ 12167 w 33107"/>
              <a:gd name="connsiteY3" fmla="*/ 29193 h 33107"/>
              <a:gd name="connsiteX4" fmla="*/ 12640 w 33107"/>
              <a:gd name="connsiteY4" fmla="*/ 31085 h 33107"/>
              <a:gd name="connsiteX5" fmla="*/ 17842 w 33107"/>
              <a:gd name="connsiteY5" fmla="*/ 32031 h 33107"/>
              <a:gd name="connsiteX6" fmla="*/ 15950 w 33107"/>
              <a:gd name="connsiteY6" fmla="*/ 30139 h 33107"/>
              <a:gd name="connsiteX7" fmla="*/ 34396 w 33107"/>
              <a:gd name="connsiteY7" fmla="*/ 23045 h 33107"/>
              <a:gd name="connsiteX8" fmla="*/ 33923 w 33107"/>
              <a:gd name="connsiteY8" fmla="*/ 23045 h 33107"/>
              <a:gd name="connsiteX9" fmla="*/ 32977 w 33107"/>
              <a:gd name="connsiteY9" fmla="*/ 23517 h 33107"/>
              <a:gd name="connsiteX10" fmla="*/ 32504 w 33107"/>
              <a:gd name="connsiteY10" fmla="*/ 24463 h 33107"/>
              <a:gd name="connsiteX11" fmla="*/ 32031 w 33107"/>
              <a:gd name="connsiteY11" fmla="*/ 25882 h 33107"/>
              <a:gd name="connsiteX12" fmla="*/ 30612 w 33107"/>
              <a:gd name="connsiteY12" fmla="*/ 25882 h 33107"/>
              <a:gd name="connsiteX13" fmla="*/ 29666 w 33107"/>
              <a:gd name="connsiteY13" fmla="*/ 25882 h 33107"/>
              <a:gd name="connsiteX14" fmla="*/ 27774 w 33107"/>
              <a:gd name="connsiteY14" fmla="*/ 25882 h 33107"/>
              <a:gd name="connsiteX15" fmla="*/ 31558 w 33107"/>
              <a:gd name="connsiteY15" fmla="*/ 28247 h 33107"/>
              <a:gd name="connsiteX16" fmla="*/ 33923 w 33107"/>
              <a:gd name="connsiteY16" fmla="*/ 30612 h 33107"/>
              <a:gd name="connsiteX17" fmla="*/ 34869 w 33107"/>
              <a:gd name="connsiteY17" fmla="*/ 31558 h 33107"/>
              <a:gd name="connsiteX18" fmla="*/ 35342 w 33107"/>
              <a:gd name="connsiteY18" fmla="*/ 30612 h 33107"/>
              <a:gd name="connsiteX19" fmla="*/ 35815 w 33107"/>
              <a:gd name="connsiteY19" fmla="*/ 27301 h 33107"/>
              <a:gd name="connsiteX20" fmla="*/ 34396 w 33107"/>
              <a:gd name="connsiteY20" fmla="*/ 23045 h 33107"/>
              <a:gd name="connsiteX21" fmla="*/ 7910 w 33107"/>
              <a:gd name="connsiteY21" fmla="*/ 17842 h 33107"/>
              <a:gd name="connsiteX22" fmla="*/ 8856 w 33107"/>
              <a:gd name="connsiteY22" fmla="*/ 16423 h 33107"/>
              <a:gd name="connsiteX23" fmla="*/ 7910 w 33107"/>
              <a:gd name="connsiteY23" fmla="*/ 13112 h 33107"/>
              <a:gd name="connsiteX24" fmla="*/ 6018 w 33107"/>
              <a:gd name="connsiteY24" fmla="*/ 9329 h 33107"/>
              <a:gd name="connsiteX25" fmla="*/ 6491 w 33107"/>
              <a:gd name="connsiteY25" fmla="*/ 2707 h 33107"/>
              <a:gd name="connsiteX26" fmla="*/ 5545 w 33107"/>
              <a:gd name="connsiteY26" fmla="*/ 1761 h 33107"/>
              <a:gd name="connsiteX27" fmla="*/ 4126 w 33107"/>
              <a:gd name="connsiteY27" fmla="*/ 1761 h 33107"/>
              <a:gd name="connsiteX28" fmla="*/ 3653 w 33107"/>
              <a:gd name="connsiteY28" fmla="*/ 2234 h 33107"/>
              <a:gd name="connsiteX29" fmla="*/ 3180 w 33107"/>
              <a:gd name="connsiteY29" fmla="*/ 3653 h 33107"/>
              <a:gd name="connsiteX30" fmla="*/ 1761 w 33107"/>
              <a:gd name="connsiteY30" fmla="*/ 13112 h 33107"/>
              <a:gd name="connsiteX31" fmla="*/ 3653 w 33107"/>
              <a:gd name="connsiteY31" fmla="*/ 15950 h 33107"/>
              <a:gd name="connsiteX32" fmla="*/ 5072 w 33107"/>
              <a:gd name="connsiteY32" fmla="*/ 16423 h 33107"/>
              <a:gd name="connsiteX33" fmla="*/ 7437 w 33107"/>
              <a:gd name="connsiteY33" fmla="*/ 18315 h 33107"/>
              <a:gd name="connsiteX34" fmla="*/ 7910 w 33107"/>
              <a:gd name="connsiteY34" fmla="*/ 17842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107" h="33107">
                <a:moveTo>
                  <a:pt x="15950" y="30139"/>
                </a:moveTo>
                <a:lnTo>
                  <a:pt x="14058" y="28247"/>
                </a:lnTo>
                <a:lnTo>
                  <a:pt x="12167" y="28247"/>
                </a:lnTo>
                <a:lnTo>
                  <a:pt x="12167" y="29193"/>
                </a:lnTo>
                <a:lnTo>
                  <a:pt x="12640" y="31085"/>
                </a:lnTo>
                <a:lnTo>
                  <a:pt x="17842" y="32031"/>
                </a:lnTo>
                <a:lnTo>
                  <a:pt x="15950" y="30139"/>
                </a:lnTo>
                <a:close/>
                <a:moveTo>
                  <a:pt x="34396" y="23045"/>
                </a:moveTo>
                <a:lnTo>
                  <a:pt x="33923" y="23045"/>
                </a:lnTo>
                <a:lnTo>
                  <a:pt x="32977" y="23517"/>
                </a:lnTo>
                <a:lnTo>
                  <a:pt x="32504" y="24463"/>
                </a:lnTo>
                <a:lnTo>
                  <a:pt x="32031" y="25882"/>
                </a:lnTo>
                <a:lnTo>
                  <a:pt x="30612" y="25882"/>
                </a:lnTo>
                <a:lnTo>
                  <a:pt x="29666" y="25882"/>
                </a:lnTo>
                <a:lnTo>
                  <a:pt x="27774" y="25882"/>
                </a:lnTo>
                <a:lnTo>
                  <a:pt x="31558" y="28247"/>
                </a:lnTo>
                <a:lnTo>
                  <a:pt x="33923" y="30612"/>
                </a:lnTo>
                <a:lnTo>
                  <a:pt x="34869" y="31558"/>
                </a:lnTo>
                <a:lnTo>
                  <a:pt x="35342" y="30612"/>
                </a:lnTo>
                <a:lnTo>
                  <a:pt x="35815" y="27301"/>
                </a:lnTo>
                <a:lnTo>
                  <a:pt x="34396" y="23045"/>
                </a:lnTo>
                <a:close/>
                <a:moveTo>
                  <a:pt x="7910" y="17842"/>
                </a:moveTo>
                <a:lnTo>
                  <a:pt x="8856" y="16423"/>
                </a:lnTo>
                <a:lnTo>
                  <a:pt x="7910" y="13112"/>
                </a:lnTo>
                <a:lnTo>
                  <a:pt x="6018" y="9329"/>
                </a:lnTo>
                <a:lnTo>
                  <a:pt x="6491" y="2707"/>
                </a:lnTo>
                <a:lnTo>
                  <a:pt x="5545" y="1761"/>
                </a:lnTo>
                <a:lnTo>
                  <a:pt x="4126" y="1761"/>
                </a:lnTo>
                <a:lnTo>
                  <a:pt x="3653" y="2234"/>
                </a:lnTo>
                <a:lnTo>
                  <a:pt x="3180" y="3653"/>
                </a:lnTo>
                <a:lnTo>
                  <a:pt x="1761" y="13112"/>
                </a:lnTo>
                <a:lnTo>
                  <a:pt x="3653" y="15950"/>
                </a:lnTo>
                <a:lnTo>
                  <a:pt x="5072" y="16423"/>
                </a:lnTo>
                <a:lnTo>
                  <a:pt x="7437" y="18315"/>
                </a:lnTo>
                <a:lnTo>
                  <a:pt x="7910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AD57768F-0F49-4416-AE59-4F7CB80B3F27}"/>
              </a:ext>
            </a:extLst>
          </p:cNvPr>
          <p:cNvSpPr/>
          <p:nvPr/>
        </p:nvSpPr>
        <p:spPr>
          <a:xfrm>
            <a:off x="2567784" y="389911"/>
            <a:ext cx="53685" cy="54280"/>
          </a:xfrm>
          <a:custGeom>
            <a:avLst/>
            <a:gdLst>
              <a:gd name="connsiteX0" fmla="*/ 15477 w 23648"/>
              <a:gd name="connsiteY0" fmla="*/ 26828 h 28377"/>
              <a:gd name="connsiteX1" fmla="*/ 15477 w 23648"/>
              <a:gd name="connsiteY1" fmla="*/ 25409 h 28377"/>
              <a:gd name="connsiteX2" fmla="*/ 15004 w 23648"/>
              <a:gd name="connsiteY2" fmla="*/ 23991 h 28377"/>
              <a:gd name="connsiteX3" fmla="*/ 15004 w 23648"/>
              <a:gd name="connsiteY3" fmla="*/ 23045 h 28377"/>
              <a:gd name="connsiteX4" fmla="*/ 14531 w 23648"/>
              <a:gd name="connsiteY4" fmla="*/ 23045 h 28377"/>
              <a:gd name="connsiteX5" fmla="*/ 12166 w 23648"/>
              <a:gd name="connsiteY5" fmla="*/ 22572 h 28377"/>
              <a:gd name="connsiteX6" fmla="*/ 11694 w 23648"/>
              <a:gd name="connsiteY6" fmla="*/ 21626 h 28377"/>
              <a:gd name="connsiteX7" fmla="*/ 11220 w 23648"/>
              <a:gd name="connsiteY7" fmla="*/ 21626 h 28377"/>
              <a:gd name="connsiteX8" fmla="*/ 11220 w 23648"/>
              <a:gd name="connsiteY8" fmla="*/ 22572 h 28377"/>
              <a:gd name="connsiteX9" fmla="*/ 11694 w 23648"/>
              <a:gd name="connsiteY9" fmla="*/ 24463 h 28377"/>
              <a:gd name="connsiteX10" fmla="*/ 14058 w 23648"/>
              <a:gd name="connsiteY10" fmla="*/ 26355 h 28377"/>
              <a:gd name="connsiteX11" fmla="*/ 15477 w 23648"/>
              <a:gd name="connsiteY11" fmla="*/ 27301 h 28377"/>
              <a:gd name="connsiteX12" fmla="*/ 15950 w 23648"/>
              <a:gd name="connsiteY12" fmla="*/ 27301 h 28377"/>
              <a:gd name="connsiteX13" fmla="*/ 15477 w 23648"/>
              <a:gd name="connsiteY13" fmla="*/ 26828 h 28377"/>
              <a:gd name="connsiteX14" fmla="*/ 17842 w 23648"/>
              <a:gd name="connsiteY14" fmla="*/ 16896 h 28377"/>
              <a:gd name="connsiteX15" fmla="*/ 17842 w 23648"/>
              <a:gd name="connsiteY15" fmla="*/ 16423 h 28377"/>
              <a:gd name="connsiteX16" fmla="*/ 16896 w 23648"/>
              <a:gd name="connsiteY16" fmla="*/ 15477 h 28377"/>
              <a:gd name="connsiteX17" fmla="*/ 14531 w 23648"/>
              <a:gd name="connsiteY17" fmla="*/ 14531 h 28377"/>
              <a:gd name="connsiteX18" fmla="*/ 13585 w 23648"/>
              <a:gd name="connsiteY18" fmla="*/ 14058 h 28377"/>
              <a:gd name="connsiteX19" fmla="*/ 12640 w 23648"/>
              <a:gd name="connsiteY19" fmla="*/ 14531 h 28377"/>
              <a:gd name="connsiteX20" fmla="*/ 12640 w 23648"/>
              <a:gd name="connsiteY20" fmla="*/ 15477 h 28377"/>
              <a:gd name="connsiteX21" fmla="*/ 13112 w 23648"/>
              <a:gd name="connsiteY21" fmla="*/ 15950 h 28377"/>
              <a:gd name="connsiteX22" fmla="*/ 15004 w 23648"/>
              <a:gd name="connsiteY22" fmla="*/ 16423 h 28377"/>
              <a:gd name="connsiteX23" fmla="*/ 16896 w 23648"/>
              <a:gd name="connsiteY23" fmla="*/ 17842 h 28377"/>
              <a:gd name="connsiteX24" fmla="*/ 17369 w 23648"/>
              <a:gd name="connsiteY24" fmla="*/ 17842 h 28377"/>
              <a:gd name="connsiteX25" fmla="*/ 17842 w 23648"/>
              <a:gd name="connsiteY25" fmla="*/ 16896 h 28377"/>
              <a:gd name="connsiteX26" fmla="*/ 6491 w 23648"/>
              <a:gd name="connsiteY26" fmla="*/ 7910 h 28377"/>
              <a:gd name="connsiteX27" fmla="*/ 5545 w 23648"/>
              <a:gd name="connsiteY27" fmla="*/ 7437 h 28377"/>
              <a:gd name="connsiteX28" fmla="*/ 3180 w 23648"/>
              <a:gd name="connsiteY28" fmla="*/ 7910 h 28377"/>
              <a:gd name="connsiteX29" fmla="*/ 1761 w 23648"/>
              <a:gd name="connsiteY29" fmla="*/ 7910 h 28377"/>
              <a:gd name="connsiteX30" fmla="*/ 2234 w 23648"/>
              <a:gd name="connsiteY30" fmla="*/ 9329 h 28377"/>
              <a:gd name="connsiteX31" fmla="*/ 5072 w 23648"/>
              <a:gd name="connsiteY31" fmla="*/ 10275 h 28377"/>
              <a:gd name="connsiteX32" fmla="*/ 6491 w 23648"/>
              <a:gd name="connsiteY32" fmla="*/ 10275 h 28377"/>
              <a:gd name="connsiteX33" fmla="*/ 7910 w 23648"/>
              <a:gd name="connsiteY33" fmla="*/ 10275 h 28377"/>
              <a:gd name="connsiteX34" fmla="*/ 8856 w 23648"/>
              <a:gd name="connsiteY34" fmla="*/ 9802 h 28377"/>
              <a:gd name="connsiteX35" fmla="*/ 8383 w 23648"/>
              <a:gd name="connsiteY35" fmla="*/ 8856 h 28377"/>
              <a:gd name="connsiteX36" fmla="*/ 6491 w 23648"/>
              <a:gd name="connsiteY36" fmla="*/ 7910 h 28377"/>
              <a:gd name="connsiteX37" fmla="*/ 18315 w 23648"/>
              <a:gd name="connsiteY37" fmla="*/ 5545 h 28377"/>
              <a:gd name="connsiteX38" fmla="*/ 14531 w 23648"/>
              <a:gd name="connsiteY38" fmla="*/ 4599 h 28377"/>
              <a:gd name="connsiteX39" fmla="*/ 11694 w 23648"/>
              <a:gd name="connsiteY39" fmla="*/ 3180 h 28377"/>
              <a:gd name="connsiteX40" fmla="*/ 6964 w 23648"/>
              <a:gd name="connsiteY40" fmla="*/ 3653 h 28377"/>
              <a:gd name="connsiteX41" fmla="*/ 10275 w 23648"/>
              <a:gd name="connsiteY41" fmla="*/ 8856 h 28377"/>
              <a:gd name="connsiteX42" fmla="*/ 14058 w 23648"/>
              <a:gd name="connsiteY42" fmla="*/ 12166 h 28377"/>
              <a:gd name="connsiteX43" fmla="*/ 15950 w 23648"/>
              <a:gd name="connsiteY43" fmla="*/ 13112 h 28377"/>
              <a:gd name="connsiteX44" fmla="*/ 15950 w 23648"/>
              <a:gd name="connsiteY44" fmla="*/ 12639 h 28377"/>
              <a:gd name="connsiteX45" fmla="*/ 15950 w 23648"/>
              <a:gd name="connsiteY45" fmla="*/ 11693 h 28377"/>
              <a:gd name="connsiteX46" fmla="*/ 14058 w 23648"/>
              <a:gd name="connsiteY46" fmla="*/ 9329 h 28377"/>
              <a:gd name="connsiteX47" fmla="*/ 13585 w 23648"/>
              <a:gd name="connsiteY47" fmla="*/ 8856 h 28377"/>
              <a:gd name="connsiteX48" fmla="*/ 13585 w 23648"/>
              <a:gd name="connsiteY48" fmla="*/ 8383 h 28377"/>
              <a:gd name="connsiteX49" fmla="*/ 14058 w 23648"/>
              <a:gd name="connsiteY49" fmla="*/ 7910 h 28377"/>
              <a:gd name="connsiteX50" fmla="*/ 15004 w 23648"/>
              <a:gd name="connsiteY50" fmla="*/ 7910 h 28377"/>
              <a:gd name="connsiteX51" fmla="*/ 16423 w 23648"/>
              <a:gd name="connsiteY51" fmla="*/ 8856 h 28377"/>
              <a:gd name="connsiteX52" fmla="*/ 17369 w 23648"/>
              <a:gd name="connsiteY52" fmla="*/ 8856 h 28377"/>
              <a:gd name="connsiteX53" fmla="*/ 18315 w 23648"/>
              <a:gd name="connsiteY53" fmla="*/ 5545 h 28377"/>
              <a:gd name="connsiteX54" fmla="*/ 23045 w 23648"/>
              <a:gd name="connsiteY54" fmla="*/ 4599 h 28377"/>
              <a:gd name="connsiteX55" fmla="*/ 21626 w 23648"/>
              <a:gd name="connsiteY55" fmla="*/ 3653 h 28377"/>
              <a:gd name="connsiteX56" fmla="*/ 19734 w 23648"/>
              <a:gd name="connsiteY56" fmla="*/ 1761 h 28377"/>
              <a:gd name="connsiteX57" fmla="*/ 19734 w 23648"/>
              <a:gd name="connsiteY57" fmla="*/ 4126 h 28377"/>
              <a:gd name="connsiteX58" fmla="*/ 19734 w 23648"/>
              <a:gd name="connsiteY58" fmla="*/ 5545 h 28377"/>
              <a:gd name="connsiteX59" fmla="*/ 19734 w 23648"/>
              <a:gd name="connsiteY59" fmla="*/ 6018 h 28377"/>
              <a:gd name="connsiteX60" fmla="*/ 20207 w 23648"/>
              <a:gd name="connsiteY60" fmla="*/ 6018 h 28377"/>
              <a:gd name="connsiteX61" fmla="*/ 21626 w 23648"/>
              <a:gd name="connsiteY61" fmla="*/ 6491 h 28377"/>
              <a:gd name="connsiteX62" fmla="*/ 23045 w 23648"/>
              <a:gd name="connsiteY62" fmla="*/ 4599 h 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3648" h="28377">
                <a:moveTo>
                  <a:pt x="15477" y="26828"/>
                </a:moveTo>
                <a:lnTo>
                  <a:pt x="15477" y="25409"/>
                </a:lnTo>
                <a:lnTo>
                  <a:pt x="15004" y="23991"/>
                </a:lnTo>
                <a:lnTo>
                  <a:pt x="15004" y="23045"/>
                </a:lnTo>
                <a:lnTo>
                  <a:pt x="14531" y="23045"/>
                </a:lnTo>
                <a:lnTo>
                  <a:pt x="12166" y="22572"/>
                </a:lnTo>
                <a:lnTo>
                  <a:pt x="11694" y="21626"/>
                </a:lnTo>
                <a:lnTo>
                  <a:pt x="11220" y="21626"/>
                </a:lnTo>
                <a:lnTo>
                  <a:pt x="11220" y="22572"/>
                </a:lnTo>
                <a:lnTo>
                  <a:pt x="11694" y="24463"/>
                </a:lnTo>
                <a:lnTo>
                  <a:pt x="14058" y="26355"/>
                </a:lnTo>
                <a:lnTo>
                  <a:pt x="15477" y="27301"/>
                </a:lnTo>
                <a:lnTo>
                  <a:pt x="15950" y="27301"/>
                </a:lnTo>
                <a:lnTo>
                  <a:pt x="15477" y="26828"/>
                </a:lnTo>
                <a:close/>
                <a:moveTo>
                  <a:pt x="17842" y="16896"/>
                </a:moveTo>
                <a:lnTo>
                  <a:pt x="17842" y="16423"/>
                </a:lnTo>
                <a:lnTo>
                  <a:pt x="16896" y="15477"/>
                </a:lnTo>
                <a:lnTo>
                  <a:pt x="14531" y="14531"/>
                </a:lnTo>
                <a:lnTo>
                  <a:pt x="13585" y="14058"/>
                </a:lnTo>
                <a:lnTo>
                  <a:pt x="12640" y="14531"/>
                </a:lnTo>
                <a:lnTo>
                  <a:pt x="12640" y="15477"/>
                </a:lnTo>
                <a:lnTo>
                  <a:pt x="13112" y="15950"/>
                </a:lnTo>
                <a:lnTo>
                  <a:pt x="15004" y="16423"/>
                </a:lnTo>
                <a:lnTo>
                  <a:pt x="16896" y="17842"/>
                </a:lnTo>
                <a:lnTo>
                  <a:pt x="17369" y="17842"/>
                </a:lnTo>
                <a:lnTo>
                  <a:pt x="17842" y="16896"/>
                </a:lnTo>
                <a:close/>
                <a:moveTo>
                  <a:pt x="6491" y="7910"/>
                </a:moveTo>
                <a:lnTo>
                  <a:pt x="5545" y="7437"/>
                </a:lnTo>
                <a:lnTo>
                  <a:pt x="3180" y="7910"/>
                </a:lnTo>
                <a:lnTo>
                  <a:pt x="1761" y="7910"/>
                </a:lnTo>
                <a:lnTo>
                  <a:pt x="2234" y="9329"/>
                </a:lnTo>
                <a:lnTo>
                  <a:pt x="5072" y="10275"/>
                </a:lnTo>
                <a:lnTo>
                  <a:pt x="6491" y="10275"/>
                </a:lnTo>
                <a:lnTo>
                  <a:pt x="7910" y="10275"/>
                </a:lnTo>
                <a:lnTo>
                  <a:pt x="8856" y="9802"/>
                </a:lnTo>
                <a:lnTo>
                  <a:pt x="8383" y="8856"/>
                </a:lnTo>
                <a:lnTo>
                  <a:pt x="6491" y="7910"/>
                </a:lnTo>
                <a:close/>
                <a:moveTo>
                  <a:pt x="18315" y="5545"/>
                </a:moveTo>
                <a:lnTo>
                  <a:pt x="14531" y="4599"/>
                </a:lnTo>
                <a:lnTo>
                  <a:pt x="11694" y="3180"/>
                </a:lnTo>
                <a:lnTo>
                  <a:pt x="6964" y="3653"/>
                </a:lnTo>
                <a:lnTo>
                  <a:pt x="10275" y="8856"/>
                </a:lnTo>
                <a:lnTo>
                  <a:pt x="14058" y="12166"/>
                </a:lnTo>
                <a:lnTo>
                  <a:pt x="15950" y="13112"/>
                </a:lnTo>
                <a:lnTo>
                  <a:pt x="15950" y="12639"/>
                </a:lnTo>
                <a:lnTo>
                  <a:pt x="15950" y="11693"/>
                </a:lnTo>
                <a:lnTo>
                  <a:pt x="14058" y="9329"/>
                </a:lnTo>
                <a:lnTo>
                  <a:pt x="13585" y="8856"/>
                </a:lnTo>
                <a:lnTo>
                  <a:pt x="13585" y="8383"/>
                </a:lnTo>
                <a:lnTo>
                  <a:pt x="14058" y="7910"/>
                </a:lnTo>
                <a:lnTo>
                  <a:pt x="15004" y="7910"/>
                </a:lnTo>
                <a:lnTo>
                  <a:pt x="16423" y="8856"/>
                </a:lnTo>
                <a:lnTo>
                  <a:pt x="17369" y="8856"/>
                </a:lnTo>
                <a:lnTo>
                  <a:pt x="18315" y="5545"/>
                </a:lnTo>
                <a:close/>
                <a:moveTo>
                  <a:pt x="23045" y="4599"/>
                </a:moveTo>
                <a:lnTo>
                  <a:pt x="21626" y="3653"/>
                </a:lnTo>
                <a:lnTo>
                  <a:pt x="19734" y="1761"/>
                </a:lnTo>
                <a:lnTo>
                  <a:pt x="19734" y="4126"/>
                </a:lnTo>
                <a:lnTo>
                  <a:pt x="19734" y="5545"/>
                </a:lnTo>
                <a:lnTo>
                  <a:pt x="19734" y="6018"/>
                </a:lnTo>
                <a:lnTo>
                  <a:pt x="20207" y="6018"/>
                </a:lnTo>
                <a:lnTo>
                  <a:pt x="21626" y="6491"/>
                </a:lnTo>
                <a:lnTo>
                  <a:pt x="23045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2EE69318-E3AC-4D21-9010-8D0D4D2448E9}"/>
              </a:ext>
            </a:extLst>
          </p:cNvPr>
          <p:cNvSpPr/>
          <p:nvPr/>
        </p:nvSpPr>
        <p:spPr>
          <a:xfrm>
            <a:off x="3423543" y="1209541"/>
            <a:ext cx="10738" cy="18093"/>
          </a:xfrm>
          <a:custGeom>
            <a:avLst/>
            <a:gdLst>
              <a:gd name="connsiteX0" fmla="*/ 4599 w 4729"/>
              <a:gd name="connsiteY0" fmla="*/ 8383 h 9459"/>
              <a:gd name="connsiteX1" fmla="*/ 4599 w 4729"/>
              <a:gd name="connsiteY1" fmla="*/ 7437 h 9459"/>
              <a:gd name="connsiteX2" fmla="*/ 5072 w 4729"/>
              <a:gd name="connsiteY2" fmla="*/ 6491 h 9459"/>
              <a:gd name="connsiteX3" fmla="*/ 4599 w 4729"/>
              <a:gd name="connsiteY3" fmla="*/ 6018 h 9459"/>
              <a:gd name="connsiteX4" fmla="*/ 4126 w 4729"/>
              <a:gd name="connsiteY4" fmla="*/ 5072 h 9459"/>
              <a:gd name="connsiteX5" fmla="*/ 3653 w 4729"/>
              <a:gd name="connsiteY5" fmla="*/ 4599 h 9459"/>
              <a:gd name="connsiteX6" fmla="*/ 3653 w 4729"/>
              <a:gd name="connsiteY6" fmla="*/ 3653 h 9459"/>
              <a:gd name="connsiteX7" fmla="*/ 3180 w 4729"/>
              <a:gd name="connsiteY7" fmla="*/ 3180 h 9459"/>
              <a:gd name="connsiteX8" fmla="*/ 3180 w 4729"/>
              <a:gd name="connsiteY8" fmla="*/ 2234 h 9459"/>
              <a:gd name="connsiteX9" fmla="*/ 2707 w 4729"/>
              <a:gd name="connsiteY9" fmla="*/ 1761 h 9459"/>
              <a:gd name="connsiteX10" fmla="*/ 1761 w 4729"/>
              <a:gd name="connsiteY10" fmla="*/ 4599 h 9459"/>
              <a:gd name="connsiteX11" fmla="*/ 1761 w 4729"/>
              <a:gd name="connsiteY11" fmla="*/ 6964 h 9459"/>
              <a:gd name="connsiteX12" fmla="*/ 2234 w 4729"/>
              <a:gd name="connsiteY12" fmla="*/ 7910 h 9459"/>
              <a:gd name="connsiteX13" fmla="*/ 2707 w 4729"/>
              <a:gd name="connsiteY13" fmla="*/ 7910 h 9459"/>
              <a:gd name="connsiteX14" fmla="*/ 4599 w 4729"/>
              <a:gd name="connsiteY14" fmla="*/ 8383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4599" y="8383"/>
                </a:moveTo>
                <a:lnTo>
                  <a:pt x="4599" y="7437"/>
                </a:lnTo>
                <a:lnTo>
                  <a:pt x="5072" y="6491"/>
                </a:lnTo>
                <a:lnTo>
                  <a:pt x="4599" y="6018"/>
                </a:lnTo>
                <a:lnTo>
                  <a:pt x="4126" y="5072"/>
                </a:lnTo>
                <a:lnTo>
                  <a:pt x="3653" y="4599"/>
                </a:lnTo>
                <a:lnTo>
                  <a:pt x="3653" y="3653"/>
                </a:lnTo>
                <a:lnTo>
                  <a:pt x="3180" y="3180"/>
                </a:lnTo>
                <a:lnTo>
                  <a:pt x="3180" y="2234"/>
                </a:lnTo>
                <a:lnTo>
                  <a:pt x="2707" y="1761"/>
                </a:lnTo>
                <a:lnTo>
                  <a:pt x="1761" y="4599"/>
                </a:lnTo>
                <a:lnTo>
                  <a:pt x="1761" y="6964"/>
                </a:lnTo>
                <a:lnTo>
                  <a:pt x="2234" y="7910"/>
                </a:lnTo>
                <a:lnTo>
                  <a:pt x="2707" y="7910"/>
                </a:lnTo>
                <a:lnTo>
                  <a:pt x="4599" y="838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73C6E3C-1B81-465C-A984-BC648923BE7B}"/>
              </a:ext>
            </a:extLst>
          </p:cNvPr>
          <p:cNvSpPr/>
          <p:nvPr/>
        </p:nvSpPr>
        <p:spPr>
          <a:xfrm>
            <a:off x="7343710" y="3678381"/>
            <a:ext cx="10738" cy="63327"/>
          </a:xfrm>
          <a:custGeom>
            <a:avLst/>
            <a:gdLst>
              <a:gd name="connsiteX0" fmla="*/ 2707 w 4729"/>
              <a:gd name="connsiteY0" fmla="*/ 32504 h 33107"/>
              <a:gd name="connsiteX1" fmla="*/ 3180 w 4729"/>
              <a:gd name="connsiteY1" fmla="*/ 32031 h 33107"/>
              <a:gd name="connsiteX2" fmla="*/ 3180 w 4729"/>
              <a:gd name="connsiteY2" fmla="*/ 31085 h 33107"/>
              <a:gd name="connsiteX3" fmla="*/ 2707 w 4729"/>
              <a:gd name="connsiteY3" fmla="*/ 30612 h 33107"/>
              <a:gd name="connsiteX4" fmla="*/ 2234 w 4729"/>
              <a:gd name="connsiteY4" fmla="*/ 30612 h 33107"/>
              <a:gd name="connsiteX5" fmla="*/ 1761 w 4729"/>
              <a:gd name="connsiteY5" fmla="*/ 31558 h 33107"/>
              <a:gd name="connsiteX6" fmla="*/ 1761 w 4729"/>
              <a:gd name="connsiteY6" fmla="*/ 32031 h 33107"/>
              <a:gd name="connsiteX7" fmla="*/ 1761 w 4729"/>
              <a:gd name="connsiteY7" fmla="*/ 32504 h 33107"/>
              <a:gd name="connsiteX8" fmla="*/ 2707 w 4729"/>
              <a:gd name="connsiteY8" fmla="*/ 32504 h 33107"/>
              <a:gd name="connsiteX9" fmla="*/ 4126 w 4729"/>
              <a:gd name="connsiteY9" fmla="*/ 4599 h 33107"/>
              <a:gd name="connsiteX10" fmla="*/ 4599 w 4729"/>
              <a:gd name="connsiteY10" fmla="*/ 3653 h 33107"/>
              <a:gd name="connsiteX11" fmla="*/ 4599 w 4729"/>
              <a:gd name="connsiteY11" fmla="*/ 3180 h 33107"/>
              <a:gd name="connsiteX12" fmla="*/ 4599 w 4729"/>
              <a:gd name="connsiteY12" fmla="*/ 2707 h 33107"/>
              <a:gd name="connsiteX13" fmla="*/ 4599 w 4729"/>
              <a:gd name="connsiteY13" fmla="*/ 2234 h 33107"/>
              <a:gd name="connsiteX14" fmla="*/ 4599 w 4729"/>
              <a:gd name="connsiteY14" fmla="*/ 1761 h 33107"/>
              <a:gd name="connsiteX15" fmla="*/ 4126 w 4729"/>
              <a:gd name="connsiteY15" fmla="*/ 2234 h 33107"/>
              <a:gd name="connsiteX16" fmla="*/ 3653 w 4729"/>
              <a:gd name="connsiteY16" fmla="*/ 3180 h 33107"/>
              <a:gd name="connsiteX17" fmla="*/ 3653 w 4729"/>
              <a:gd name="connsiteY17" fmla="*/ 3653 h 33107"/>
              <a:gd name="connsiteX18" fmla="*/ 3180 w 4729"/>
              <a:gd name="connsiteY18" fmla="*/ 4126 h 33107"/>
              <a:gd name="connsiteX19" fmla="*/ 3180 w 4729"/>
              <a:gd name="connsiteY19" fmla="*/ 4599 h 33107"/>
              <a:gd name="connsiteX20" fmla="*/ 3653 w 4729"/>
              <a:gd name="connsiteY20" fmla="*/ 4599 h 33107"/>
              <a:gd name="connsiteX21" fmla="*/ 4126 w 4729"/>
              <a:gd name="connsiteY21" fmla="*/ 4599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29" h="33107">
                <a:moveTo>
                  <a:pt x="2707" y="32504"/>
                </a:moveTo>
                <a:lnTo>
                  <a:pt x="3180" y="32031"/>
                </a:lnTo>
                <a:lnTo>
                  <a:pt x="3180" y="31085"/>
                </a:lnTo>
                <a:lnTo>
                  <a:pt x="2707" y="30612"/>
                </a:lnTo>
                <a:lnTo>
                  <a:pt x="2234" y="30612"/>
                </a:lnTo>
                <a:lnTo>
                  <a:pt x="1761" y="31558"/>
                </a:lnTo>
                <a:lnTo>
                  <a:pt x="1761" y="32031"/>
                </a:lnTo>
                <a:lnTo>
                  <a:pt x="1761" y="32504"/>
                </a:lnTo>
                <a:lnTo>
                  <a:pt x="2707" y="32504"/>
                </a:lnTo>
                <a:close/>
                <a:moveTo>
                  <a:pt x="4126" y="4599"/>
                </a:moveTo>
                <a:lnTo>
                  <a:pt x="4599" y="3653"/>
                </a:lnTo>
                <a:lnTo>
                  <a:pt x="4599" y="3180"/>
                </a:lnTo>
                <a:lnTo>
                  <a:pt x="4599" y="2707"/>
                </a:lnTo>
                <a:lnTo>
                  <a:pt x="4599" y="2234"/>
                </a:lnTo>
                <a:lnTo>
                  <a:pt x="4599" y="1761"/>
                </a:lnTo>
                <a:lnTo>
                  <a:pt x="4126" y="2234"/>
                </a:lnTo>
                <a:lnTo>
                  <a:pt x="3653" y="3180"/>
                </a:lnTo>
                <a:lnTo>
                  <a:pt x="3653" y="3653"/>
                </a:lnTo>
                <a:lnTo>
                  <a:pt x="3180" y="4126"/>
                </a:lnTo>
                <a:lnTo>
                  <a:pt x="3180" y="4599"/>
                </a:lnTo>
                <a:lnTo>
                  <a:pt x="3653" y="4599"/>
                </a:lnTo>
                <a:lnTo>
                  <a:pt x="4126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FD6E03D8-858A-4D91-AF82-50ABC8CE4CA9}"/>
              </a:ext>
            </a:extLst>
          </p:cNvPr>
          <p:cNvSpPr/>
          <p:nvPr/>
        </p:nvSpPr>
        <p:spPr>
          <a:xfrm>
            <a:off x="3720964" y="1845522"/>
            <a:ext cx="21473" cy="18093"/>
          </a:xfrm>
          <a:custGeom>
            <a:avLst/>
            <a:gdLst>
              <a:gd name="connsiteX0" fmla="*/ 11693 w 9459"/>
              <a:gd name="connsiteY0" fmla="*/ 8856 h 9459"/>
              <a:gd name="connsiteX1" fmla="*/ 10748 w 9459"/>
              <a:gd name="connsiteY1" fmla="*/ 7910 h 9459"/>
              <a:gd name="connsiteX2" fmla="*/ 8383 w 9459"/>
              <a:gd name="connsiteY2" fmla="*/ 5545 h 9459"/>
              <a:gd name="connsiteX3" fmla="*/ 6018 w 9459"/>
              <a:gd name="connsiteY3" fmla="*/ 5072 h 9459"/>
              <a:gd name="connsiteX4" fmla="*/ 6491 w 9459"/>
              <a:gd name="connsiteY4" fmla="*/ 7910 h 9459"/>
              <a:gd name="connsiteX5" fmla="*/ 8383 w 9459"/>
              <a:gd name="connsiteY5" fmla="*/ 9802 h 9459"/>
              <a:gd name="connsiteX6" fmla="*/ 10748 w 9459"/>
              <a:gd name="connsiteY6" fmla="*/ 9802 h 9459"/>
              <a:gd name="connsiteX7" fmla="*/ 11693 w 9459"/>
              <a:gd name="connsiteY7" fmla="*/ 8856 h 9459"/>
              <a:gd name="connsiteX8" fmla="*/ 5072 w 9459"/>
              <a:gd name="connsiteY8" fmla="*/ 3180 h 9459"/>
              <a:gd name="connsiteX9" fmla="*/ 5072 w 9459"/>
              <a:gd name="connsiteY9" fmla="*/ 3180 h 9459"/>
              <a:gd name="connsiteX10" fmla="*/ 5072 w 9459"/>
              <a:gd name="connsiteY10" fmla="*/ 2234 h 9459"/>
              <a:gd name="connsiteX11" fmla="*/ 3653 w 9459"/>
              <a:gd name="connsiteY11" fmla="*/ 1761 h 9459"/>
              <a:gd name="connsiteX12" fmla="*/ 1761 w 9459"/>
              <a:gd name="connsiteY12" fmla="*/ 2234 h 9459"/>
              <a:gd name="connsiteX13" fmla="*/ 2234 w 9459"/>
              <a:gd name="connsiteY13" fmla="*/ 2707 h 9459"/>
              <a:gd name="connsiteX14" fmla="*/ 3653 w 9459"/>
              <a:gd name="connsiteY14" fmla="*/ 3653 h 9459"/>
              <a:gd name="connsiteX15" fmla="*/ 5072 w 9459"/>
              <a:gd name="connsiteY15" fmla="*/ 318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59" h="9459">
                <a:moveTo>
                  <a:pt x="11693" y="8856"/>
                </a:moveTo>
                <a:lnTo>
                  <a:pt x="10748" y="7910"/>
                </a:lnTo>
                <a:lnTo>
                  <a:pt x="8383" y="5545"/>
                </a:lnTo>
                <a:lnTo>
                  <a:pt x="6018" y="5072"/>
                </a:lnTo>
                <a:lnTo>
                  <a:pt x="6491" y="7910"/>
                </a:lnTo>
                <a:lnTo>
                  <a:pt x="8383" y="9802"/>
                </a:lnTo>
                <a:lnTo>
                  <a:pt x="10748" y="9802"/>
                </a:lnTo>
                <a:lnTo>
                  <a:pt x="11693" y="8856"/>
                </a:lnTo>
                <a:close/>
                <a:moveTo>
                  <a:pt x="5072" y="3180"/>
                </a:moveTo>
                <a:lnTo>
                  <a:pt x="5072" y="3180"/>
                </a:lnTo>
                <a:lnTo>
                  <a:pt x="5072" y="2234"/>
                </a:lnTo>
                <a:lnTo>
                  <a:pt x="3653" y="1761"/>
                </a:lnTo>
                <a:lnTo>
                  <a:pt x="1761" y="2234"/>
                </a:lnTo>
                <a:lnTo>
                  <a:pt x="2234" y="2707"/>
                </a:lnTo>
                <a:lnTo>
                  <a:pt x="3653" y="3653"/>
                </a:lnTo>
                <a:lnTo>
                  <a:pt x="5072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CE358501-42F0-4013-A051-BA9844925E24}"/>
              </a:ext>
            </a:extLst>
          </p:cNvPr>
          <p:cNvSpPr/>
          <p:nvPr/>
        </p:nvSpPr>
        <p:spPr>
          <a:xfrm>
            <a:off x="6312936" y="5073382"/>
            <a:ext cx="32212" cy="36187"/>
          </a:xfrm>
          <a:custGeom>
            <a:avLst/>
            <a:gdLst>
              <a:gd name="connsiteX0" fmla="*/ 10274 w 14188"/>
              <a:gd name="connsiteY0" fmla="*/ 16896 h 18918"/>
              <a:gd name="connsiteX1" fmla="*/ 11693 w 14188"/>
              <a:gd name="connsiteY1" fmla="*/ 15477 h 18918"/>
              <a:gd name="connsiteX2" fmla="*/ 12639 w 14188"/>
              <a:gd name="connsiteY2" fmla="*/ 13585 h 18918"/>
              <a:gd name="connsiteX3" fmla="*/ 14058 w 14188"/>
              <a:gd name="connsiteY3" fmla="*/ 12166 h 18918"/>
              <a:gd name="connsiteX4" fmla="*/ 14531 w 14188"/>
              <a:gd name="connsiteY4" fmla="*/ 8856 h 18918"/>
              <a:gd name="connsiteX5" fmla="*/ 13585 w 14188"/>
              <a:gd name="connsiteY5" fmla="*/ 5072 h 18918"/>
              <a:gd name="connsiteX6" fmla="*/ 11693 w 14188"/>
              <a:gd name="connsiteY6" fmla="*/ 1761 h 18918"/>
              <a:gd name="connsiteX7" fmla="*/ 9329 w 14188"/>
              <a:gd name="connsiteY7" fmla="*/ 2234 h 18918"/>
              <a:gd name="connsiteX8" fmla="*/ 7909 w 14188"/>
              <a:gd name="connsiteY8" fmla="*/ 4126 h 18918"/>
              <a:gd name="connsiteX9" fmla="*/ 6964 w 14188"/>
              <a:gd name="connsiteY9" fmla="*/ 6491 h 18918"/>
              <a:gd name="connsiteX10" fmla="*/ 4599 w 14188"/>
              <a:gd name="connsiteY10" fmla="*/ 7910 h 18918"/>
              <a:gd name="connsiteX11" fmla="*/ 4126 w 14188"/>
              <a:gd name="connsiteY11" fmla="*/ 9329 h 18918"/>
              <a:gd name="connsiteX12" fmla="*/ 3180 w 14188"/>
              <a:gd name="connsiteY12" fmla="*/ 12639 h 18918"/>
              <a:gd name="connsiteX13" fmla="*/ 2707 w 14188"/>
              <a:gd name="connsiteY13" fmla="*/ 14531 h 18918"/>
              <a:gd name="connsiteX14" fmla="*/ 1761 w 14188"/>
              <a:gd name="connsiteY14" fmla="*/ 15004 h 18918"/>
              <a:gd name="connsiteX15" fmla="*/ 1761 w 14188"/>
              <a:gd name="connsiteY15" fmla="*/ 15950 h 18918"/>
              <a:gd name="connsiteX16" fmla="*/ 3180 w 14188"/>
              <a:gd name="connsiteY16" fmla="*/ 17369 h 18918"/>
              <a:gd name="connsiteX17" fmla="*/ 6964 w 14188"/>
              <a:gd name="connsiteY17" fmla="*/ 17842 h 18918"/>
              <a:gd name="connsiteX18" fmla="*/ 10274 w 14188"/>
              <a:gd name="connsiteY18" fmla="*/ 16896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188" h="18918">
                <a:moveTo>
                  <a:pt x="10274" y="16896"/>
                </a:moveTo>
                <a:lnTo>
                  <a:pt x="11693" y="15477"/>
                </a:lnTo>
                <a:lnTo>
                  <a:pt x="12639" y="13585"/>
                </a:lnTo>
                <a:lnTo>
                  <a:pt x="14058" y="12166"/>
                </a:lnTo>
                <a:lnTo>
                  <a:pt x="14531" y="8856"/>
                </a:lnTo>
                <a:lnTo>
                  <a:pt x="13585" y="5072"/>
                </a:lnTo>
                <a:lnTo>
                  <a:pt x="11693" y="1761"/>
                </a:lnTo>
                <a:lnTo>
                  <a:pt x="9329" y="2234"/>
                </a:lnTo>
                <a:lnTo>
                  <a:pt x="7909" y="4126"/>
                </a:lnTo>
                <a:lnTo>
                  <a:pt x="6964" y="6491"/>
                </a:lnTo>
                <a:lnTo>
                  <a:pt x="4599" y="7910"/>
                </a:lnTo>
                <a:lnTo>
                  <a:pt x="4126" y="9329"/>
                </a:lnTo>
                <a:lnTo>
                  <a:pt x="3180" y="12639"/>
                </a:lnTo>
                <a:lnTo>
                  <a:pt x="2707" y="14531"/>
                </a:lnTo>
                <a:lnTo>
                  <a:pt x="1761" y="15004"/>
                </a:lnTo>
                <a:lnTo>
                  <a:pt x="1761" y="15950"/>
                </a:lnTo>
                <a:lnTo>
                  <a:pt x="3180" y="17369"/>
                </a:lnTo>
                <a:lnTo>
                  <a:pt x="6964" y="17842"/>
                </a:lnTo>
                <a:lnTo>
                  <a:pt x="10274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C281858D-E790-44EB-AEC2-34518588956B}"/>
              </a:ext>
            </a:extLst>
          </p:cNvPr>
          <p:cNvSpPr/>
          <p:nvPr/>
        </p:nvSpPr>
        <p:spPr>
          <a:xfrm>
            <a:off x="3308655" y="3825844"/>
            <a:ext cx="64423" cy="99514"/>
          </a:xfrm>
          <a:custGeom>
            <a:avLst/>
            <a:gdLst>
              <a:gd name="connsiteX0" fmla="*/ 6491 w 28377"/>
              <a:gd name="connsiteY0" fmla="*/ 49058 h 52026"/>
              <a:gd name="connsiteX1" fmla="*/ 8856 w 28377"/>
              <a:gd name="connsiteY1" fmla="*/ 45274 h 52026"/>
              <a:gd name="connsiteX2" fmla="*/ 8856 w 28377"/>
              <a:gd name="connsiteY2" fmla="*/ 42909 h 52026"/>
              <a:gd name="connsiteX3" fmla="*/ 7437 w 28377"/>
              <a:gd name="connsiteY3" fmla="*/ 40544 h 52026"/>
              <a:gd name="connsiteX4" fmla="*/ 5545 w 28377"/>
              <a:gd name="connsiteY4" fmla="*/ 40544 h 52026"/>
              <a:gd name="connsiteX5" fmla="*/ 3180 w 28377"/>
              <a:gd name="connsiteY5" fmla="*/ 42436 h 52026"/>
              <a:gd name="connsiteX6" fmla="*/ 1761 w 28377"/>
              <a:gd name="connsiteY6" fmla="*/ 44328 h 52026"/>
              <a:gd name="connsiteX7" fmla="*/ 1761 w 28377"/>
              <a:gd name="connsiteY7" fmla="*/ 45747 h 52026"/>
              <a:gd name="connsiteX8" fmla="*/ 2234 w 28377"/>
              <a:gd name="connsiteY8" fmla="*/ 49058 h 52026"/>
              <a:gd name="connsiteX9" fmla="*/ 2707 w 28377"/>
              <a:gd name="connsiteY9" fmla="*/ 50476 h 52026"/>
              <a:gd name="connsiteX10" fmla="*/ 4126 w 28377"/>
              <a:gd name="connsiteY10" fmla="*/ 51422 h 52026"/>
              <a:gd name="connsiteX11" fmla="*/ 6491 w 28377"/>
              <a:gd name="connsiteY11" fmla="*/ 49058 h 52026"/>
              <a:gd name="connsiteX12" fmla="*/ 26829 w 28377"/>
              <a:gd name="connsiteY12" fmla="*/ 5545 h 52026"/>
              <a:gd name="connsiteX13" fmla="*/ 27774 w 28377"/>
              <a:gd name="connsiteY13" fmla="*/ 3653 h 52026"/>
              <a:gd name="connsiteX14" fmla="*/ 27774 w 28377"/>
              <a:gd name="connsiteY14" fmla="*/ 2707 h 52026"/>
              <a:gd name="connsiteX15" fmla="*/ 27301 w 28377"/>
              <a:gd name="connsiteY15" fmla="*/ 2234 h 52026"/>
              <a:gd name="connsiteX16" fmla="*/ 26829 w 28377"/>
              <a:gd name="connsiteY16" fmla="*/ 1761 h 52026"/>
              <a:gd name="connsiteX17" fmla="*/ 25883 w 28377"/>
              <a:gd name="connsiteY17" fmla="*/ 2234 h 52026"/>
              <a:gd name="connsiteX18" fmla="*/ 24464 w 28377"/>
              <a:gd name="connsiteY18" fmla="*/ 4599 h 52026"/>
              <a:gd name="connsiteX19" fmla="*/ 24937 w 28377"/>
              <a:gd name="connsiteY19" fmla="*/ 5545 h 52026"/>
              <a:gd name="connsiteX20" fmla="*/ 25883 w 28377"/>
              <a:gd name="connsiteY20" fmla="*/ 6491 h 52026"/>
              <a:gd name="connsiteX21" fmla="*/ 26829 w 28377"/>
              <a:gd name="connsiteY21" fmla="*/ 5545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" h="52026">
                <a:moveTo>
                  <a:pt x="6491" y="49058"/>
                </a:moveTo>
                <a:lnTo>
                  <a:pt x="8856" y="45274"/>
                </a:lnTo>
                <a:lnTo>
                  <a:pt x="8856" y="42909"/>
                </a:lnTo>
                <a:lnTo>
                  <a:pt x="7437" y="40544"/>
                </a:lnTo>
                <a:lnTo>
                  <a:pt x="5545" y="40544"/>
                </a:lnTo>
                <a:lnTo>
                  <a:pt x="3180" y="42436"/>
                </a:lnTo>
                <a:lnTo>
                  <a:pt x="1761" y="44328"/>
                </a:lnTo>
                <a:lnTo>
                  <a:pt x="1761" y="45747"/>
                </a:lnTo>
                <a:lnTo>
                  <a:pt x="2234" y="49058"/>
                </a:lnTo>
                <a:lnTo>
                  <a:pt x="2707" y="50476"/>
                </a:lnTo>
                <a:lnTo>
                  <a:pt x="4126" y="51422"/>
                </a:lnTo>
                <a:lnTo>
                  <a:pt x="6491" y="49058"/>
                </a:lnTo>
                <a:close/>
                <a:moveTo>
                  <a:pt x="26829" y="5545"/>
                </a:moveTo>
                <a:lnTo>
                  <a:pt x="27774" y="3653"/>
                </a:lnTo>
                <a:lnTo>
                  <a:pt x="27774" y="2707"/>
                </a:lnTo>
                <a:lnTo>
                  <a:pt x="27301" y="2234"/>
                </a:lnTo>
                <a:lnTo>
                  <a:pt x="26829" y="1761"/>
                </a:lnTo>
                <a:lnTo>
                  <a:pt x="25883" y="2234"/>
                </a:lnTo>
                <a:lnTo>
                  <a:pt x="24464" y="4599"/>
                </a:lnTo>
                <a:lnTo>
                  <a:pt x="24937" y="5545"/>
                </a:lnTo>
                <a:lnTo>
                  <a:pt x="25883" y="6491"/>
                </a:lnTo>
                <a:lnTo>
                  <a:pt x="26829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2E7D44DF-E2C8-4961-90E0-DB4AEBFF7799}"/>
              </a:ext>
            </a:extLst>
          </p:cNvPr>
          <p:cNvSpPr/>
          <p:nvPr/>
        </p:nvSpPr>
        <p:spPr>
          <a:xfrm>
            <a:off x="6256026" y="4185903"/>
            <a:ext cx="10738" cy="18093"/>
          </a:xfrm>
          <a:custGeom>
            <a:avLst/>
            <a:gdLst>
              <a:gd name="connsiteX0" fmla="*/ 6018 w 4729"/>
              <a:gd name="connsiteY0" fmla="*/ 5545 h 9459"/>
              <a:gd name="connsiteX1" fmla="*/ 3653 w 4729"/>
              <a:gd name="connsiteY1" fmla="*/ 1761 h 9459"/>
              <a:gd name="connsiteX2" fmla="*/ 1761 w 4729"/>
              <a:gd name="connsiteY2" fmla="*/ 3180 h 9459"/>
              <a:gd name="connsiteX3" fmla="*/ 2707 w 4729"/>
              <a:gd name="connsiteY3" fmla="*/ 4599 h 9459"/>
              <a:gd name="connsiteX4" fmla="*/ 4126 w 4729"/>
              <a:gd name="connsiteY4" fmla="*/ 5545 h 9459"/>
              <a:gd name="connsiteX5" fmla="*/ 4599 w 4729"/>
              <a:gd name="connsiteY5" fmla="*/ 7437 h 9459"/>
              <a:gd name="connsiteX6" fmla="*/ 6018 w 4729"/>
              <a:gd name="connsiteY6" fmla="*/ 8383 h 9459"/>
              <a:gd name="connsiteX7" fmla="*/ 6018 w 4729"/>
              <a:gd name="connsiteY7" fmla="*/ 5545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9" h="9459">
                <a:moveTo>
                  <a:pt x="6018" y="5545"/>
                </a:moveTo>
                <a:lnTo>
                  <a:pt x="3653" y="1761"/>
                </a:lnTo>
                <a:lnTo>
                  <a:pt x="1761" y="3180"/>
                </a:lnTo>
                <a:lnTo>
                  <a:pt x="2707" y="4599"/>
                </a:lnTo>
                <a:lnTo>
                  <a:pt x="4126" y="5545"/>
                </a:lnTo>
                <a:lnTo>
                  <a:pt x="4599" y="7437"/>
                </a:lnTo>
                <a:lnTo>
                  <a:pt x="6018" y="8383"/>
                </a:lnTo>
                <a:lnTo>
                  <a:pt x="6018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93756BF3-84BB-40DA-BF0A-EFB02B42B815}"/>
              </a:ext>
            </a:extLst>
          </p:cNvPr>
          <p:cNvSpPr/>
          <p:nvPr/>
        </p:nvSpPr>
        <p:spPr>
          <a:xfrm>
            <a:off x="4754961" y="1869948"/>
            <a:ext cx="128848" cy="63327"/>
          </a:xfrm>
          <a:custGeom>
            <a:avLst/>
            <a:gdLst>
              <a:gd name="connsiteX0" fmla="*/ 11693 w 56755"/>
              <a:gd name="connsiteY0" fmla="*/ 16896 h 33107"/>
              <a:gd name="connsiteX1" fmla="*/ 10274 w 56755"/>
              <a:gd name="connsiteY1" fmla="*/ 16423 h 33107"/>
              <a:gd name="connsiteX2" fmla="*/ 7909 w 56755"/>
              <a:gd name="connsiteY2" fmla="*/ 17369 h 33107"/>
              <a:gd name="connsiteX3" fmla="*/ 6017 w 56755"/>
              <a:gd name="connsiteY3" fmla="*/ 19261 h 33107"/>
              <a:gd name="connsiteX4" fmla="*/ 4126 w 56755"/>
              <a:gd name="connsiteY4" fmla="*/ 20680 h 33107"/>
              <a:gd name="connsiteX5" fmla="*/ 1761 w 56755"/>
              <a:gd name="connsiteY5" fmla="*/ 19261 h 33107"/>
              <a:gd name="connsiteX6" fmla="*/ 2707 w 56755"/>
              <a:gd name="connsiteY6" fmla="*/ 23517 h 33107"/>
              <a:gd name="connsiteX7" fmla="*/ 5545 w 56755"/>
              <a:gd name="connsiteY7" fmla="*/ 28720 h 33107"/>
              <a:gd name="connsiteX8" fmla="*/ 6491 w 56755"/>
              <a:gd name="connsiteY8" fmla="*/ 30139 h 33107"/>
              <a:gd name="connsiteX9" fmla="*/ 7909 w 56755"/>
              <a:gd name="connsiteY9" fmla="*/ 31085 h 33107"/>
              <a:gd name="connsiteX10" fmla="*/ 13112 w 56755"/>
              <a:gd name="connsiteY10" fmla="*/ 32504 h 33107"/>
              <a:gd name="connsiteX11" fmla="*/ 14531 w 56755"/>
              <a:gd name="connsiteY11" fmla="*/ 32504 h 33107"/>
              <a:gd name="connsiteX12" fmla="*/ 17369 w 56755"/>
              <a:gd name="connsiteY12" fmla="*/ 32504 h 33107"/>
              <a:gd name="connsiteX13" fmla="*/ 18315 w 56755"/>
              <a:gd name="connsiteY13" fmla="*/ 32977 h 33107"/>
              <a:gd name="connsiteX14" fmla="*/ 19261 w 56755"/>
              <a:gd name="connsiteY14" fmla="*/ 34869 h 33107"/>
              <a:gd name="connsiteX15" fmla="*/ 21153 w 56755"/>
              <a:gd name="connsiteY15" fmla="*/ 34869 h 33107"/>
              <a:gd name="connsiteX16" fmla="*/ 21153 w 56755"/>
              <a:gd name="connsiteY16" fmla="*/ 34396 h 33107"/>
              <a:gd name="connsiteX17" fmla="*/ 21153 w 56755"/>
              <a:gd name="connsiteY17" fmla="*/ 32977 h 33107"/>
              <a:gd name="connsiteX18" fmla="*/ 22098 w 56755"/>
              <a:gd name="connsiteY18" fmla="*/ 32031 h 33107"/>
              <a:gd name="connsiteX19" fmla="*/ 23517 w 56755"/>
              <a:gd name="connsiteY19" fmla="*/ 31085 h 33107"/>
              <a:gd name="connsiteX20" fmla="*/ 24936 w 56755"/>
              <a:gd name="connsiteY20" fmla="*/ 31085 h 33107"/>
              <a:gd name="connsiteX21" fmla="*/ 27774 w 56755"/>
              <a:gd name="connsiteY21" fmla="*/ 30612 h 33107"/>
              <a:gd name="connsiteX22" fmla="*/ 30612 w 56755"/>
              <a:gd name="connsiteY22" fmla="*/ 29666 h 33107"/>
              <a:gd name="connsiteX23" fmla="*/ 32977 w 56755"/>
              <a:gd name="connsiteY23" fmla="*/ 27774 h 33107"/>
              <a:gd name="connsiteX24" fmla="*/ 37234 w 56755"/>
              <a:gd name="connsiteY24" fmla="*/ 23045 h 33107"/>
              <a:gd name="connsiteX25" fmla="*/ 38652 w 56755"/>
              <a:gd name="connsiteY25" fmla="*/ 23045 h 33107"/>
              <a:gd name="connsiteX26" fmla="*/ 40071 w 56755"/>
              <a:gd name="connsiteY26" fmla="*/ 23045 h 33107"/>
              <a:gd name="connsiteX27" fmla="*/ 42909 w 56755"/>
              <a:gd name="connsiteY27" fmla="*/ 23045 h 33107"/>
              <a:gd name="connsiteX28" fmla="*/ 45747 w 56755"/>
              <a:gd name="connsiteY28" fmla="*/ 22572 h 33107"/>
              <a:gd name="connsiteX29" fmla="*/ 44801 w 56755"/>
              <a:gd name="connsiteY29" fmla="*/ 20680 h 33107"/>
              <a:gd name="connsiteX30" fmla="*/ 44328 w 56755"/>
              <a:gd name="connsiteY30" fmla="*/ 20207 h 33107"/>
              <a:gd name="connsiteX31" fmla="*/ 42436 w 56755"/>
              <a:gd name="connsiteY31" fmla="*/ 17842 h 33107"/>
              <a:gd name="connsiteX32" fmla="*/ 41490 w 56755"/>
              <a:gd name="connsiteY32" fmla="*/ 15950 h 33107"/>
              <a:gd name="connsiteX33" fmla="*/ 41963 w 56755"/>
              <a:gd name="connsiteY33" fmla="*/ 13112 h 33107"/>
              <a:gd name="connsiteX34" fmla="*/ 53787 w 56755"/>
              <a:gd name="connsiteY34" fmla="*/ 4126 h 33107"/>
              <a:gd name="connsiteX35" fmla="*/ 56152 w 56755"/>
              <a:gd name="connsiteY35" fmla="*/ 1761 h 33107"/>
              <a:gd name="connsiteX36" fmla="*/ 52368 w 56755"/>
              <a:gd name="connsiteY36" fmla="*/ 2707 h 33107"/>
              <a:gd name="connsiteX37" fmla="*/ 49531 w 56755"/>
              <a:gd name="connsiteY37" fmla="*/ 4599 h 33107"/>
              <a:gd name="connsiteX38" fmla="*/ 47639 w 56755"/>
              <a:gd name="connsiteY38" fmla="*/ 5545 h 33107"/>
              <a:gd name="connsiteX39" fmla="*/ 44328 w 56755"/>
              <a:gd name="connsiteY39" fmla="*/ 7437 h 33107"/>
              <a:gd name="connsiteX40" fmla="*/ 33450 w 56755"/>
              <a:gd name="connsiteY40" fmla="*/ 11220 h 33107"/>
              <a:gd name="connsiteX41" fmla="*/ 29666 w 56755"/>
              <a:gd name="connsiteY41" fmla="*/ 11693 h 33107"/>
              <a:gd name="connsiteX42" fmla="*/ 25882 w 56755"/>
              <a:gd name="connsiteY42" fmla="*/ 11693 h 33107"/>
              <a:gd name="connsiteX43" fmla="*/ 21153 w 56755"/>
              <a:gd name="connsiteY43" fmla="*/ 11220 h 33107"/>
              <a:gd name="connsiteX44" fmla="*/ 16896 w 56755"/>
              <a:gd name="connsiteY44" fmla="*/ 10275 h 33107"/>
              <a:gd name="connsiteX45" fmla="*/ 16896 w 56755"/>
              <a:gd name="connsiteY45" fmla="*/ 13585 h 33107"/>
              <a:gd name="connsiteX46" fmla="*/ 15950 w 56755"/>
              <a:gd name="connsiteY46" fmla="*/ 16423 h 33107"/>
              <a:gd name="connsiteX47" fmla="*/ 13112 w 56755"/>
              <a:gd name="connsiteY47" fmla="*/ 17369 h 33107"/>
              <a:gd name="connsiteX48" fmla="*/ 11693 w 56755"/>
              <a:gd name="connsiteY48" fmla="*/ 16896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755" h="33107">
                <a:moveTo>
                  <a:pt x="11693" y="16896"/>
                </a:moveTo>
                <a:lnTo>
                  <a:pt x="10274" y="16423"/>
                </a:lnTo>
                <a:lnTo>
                  <a:pt x="7909" y="17369"/>
                </a:lnTo>
                <a:lnTo>
                  <a:pt x="6017" y="19261"/>
                </a:lnTo>
                <a:lnTo>
                  <a:pt x="4126" y="20680"/>
                </a:lnTo>
                <a:lnTo>
                  <a:pt x="1761" y="19261"/>
                </a:lnTo>
                <a:lnTo>
                  <a:pt x="2707" y="23517"/>
                </a:lnTo>
                <a:lnTo>
                  <a:pt x="5545" y="28720"/>
                </a:lnTo>
                <a:lnTo>
                  <a:pt x="6491" y="30139"/>
                </a:lnTo>
                <a:lnTo>
                  <a:pt x="7909" y="31085"/>
                </a:lnTo>
                <a:lnTo>
                  <a:pt x="13112" y="32504"/>
                </a:lnTo>
                <a:lnTo>
                  <a:pt x="14531" y="32504"/>
                </a:lnTo>
                <a:lnTo>
                  <a:pt x="17369" y="32504"/>
                </a:lnTo>
                <a:lnTo>
                  <a:pt x="18315" y="32977"/>
                </a:lnTo>
                <a:lnTo>
                  <a:pt x="19261" y="34869"/>
                </a:lnTo>
                <a:lnTo>
                  <a:pt x="21153" y="34869"/>
                </a:lnTo>
                <a:lnTo>
                  <a:pt x="21153" y="34396"/>
                </a:lnTo>
                <a:lnTo>
                  <a:pt x="21153" y="32977"/>
                </a:lnTo>
                <a:lnTo>
                  <a:pt x="22098" y="32031"/>
                </a:lnTo>
                <a:lnTo>
                  <a:pt x="23517" y="31085"/>
                </a:lnTo>
                <a:lnTo>
                  <a:pt x="24936" y="31085"/>
                </a:lnTo>
                <a:lnTo>
                  <a:pt x="27774" y="30612"/>
                </a:lnTo>
                <a:lnTo>
                  <a:pt x="30612" y="29666"/>
                </a:lnTo>
                <a:lnTo>
                  <a:pt x="32977" y="27774"/>
                </a:lnTo>
                <a:lnTo>
                  <a:pt x="37234" y="23045"/>
                </a:lnTo>
                <a:lnTo>
                  <a:pt x="38652" y="23045"/>
                </a:lnTo>
                <a:lnTo>
                  <a:pt x="40071" y="23045"/>
                </a:lnTo>
                <a:lnTo>
                  <a:pt x="42909" y="23045"/>
                </a:lnTo>
                <a:lnTo>
                  <a:pt x="45747" y="22572"/>
                </a:lnTo>
                <a:lnTo>
                  <a:pt x="44801" y="20680"/>
                </a:lnTo>
                <a:lnTo>
                  <a:pt x="44328" y="20207"/>
                </a:lnTo>
                <a:lnTo>
                  <a:pt x="42436" y="17842"/>
                </a:lnTo>
                <a:lnTo>
                  <a:pt x="41490" y="15950"/>
                </a:lnTo>
                <a:lnTo>
                  <a:pt x="41963" y="13112"/>
                </a:lnTo>
                <a:lnTo>
                  <a:pt x="53787" y="4126"/>
                </a:lnTo>
                <a:lnTo>
                  <a:pt x="56152" y="1761"/>
                </a:lnTo>
                <a:lnTo>
                  <a:pt x="52368" y="2707"/>
                </a:lnTo>
                <a:lnTo>
                  <a:pt x="49531" y="4599"/>
                </a:lnTo>
                <a:lnTo>
                  <a:pt x="47639" y="5545"/>
                </a:lnTo>
                <a:lnTo>
                  <a:pt x="44328" y="7437"/>
                </a:lnTo>
                <a:lnTo>
                  <a:pt x="33450" y="11220"/>
                </a:lnTo>
                <a:lnTo>
                  <a:pt x="29666" y="11693"/>
                </a:lnTo>
                <a:lnTo>
                  <a:pt x="25882" y="11693"/>
                </a:lnTo>
                <a:lnTo>
                  <a:pt x="21153" y="11220"/>
                </a:lnTo>
                <a:lnTo>
                  <a:pt x="16896" y="10275"/>
                </a:lnTo>
                <a:lnTo>
                  <a:pt x="16896" y="13585"/>
                </a:lnTo>
                <a:lnTo>
                  <a:pt x="15950" y="16423"/>
                </a:lnTo>
                <a:lnTo>
                  <a:pt x="13112" y="17369"/>
                </a:lnTo>
                <a:lnTo>
                  <a:pt x="11693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3D8884E7-C0F1-488C-B8C1-0746780E1540}"/>
              </a:ext>
            </a:extLst>
          </p:cNvPr>
          <p:cNvSpPr/>
          <p:nvPr/>
        </p:nvSpPr>
        <p:spPr>
          <a:xfrm>
            <a:off x="6185161" y="5124043"/>
            <a:ext cx="42950" cy="27140"/>
          </a:xfrm>
          <a:custGeom>
            <a:avLst/>
            <a:gdLst>
              <a:gd name="connsiteX0" fmla="*/ 15950 w 18918"/>
              <a:gd name="connsiteY0" fmla="*/ 15950 h 14188"/>
              <a:gd name="connsiteX1" fmla="*/ 16896 w 18918"/>
              <a:gd name="connsiteY1" fmla="*/ 14058 h 14188"/>
              <a:gd name="connsiteX2" fmla="*/ 17369 w 18918"/>
              <a:gd name="connsiteY2" fmla="*/ 10275 h 14188"/>
              <a:gd name="connsiteX3" fmla="*/ 15477 w 18918"/>
              <a:gd name="connsiteY3" fmla="*/ 6491 h 14188"/>
              <a:gd name="connsiteX4" fmla="*/ 13585 w 18918"/>
              <a:gd name="connsiteY4" fmla="*/ 3180 h 14188"/>
              <a:gd name="connsiteX5" fmla="*/ 11693 w 18918"/>
              <a:gd name="connsiteY5" fmla="*/ 2234 h 14188"/>
              <a:gd name="connsiteX6" fmla="*/ 7910 w 18918"/>
              <a:gd name="connsiteY6" fmla="*/ 1761 h 14188"/>
              <a:gd name="connsiteX7" fmla="*/ 4599 w 18918"/>
              <a:gd name="connsiteY7" fmla="*/ 3180 h 14188"/>
              <a:gd name="connsiteX8" fmla="*/ 2707 w 18918"/>
              <a:gd name="connsiteY8" fmla="*/ 6018 h 14188"/>
              <a:gd name="connsiteX9" fmla="*/ 1761 w 18918"/>
              <a:gd name="connsiteY9" fmla="*/ 7437 h 14188"/>
              <a:gd name="connsiteX10" fmla="*/ 3653 w 18918"/>
              <a:gd name="connsiteY10" fmla="*/ 12639 h 14188"/>
              <a:gd name="connsiteX11" fmla="*/ 4599 w 18918"/>
              <a:gd name="connsiteY11" fmla="*/ 14058 h 14188"/>
              <a:gd name="connsiteX12" fmla="*/ 9801 w 18918"/>
              <a:gd name="connsiteY12" fmla="*/ 16896 h 14188"/>
              <a:gd name="connsiteX13" fmla="*/ 12166 w 18918"/>
              <a:gd name="connsiteY13" fmla="*/ 16896 h 14188"/>
              <a:gd name="connsiteX14" fmla="*/ 15950 w 18918"/>
              <a:gd name="connsiteY14" fmla="*/ 15950 h 1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18" h="14188">
                <a:moveTo>
                  <a:pt x="15950" y="15950"/>
                </a:moveTo>
                <a:lnTo>
                  <a:pt x="16896" y="14058"/>
                </a:lnTo>
                <a:lnTo>
                  <a:pt x="17369" y="10275"/>
                </a:lnTo>
                <a:lnTo>
                  <a:pt x="15477" y="6491"/>
                </a:lnTo>
                <a:lnTo>
                  <a:pt x="13585" y="3180"/>
                </a:lnTo>
                <a:lnTo>
                  <a:pt x="11693" y="2234"/>
                </a:lnTo>
                <a:lnTo>
                  <a:pt x="7910" y="1761"/>
                </a:lnTo>
                <a:lnTo>
                  <a:pt x="4599" y="3180"/>
                </a:lnTo>
                <a:lnTo>
                  <a:pt x="2707" y="6018"/>
                </a:lnTo>
                <a:lnTo>
                  <a:pt x="1761" y="7437"/>
                </a:lnTo>
                <a:lnTo>
                  <a:pt x="3653" y="12639"/>
                </a:lnTo>
                <a:lnTo>
                  <a:pt x="4599" y="14058"/>
                </a:lnTo>
                <a:lnTo>
                  <a:pt x="9801" y="16896"/>
                </a:lnTo>
                <a:lnTo>
                  <a:pt x="12166" y="16896"/>
                </a:lnTo>
                <a:lnTo>
                  <a:pt x="15950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7C036DAA-4016-4E70-8469-A97D56B3DB3C}"/>
              </a:ext>
            </a:extLst>
          </p:cNvPr>
          <p:cNvSpPr/>
          <p:nvPr/>
        </p:nvSpPr>
        <p:spPr>
          <a:xfrm>
            <a:off x="5616086" y="4651804"/>
            <a:ext cx="10738" cy="18093"/>
          </a:xfrm>
          <a:custGeom>
            <a:avLst/>
            <a:gdLst>
              <a:gd name="connsiteX0" fmla="*/ 5072 w 4729"/>
              <a:gd name="connsiteY0" fmla="*/ 11220 h 9459"/>
              <a:gd name="connsiteX1" fmla="*/ 5072 w 4729"/>
              <a:gd name="connsiteY1" fmla="*/ 9802 h 9459"/>
              <a:gd name="connsiteX2" fmla="*/ 6018 w 4729"/>
              <a:gd name="connsiteY2" fmla="*/ 7437 h 9459"/>
              <a:gd name="connsiteX3" fmla="*/ 6018 w 4729"/>
              <a:gd name="connsiteY3" fmla="*/ 6964 h 9459"/>
              <a:gd name="connsiteX4" fmla="*/ 6491 w 4729"/>
              <a:gd name="connsiteY4" fmla="*/ 4599 h 9459"/>
              <a:gd name="connsiteX5" fmla="*/ 5072 w 4729"/>
              <a:gd name="connsiteY5" fmla="*/ 3180 h 9459"/>
              <a:gd name="connsiteX6" fmla="*/ 4126 w 4729"/>
              <a:gd name="connsiteY6" fmla="*/ 3180 h 9459"/>
              <a:gd name="connsiteX7" fmla="*/ 3180 w 4729"/>
              <a:gd name="connsiteY7" fmla="*/ 1761 h 9459"/>
              <a:gd name="connsiteX8" fmla="*/ 1761 w 4729"/>
              <a:gd name="connsiteY8" fmla="*/ 3180 h 9459"/>
              <a:gd name="connsiteX9" fmla="*/ 3180 w 4729"/>
              <a:gd name="connsiteY9" fmla="*/ 5545 h 9459"/>
              <a:gd name="connsiteX10" fmla="*/ 2707 w 4729"/>
              <a:gd name="connsiteY10" fmla="*/ 6964 h 9459"/>
              <a:gd name="connsiteX11" fmla="*/ 2234 w 4729"/>
              <a:gd name="connsiteY11" fmla="*/ 8856 h 9459"/>
              <a:gd name="connsiteX12" fmla="*/ 2707 w 4729"/>
              <a:gd name="connsiteY12" fmla="*/ 10747 h 9459"/>
              <a:gd name="connsiteX13" fmla="*/ 3653 w 4729"/>
              <a:gd name="connsiteY13" fmla="*/ 11693 h 9459"/>
              <a:gd name="connsiteX14" fmla="*/ 5072 w 4729"/>
              <a:gd name="connsiteY14" fmla="*/ 1122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5072" y="11220"/>
                </a:moveTo>
                <a:lnTo>
                  <a:pt x="5072" y="9802"/>
                </a:lnTo>
                <a:lnTo>
                  <a:pt x="6018" y="7437"/>
                </a:lnTo>
                <a:lnTo>
                  <a:pt x="6018" y="6964"/>
                </a:lnTo>
                <a:lnTo>
                  <a:pt x="6491" y="4599"/>
                </a:lnTo>
                <a:lnTo>
                  <a:pt x="5072" y="3180"/>
                </a:lnTo>
                <a:lnTo>
                  <a:pt x="4126" y="3180"/>
                </a:lnTo>
                <a:lnTo>
                  <a:pt x="3180" y="1761"/>
                </a:lnTo>
                <a:lnTo>
                  <a:pt x="1761" y="3180"/>
                </a:lnTo>
                <a:lnTo>
                  <a:pt x="3180" y="5545"/>
                </a:lnTo>
                <a:lnTo>
                  <a:pt x="2707" y="6964"/>
                </a:lnTo>
                <a:lnTo>
                  <a:pt x="2234" y="8856"/>
                </a:lnTo>
                <a:lnTo>
                  <a:pt x="2707" y="10747"/>
                </a:lnTo>
                <a:lnTo>
                  <a:pt x="3653" y="11693"/>
                </a:lnTo>
                <a:lnTo>
                  <a:pt x="5072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B44434FB-A6B9-48D3-B34D-006C2CE860C8}"/>
              </a:ext>
            </a:extLst>
          </p:cNvPr>
          <p:cNvSpPr/>
          <p:nvPr/>
        </p:nvSpPr>
        <p:spPr>
          <a:xfrm>
            <a:off x="1859125" y="2239959"/>
            <a:ext cx="279168" cy="90466"/>
          </a:xfrm>
          <a:custGeom>
            <a:avLst/>
            <a:gdLst>
              <a:gd name="connsiteX0" fmla="*/ 8856 w 122970"/>
              <a:gd name="connsiteY0" fmla="*/ 44801 h 47296"/>
              <a:gd name="connsiteX1" fmla="*/ 7910 w 122970"/>
              <a:gd name="connsiteY1" fmla="*/ 43855 h 47296"/>
              <a:gd name="connsiteX2" fmla="*/ 4599 w 122970"/>
              <a:gd name="connsiteY2" fmla="*/ 46220 h 47296"/>
              <a:gd name="connsiteX3" fmla="*/ 1761 w 122970"/>
              <a:gd name="connsiteY3" fmla="*/ 46220 h 47296"/>
              <a:gd name="connsiteX4" fmla="*/ 2234 w 122970"/>
              <a:gd name="connsiteY4" fmla="*/ 47166 h 47296"/>
              <a:gd name="connsiteX5" fmla="*/ 2707 w 122970"/>
              <a:gd name="connsiteY5" fmla="*/ 48112 h 47296"/>
              <a:gd name="connsiteX6" fmla="*/ 6018 w 122970"/>
              <a:gd name="connsiteY6" fmla="*/ 50003 h 47296"/>
              <a:gd name="connsiteX7" fmla="*/ 8856 w 122970"/>
              <a:gd name="connsiteY7" fmla="*/ 44801 h 47296"/>
              <a:gd name="connsiteX8" fmla="*/ 72706 w 122970"/>
              <a:gd name="connsiteY8" fmla="*/ 34869 h 47296"/>
              <a:gd name="connsiteX9" fmla="*/ 72706 w 122970"/>
              <a:gd name="connsiteY9" fmla="*/ 34396 h 47296"/>
              <a:gd name="connsiteX10" fmla="*/ 72233 w 122970"/>
              <a:gd name="connsiteY10" fmla="*/ 34396 h 47296"/>
              <a:gd name="connsiteX11" fmla="*/ 71760 w 122970"/>
              <a:gd name="connsiteY11" fmla="*/ 34869 h 47296"/>
              <a:gd name="connsiteX12" fmla="*/ 65611 w 122970"/>
              <a:gd name="connsiteY12" fmla="*/ 34396 h 47296"/>
              <a:gd name="connsiteX13" fmla="*/ 64666 w 122970"/>
              <a:gd name="connsiteY13" fmla="*/ 37234 h 47296"/>
              <a:gd name="connsiteX14" fmla="*/ 62301 w 122970"/>
              <a:gd name="connsiteY14" fmla="*/ 39125 h 47296"/>
              <a:gd name="connsiteX15" fmla="*/ 62301 w 122970"/>
              <a:gd name="connsiteY15" fmla="*/ 42436 h 47296"/>
              <a:gd name="connsiteX16" fmla="*/ 64666 w 122970"/>
              <a:gd name="connsiteY16" fmla="*/ 45747 h 47296"/>
              <a:gd name="connsiteX17" fmla="*/ 66085 w 122970"/>
              <a:gd name="connsiteY17" fmla="*/ 46220 h 47296"/>
              <a:gd name="connsiteX18" fmla="*/ 68449 w 122970"/>
              <a:gd name="connsiteY18" fmla="*/ 46693 h 47296"/>
              <a:gd name="connsiteX19" fmla="*/ 71760 w 122970"/>
              <a:gd name="connsiteY19" fmla="*/ 44801 h 47296"/>
              <a:gd name="connsiteX20" fmla="*/ 72706 w 122970"/>
              <a:gd name="connsiteY20" fmla="*/ 42909 h 47296"/>
              <a:gd name="connsiteX21" fmla="*/ 73179 w 122970"/>
              <a:gd name="connsiteY21" fmla="*/ 39125 h 47296"/>
              <a:gd name="connsiteX22" fmla="*/ 72706 w 122970"/>
              <a:gd name="connsiteY22" fmla="*/ 37234 h 47296"/>
              <a:gd name="connsiteX23" fmla="*/ 72706 w 122970"/>
              <a:gd name="connsiteY23" fmla="*/ 34869 h 47296"/>
              <a:gd name="connsiteX24" fmla="*/ 26829 w 122970"/>
              <a:gd name="connsiteY24" fmla="*/ 38652 h 47296"/>
              <a:gd name="connsiteX25" fmla="*/ 29193 w 122970"/>
              <a:gd name="connsiteY25" fmla="*/ 36761 h 47296"/>
              <a:gd name="connsiteX26" fmla="*/ 29193 w 122970"/>
              <a:gd name="connsiteY26" fmla="*/ 35815 h 47296"/>
              <a:gd name="connsiteX27" fmla="*/ 28720 w 122970"/>
              <a:gd name="connsiteY27" fmla="*/ 34396 h 47296"/>
              <a:gd name="connsiteX28" fmla="*/ 26355 w 122970"/>
              <a:gd name="connsiteY28" fmla="*/ 32977 h 47296"/>
              <a:gd name="connsiteX29" fmla="*/ 25409 w 122970"/>
              <a:gd name="connsiteY29" fmla="*/ 32977 h 47296"/>
              <a:gd name="connsiteX30" fmla="*/ 24464 w 122970"/>
              <a:gd name="connsiteY30" fmla="*/ 33923 h 47296"/>
              <a:gd name="connsiteX31" fmla="*/ 23518 w 122970"/>
              <a:gd name="connsiteY31" fmla="*/ 35815 h 47296"/>
              <a:gd name="connsiteX32" fmla="*/ 24937 w 122970"/>
              <a:gd name="connsiteY32" fmla="*/ 38179 h 47296"/>
              <a:gd name="connsiteX33" fmla="*/ 25883 w 122970"/>
              <a:gd name="connsiteY33" fmla="*/ 38652 h 47296"/>
              <a:gd name="connsiteX34" fmla="*/ 26829 w 122970"/>
              <a:gd name="connsiteY34" fmla="*/ 38652 h 47296"/>
              <a:gd name="connsiteX35" fmla="*/ 49058 w 122970"/>
              <a:gd name="connsiteY35" fmla="*/ 27774 h 47296"/>
              <a:gd name="connsiteX36" fmla="*/ 54733 w 122970"/>
              <a:gd name="connsiteY36" fmla="*/ 23045 h 47296"/>
              <a:gd name="connsiteX37" fmla="*/ 54733 w 122970"/>
              <a:gd name="connsiteY37" fmla="*/ 21626 h 47296"/>
              <a:gd name="connsiteX38" fmla="*/ 50004 w 122970"/>
              <a:gd name="connsiteY38" fmla="*/ 22099 h 47296"/>
              <a:gd name="connsiteX39" fmla="*/ 44801 w 122970"/>
              <a:gd name="connsiteY39" fmla="*/ 26828 h 47296"/>
              <a:gd name="connsiteX40" fmla="*/ 43382 w 122970"/>
              <a:gd name="connsiteY40" fmla="*/ 27301 h 47296"/>
              <a:gd name="connsiteX41" fmla="*/ 38653 w 122970"/>
              <a:gd name="connsiteY41" fmla="*/ 27774 h 47296"/>
              <a:gd name="connsiteX42" fmla="*/ 36288 w 122970"/>
              <a:gd name="connsiteY42" fmla="*/ 27774 h 47296"/>
              <a:gd name="connsiteX43" fmla="*/ 34396 w 122970"/>
              <a:gd name="connsiteY43" fmla="*/ 28720 h 47296"/>
              <a:gd name="connsiteX44" fmla="*/ 35342 w 122970"/>
              <a:gd name="connsiteY44" fmla="*/ 30139 h 47296"/>
              <a:gd name="connsiteX45" fmla="*/ 37234 w 122970"/>
              <a:gd name="connsiteY45" fmla="*/ 34869 h 47296"/>
              <a:gd name="connsiteX46" fmla="*/ 40544 w 122970"/>
              <a:gd name="connsiteY46" fmla="*/ 39125 h 47296"/>
              <a:gd name="connsiteX47" fmla="*/ 43382 w 122970"/>
              <a:gd name="connsiteY47" fmla="*/ 38179 h 47296"/>
              <a:gd name="connsiteX48" fmla="*/ 44801 w 122970"/>
              <a:gd name="connsiteY48" fmla="*/ 37234 h 47296"/>
              <a:gd name="connsiteX49" fmla="*/ 46693 w 122970"/>
              <a:gd name="connsiteY49" fmla="*/ 34396 h 47296"/>
              <a:gd name="connsiteX50" fmla="*/ 49058 w 122970"/>
              <a:gd name="connsiteY50" fmla="*/ 27774 h 47296"/>
              <a:gd name="connsiteX51" fmla="*/ 103922 w 122970"/>
              <a:gd name="connsiteY51" fmla="*/ 33923 h 47296"/>
              <a:gd name="connsiteX52" fmla="*/ 111016 w 122970"/>
              <a:gd name="connsiteY52" fmla="*/ 31558 h 47296"/>
              <a:gd name="connsiteX53" fmla="*/ 112435 w 122970"/>
              <a:gd name="connsiteY53" fmla="*/ 26828 h 47296"/>
              <a:gd name="connsiteX54" fmla="*/ 113854 w 122970"/>
              <a:gd name="connsiteY54" fmla="*/ 21626 h 47296"/>
              <a:gd name="connsiteX55" fmla="*/ 113854 w 122970"/>
              <a:gd name="connsiteY55" fmla="*/ 18315 h 47296"/>
              <a:gd name="connsiteX56" fmla="*/ 112908 w 122970"/>
              <a:gd name="connsiteY56" fmla="*/ 16896 h 47296"/>
              <a:gd name="connsiteX57" fmla="*/ 112435 w 122970"/>
              <a:gd name="connsiteY57" fmla="*/ 16896 h 47296"/>
              <a:gd name="connsiteX58" fmla="*/ 110543 w 122970"/>
              <a:gd name="connsiteY58" fmla="*/ 16896 h 47296"/>
              <a:gd name="connsiteX59" fmla="*/ 109124 w 122970"/>
              <a:gd name="connsiteY59" fmla="*/ 17842 h 47296"/>
              <a:gd name="connsiteX60" fmla="*/ 108651 w 122970"/>
              <a:gd name="connsiteY60" fmla="*/ 20680 h 47296"/>
              <a:gd name="connsiteX61" fmla="*/ 105341 w 122970"/>
              <a:gd name="connsiteY61" fmla="*/ 26828 h 47296"/>
              <a:gd name="connsiteX62" fmla="*/ 102976 w 122970"/>
              <a:gd name="connsiteY62" fmla="*/ 32504 h 47296"/>
              <a:gd name="connsiteX63" fmla="*/ 99665 w 122970"/>
              <a:gd name="connsiteY63" fmla="*/ 35342 h 47296"/>
              <a:gd name="connsiteX64" fmla="*/ 96354 w 122970"/>
              <a:gd name="connsiteY64" fmla="*/ 36288 h 47296"/>
              <a:gd name="connsiteX65" fmla="*/ 96827 w 122970"/>
              <a:gd name="connsiteY65" fmla="*/ 36761 h 47296"/>
              <a:gd name="connsiteX66" fmla="*/ 100138 w 122970"/>
              <a:gd name="connsiteY66" fmla="*/ 37234 h 47296"/>
              <a:gd name="connsiteX67" fmla="*/ 103922 w 122970"/>
              <a:gd name="connsiteY67" fmla="*/ 33923 h 47296"/>
              <a:gd name="connsiteX68" fmla="*/ 10748 w 122970"/>
              <a:gd name="connsiteY68" fmla="*/ 24463 h 47296"/>
              <a:gd name="connsiteX69" fmla="*/ 13112 w 122970"/>
              <a:gd name="connsiteY69" fmla="*/ 22099 h 47296"/>
              <a:gd name="connsiteX70" fmla="*/ 13585 w 122970"/>
              <a:gd name="connsiteY70" fmla="*/ 20680 h 47296"/>
              <a:gd name="connsiteX71" fmla="*/ 13112 w 122970"/>
              <a:gd name="connsiteY71" fmla="*/ 18315 h 47296"/>
              <a:gd name="connsiteX72" fmla="*/ 14058 w 122970"/>
              <a:gd name="connsiteY72" fmla="*/ 17369 h 47296"/>
              <a:gd name="connsiteX73" fmla="*/ 13585 w 122970"/>
              <a:gd name="connsiteY73" fmla="*/ 15477 h 47296"/>
              <a:gd name="connsiteX74" fmla="*/ 12166 w 122970"/>
              <a:gd name="connsiteY74" fmla="*/ 13585 h 47296"/>
              <a:gd name="connsiteX75" fmla="*/ 8856 w 122970"/>
              <a:gd name="connsiteY75" fmla="*/ 13585 h 47296"/>
              <a:gd name="connsiteX76" fmla="*/ 6964 w 122970"/>
              <a:gd name="connsiteY76" fmla="*/ 16423 h 47296"/>
              <a:gd name="connsiteX77" fmla="*/ 9802 w 122970"/>
              <a:gd name="connsiteY77" fmla="*/ 22099 h 47296"/>
              <a:gd name="connsiteX78" fmla="*/ 10275 w 122970"/>
              <a:gd name="connsiteY78" fmla="*/ 24463 h 47296"/>
              <a:gd name="connsiteX79" fmla="*/ 10748 w 122970"/>
              <a:gd name="connsiteY79" fmla="*/ 24463 h 47296"/>
              <a:gd name="connsiteX80" fmla="*/ 116692 w 122970"/>
              <a:gd name="connsiteY80" fmla="*/ 11693 h 47296"/>
              <a:gd name="connsiteX81" fmla="*/ 120948 w 122970"/>
              <a:gd name="connsiteY81" fmla="*/ 10275 h 47296"/>
              <a:gd name="connsiteX82" fmla="*/ 123313 w 122970"/>
              <a:gd name="connsiteY82" fmla="*/ 8856 h 47296"/>
              <a:gd name="connsiteX83" fmla="*/ 123786 w 122970"/>
              <a:gd name="connsiteY83" fmla="*/ 4599 h 47296"/>
              <a:gd name="connsiteX84" fmla="*/ 124732 w 122970"/>
              <a:gd name="connsiteY84" fmla="*/ 3180 h 47296"/>
              <a:gd name="connsiteX85" fmla="*/ 123786 w 122970"/>
              <a:gd name="connsiteY85" fmla="*/ 1761 h 47296"/>
              <a:gd name="connsiteX86" fmla="*/ 122840 w 122970"/>
              <a:gd name="connsiteY86" fmla="*/ 2707 h 47296"/>
              <a:gd name="connsiteX87" fmla="*/ 121894 w 122970"/>
              <a:gd name="connsiteY87" fmla="*/ 4599 h 47296"/>
              <a:gd name="connsiteX88" fmla="*/ 119057 w 122970"/>
              <a:gd name="connsiteY88" fmla="*/ 5545 h 47296"/>
              <a:gd name="connsiteX89" fmla="*/ 115273 w 122970"/>
              <a:gd name="connsiteY89" fmla="*/ 7437 h 47296"/>
              <a:gd name="connsiteX90" fmla="*/ 114327 w 122970"/>
              <a:gd name="connsiteY90" fmla="*/ 8856 h 47296"/>
              <a:gd name="connsiteX91" fmla="*/ 113381 w 122970"/>
              <a:gd name="connsiteY91" fmla="*/ 13112 h 47296"/>
              <a:gd name="connsiteX92" fmla="*/ 115273 w 122970"/>
              <a:gd name="connsiteY92" fmla="*/ 13585 h 47296"/>
              <a:gd name="connsiteX93" fmla="*/ 116692 w 122970"/>
              <a:gd name="connsiteY93" fmla="*/ 11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2970" h="47296">
                <a:moveTo>
                  <a:pt x="8856" y="44801"/>
                </a:moveTo>
                <a:lnTo>
                  <a:pt x="7910" y="43855"/>
                </a:lnTo>
                <a:lnTo>
                  <a:pt x="4599" y="46220"/>
                </a:lnTo>
                <a:lnTo>
                  <a:pt x="1761" y="46220"/>
                </a:lnTo>
                <a:lnTo>
                  <a:pt x="2234" y="47166"/>
                </a:lnTo>
                <a:lnTo>
                  <a:pt x="2707" y="48112"/>
                </a:lnTo>
                <a:lnTo>
                  <a:pt x="6018" y="50003"/>
                </a:lnTo>
                <a:lnTo>
                  <a:pt x="8856" y="44801"/>
                </a:lnTo>
                <a:close/>
                <a:moveTo>
                  <a:pt x="72706" y="34869"/>
                </a:moveTo>
                <a:lnTo>
                  <a:pt x="72706" y="34396"/>
                </a:lnTo>
                <a:lnTo>
                  <a:pt x="72233" y="34396"/>
                </a:lnTo>
                <a:lnTo>
                  <a:pt x="71760" y="34869"/>
                </a:lnTo>
                <a:lnTo>
                  <a:pt x="65611" y="34396"/>
                </a:lnTo>
                <a:lnTo>
                  <a:pt x="64666" y="37234"/>
                </a:lnTo>
                <a:lnTo>
                  <a:pt x="62301" y="39125"/>
                </a:lnTo>
                <a:lnTo>
                  <a:pt x="62301" y="42436"/>
                </a:lnTo>
                <a:lnTo>
                  <a:pt x="64666" y="45747"/>
                </a:lnTo>
                <a:lnTo>
                  <a:pt x="66085" y="46220"/>
                </a:lnTo>
                <a:lnTo>
                  <a:pt x="68449" y="46693"/>
                </a:lnTo>
                <a:lnTo>
                  <a:pt x="71760" y="44801"/>
                </a:lnTo>
                <a:lnTo>
                  <a:pt x="72706" y="42909"/>
                </a:lnTo>
                <a:lnTo>
                  <a:pt x="73179" y="39125"/>
                </a:lnTo>
                <a:lnTo>
                  <a:pt x="72706" y="37234"/>
                </a:lnTo>
                <a:lnTo>
                  <a:pt x="72706" y="34869"/>
                </a:lnTo>
                <a:close/>
                <a:moveTo>
                  <a:pt x="26829" y="38652"/>
                </a:moveTo>
                <a:lnTo>
                  <a:pt x="29193" y="36761"/>
                </a:lnTo>
                <a:lnTo>
                  <a:pt x="29193" y="35815"/>
                </a:lnTo>
                <a:lnTo>
                  <a:pt x="28720" y="34396"/>
                </a:lnTo>
                <a:lnTo>
                  <a:pt x="26355" y="32977"/>
                </a:lnTo>
                <a:lnTo>
                  <a:pt x="25409" y="32977"/>
                </a:lnTo>
                <a:lnTo>
                  <a:pt x="24464" y="33923"/>
                </a:lnTo>
                <a:lnTo>
                  <a:pt x="23518" y="35815"/>
                </a:lnTo>
                <a:lnTo>
                  <a:pt x="24937" y="38179"/>
                </a:lnTo>
                <a:lnTo>
                  <a:pt x="25883" y="38652"/>
                </a:lnTo>
                <a:lnTo>
                  <a:pt x="26829" y="38652"/>
                </a:lnTo>
                <a:close/>
                <a:moveTo>
                  <a:pt x="49058" y="27774"/>
                </a:moveTo>
                <a:lnTo>
                  <a:pt x="54733" y="23045"/>
                </a:lnTo>
                <a:lnTo>
                  <a:pt x="54733" y="21626"/>
                </a:lnTo>
                <a:lnTo>
                  <a:pt x="50004" y="22099"/>
                </a:lnTo>
                <a:lnTo>
                  <a:pt x="44801" y="26828"/>
                </a:lnTo>
                <a:lnTo>
                  <a:pt x="43382" y="27301"/>
                </a:lnTo>
                <a:lnTo>
                  <a:pt x="38653" y="27774"/>
                </a:lnTo>
                <a:lnTo>
                  <a:pt x="36288" y="27774"/>
                </a:lnTo>
                <a:lnTo>
                  <a:pt x="34396" y="28720"/>
                </a:lnTo>
                <a:lnTo>
                  <a:pt x="35342" y="30139"/>
                </a:lnTo>
                <a:lnTo>
                  <a:pt x="37234" y="34869"/>
                </a:lnTo>
                <a:lnTo>
                  <a:pt x="40544" y="39125"/>
                </a:lnTo>
                <a:lnTo>
                  <a:pt x="43382" y="38179"/>
                </a:lnTo>
                <a:lnTo>
                  <a:pt x="44801" y="37234"/>
                </a:lnTo>
                <a:lnTo>
                  <a:pt x="46693" y="34396"/>
                </a:lnTo>
                <a:lnTo>
                  <a:pt x="49058" y="27774"/>
                </a:lnTo>
                <a:close/>
                <a:moveTo>
                  <a:pt x="103922" y="33923"/>
                </a:moveTo>
                <a:lnTo>
                  <a:pt x="111016" y="31558"/>
                </a:lnTo>
                <a:lnTo>
                  <a:pt x="112435" y="26828"/>
                </a:lnTo>
                <a:lnTo>
                  <a:pt x="113854" y="21626"/>
                </a:lnTo>
                <a:lnTo>
                  <a:pt x="113854" y="18315"/>
                </a:lnTo>
                <a:lnTo>
                  <a:pt x="112908" y="16896"/>
                </a:lnTo>
                <a:lnTo>
                  <a:pt x="112435" y="16896"/>
                </a:lnTo>
                <a:lnTo>
                  <a:pt x="110543" y="16896"/>
                </a:lnTo>
                <a:lnTo>
                  <a:pt x="109124" y="17842"/>
                </a:lnTo>
                <a:lnTo>
                  <a:pt x="108651" y="20680"/>
                </a:lnTo>
                <a:lnTo>
                  <a:pt x="105341" y="26828"/>
                </a:lnTo>
                <a:lnTo>
                  <a:pt x="102976" y="32504"/>
                </a:lnTo>
                <a:lnTo>
                  <a:pt x="99665" y="35342"/>
                </a:lnTo>
                <a:lnTo>
                  <a:pt x="96354" y="36288"/>
                </a:lnTo>
                <a:lnTo>
                  <a:pt x="96827" y="36761"/>
                </a:lnTo>
                <a:lnTo>
                  <a:pt x="100138" y="37234"/>
                </a:lnTo>
                <a:lnTo>
                  <a:pt x="103922" y="33923"/>
                </a:lnTo>
                <a:close/>
                <a:moveTo>
                  <a:pt x="10748" y="24463"/>
                </a:moveTo>
                <a:lnTo>
                  <a:pt x="13112" y="22099"/>
                </a:lnTo>
                <a:lnTo>
                  <a:pt x="13585" y="20680"/>
                </a:lnTo>
                <a:lnTo>
                  <a:pt x="13112" y="18315"/>
                </a:lnTo>
                <a:lnTo>
                  <a:pt x="14058" y="17369"/>
                </a:lnTo>
                <a:lnTo>
                  <a:pt x="13585" y="15477"/>
                </a:lnTo>
                <a:lnTo>
                  <a:pt x="12166" y="13585"/>
                </a:lnTo>
                <a:lnTo>
                  <a:pt x="8856" y="13585"/>
                </a:lnTo>
                <a:lnTo>
                  <a:pt x="6964" y="16423"/>
                </a:lnTo>
                <a:lnTo>
                  <a:pt x="9802" y="22099"/>
                </a:lnTo>
                <a:lnTo>
                  <a:pt x="10275" y="24463"/>
                </a:lnTo>
                <a:lnTo>
                  <a:pt x="10748" y="24463"/>
                </a:lnTo>
                <a:close/>
                <a:moveTo>
                  <a:pt x="116692" y="11693"/>
                </a:moveTo>
                <a:lnTo>
                  <a:pt x="120948" y="10275"/>
                </a:lnTo>
                <a:lnTo>
                  <a:pt x="123313" y="8856"/>
                </a:lnTo>
                <a:lnTo>
                  <a:pt x="123786" y="4599"/>
                </a:lnTo>
                <a:lnTo>
                  <a:pt x="124732" y="3180"/>
                </a:lnTo>
                <a:lnTo>
                  <a:pt x="123786" y="1761"/>
                </a:lnTo>
                <a:lnTo>
                  <a:pt x="122840" y="2707"/>
                </a:lnTo>
                <a:lnTo>
                  <a:pt x="121894" y="4599"/>
                </a:lnTo>
                <a:lnTo>
                  <a:pt x="119057" y="5545"/>
                </a:lnTo>
                <a:lnTo>
                  <a:pt x="115273" y="7437"/>
                </a:lnTo>
                <a:lnTo>
                  <a:pt x="114327" y="8856"/>
                </a:lnTo>
                <a:lnTo>
                  <a:pt x="113381" y="13112"/>
                </a:lnTo>
                <a:lnTo>
                  <a:pt x="115273" y="13585"/>
                </a:lnTo>
                <a:lnTo>
                  <a:pt x="116692" y="11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BC59AC3-E0DE-D260-198E-1296A906AF05}"/>
              </a:ext>
            </a:extLst>
          </p:cNvPr>
          <p:cNvSpPr txBox="1"/>
          <p:nvPr/>
        </p:nvSpPr>
        <p:spPr>
          <a:xfrm>
            <a:off x="7506307" y="2533889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مصر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64DA126-BA6B-C359-7B96-A20B3347301F}"/>
              </a:ext>
            </a:extLst>
          </p:cNvPr>
          <p:cNvSpPr txBox="1"/>
          <p:nvPr/>
        </p:nvSpPr>
        <p:spPr>
          <a:xfrm>
            <a:off x="7523018" y="3175388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0B050"/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الجزائر </a:t>
            </a:r>
            <a:endParaRPr lang="en-US" sz="2400" dirty="0">
              <a:solidFill>
                <a:srgbClr val="00B050"/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7449B1F-5D8B-2FF8-72EE-803A82EA73FD}"/>
              </a:ext>
            </a:extLst>
          </p:cNvPr>
          <p:cNvSpPr txBox="1"/>
          <p:nvPr/>
        </p:nvSpPr>
        <p:spPr>
          <a:xfrm>
            <a:off x="7523018" y="3800014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اليمن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88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DD8201-24B8-46AF-8E0B-B86E176E2A9F}"/>
              </a:ext>
            </a:extLst>
          </p:cNvPr>
          <p:cNvSpPr/>
          <p:nvPr/>
        </p:nvSpPr>
        <p:spPr>
          <a:xfrm>
            <a:off x="8844742" y="448887"/>
            <a:ext cx="3108960" cy="673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latin typeface="29LT Bukra Bold" panose="000B0903020204020204" pitchFamily="34" charset="-78"/>
                <a:cs typeface="29LT Bukra Bold" panose="000B0903020204020204" pitchFamily="34" charset="-78"/>
              </a:rPr>
              <a:t>الدول المستهدفة</a:t>
            </a:r>
            <a:endParaRPr lang="en-US" sz="2400" dirty="0"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A2C11-130D-4041-9122-3F4D135CBA1D}"/>
              </a:ext>
            </a:extLst>
          </p:cNvPr>
          <p:cNvSpPr txBox="1"/>
          <p:nvPr/>
        </p:nvSpPr>
        <p:spPr>
          <a:xfrm>
            <a:off x="7585214" y="1974903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سوريا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216" name="Freeform: Shape 215">
            <a:extLst>
              <a:ext uri="{FF2B5EF4-FFF2-40B4-BE49-F238E27FC236}">
                <a16:creationId xmlns:a16="http://schemas.microsoft.com/office/drawing/2014/main" id="{B86304AB-8556-4488-873E-3F6D65A6C5A9}"/>
              </a:ext>
            </a:extLst>
          </p:cNvPr>
          <p:cNvSpPr/>
          <p:nvPr/>
        </p:nvSpPr>
        <p:spPr>
          <a:xfrm>
            <a:off x="155965" y="4160887"/>
            <a:ext cx="18919" cy="89863"/>
          </a:xfrm>
          <a:custGeom>
            <a:avLst/>
            <a:gdLst>
              <a:gd name="connsiteX0" fmla="*/ 15004 w 18918"/>
              <a:gd name="connsiteY0" fmla="*/ 84057 h 89863"/>
              <a:gd name="connsiteX1" fmla="*/ 15004 w 18918"/>
              <a:gd name="connsiteY1" fmla="*/ 84057 h 89863"/>
              <a:gd name="connsiteX2" fmla="*/ 14058 w 18918"/>
              <a:gd name="connsiteY2" fmla="*/ 85476 h 89863"/>
              <a:gd name="connsiteX3" fmla="*/ 14058 w 18918"/>
              <a:gd name="connsiteY3" fmla="*/ 86422 h 89863"/>
              <a:gd name="connsiteX4" fmla="*/ 15950 w 18918"/>
              <a:gd name="connsiteY4" fmla="*/ 88314 h 89863"/>
              <a:gd name="connsiteX5" fmla="*/ 15004 w 18918"/>
              <a:gd name="connsiteY5" fmla="*/ 84057 h 89863"/>
              <a:gd name="connsiteX6" fmla="*/ 7437 w 18918"/>
              <a:gd name="connsiteY6" fmla="*/ 79800 h 89863"/>
              <a:gd name="connsiteX7" fmla="*/ 6491 w 18918"/>
              <a:gd name="connsiteY7" fmla="*/ 79800 h 89863"/>
              <a:gd name="connsiteX8" fmla="*/ 7437 w 18918"/>
              <a:gd name="connsiteY8" fmla="*/ 79328 h 89863"/>
              <a:gd name="connsiteX9" fmla="*/ 5545 w 18918"/>
              <a:gd name="connsiteY9" fmla="*/ 78382 h 89863"/>
              <a:gd name="connsiteX10" fmla="*/ 3653 w 18918"/>
              <a:gd name="connsiteY10" fmla="*/ 78382 h 89863"/>
              <a:gd name="connsiteX11" fmla="*/ 2707 w 18918"/>
              <a:gd name="connsiteY11" fmla="*/ 77909 h 89863"/>
              <a:gd name="connsiteX12" fmla="*/ 2707 w 18918"/>
              <a:gd name="connsiteY12" fmla="*/ 76963 h 89863"/>
              <a:gd name="connsiteX13" fmla="*/ 1761 w 18918"/>
              <a:gd name="connsiteY13" fmla="*/ 78382 h 89863"/>
              <a:gd name="connsiteX14" fmla="*/ 2707 w 18918"/>
              <a:gd name="connsiteY14" fmla="*/ 79800 h 89863"/>
              <a:gd name="connsiteX15" fmla="*/ 6964 w 18918"/>
              <a:gd name="connsiteY15" fmla="*/ 81692 h 89863"/>
              <a:gd name="connsiteX16" fmla="*/ 8383 w 18918"/>
              <a:gd name="connsiteY16" fmla="*/ 82638 h 89863"/>
              <a:gd name="connsiteX17" fmla="*/ 9329 w 18918"/>
              <a:gd name="connsiteY17" fmla="*/ 79800 h 89863"/>
              <a:gd name="connsiteX18" fmla="*/ 9329 w 18918"/>
              <a:gd name="connsiteY18" fmla="*/ 78854 h 89863"/>
              <a:gd name="connsiteX19" fmla="*/ 7910 w 18918"/>
              <a:gd name="connsiteY19" fmla="*/ 79328 h 89863"/>
              <a:gd name="connsiteX20" fmla="*/ 7910 w 18918"/>
              <a:gd name="connsiteY20" fmla="*/ 79800 h 89863"/>
              <a:gd name="connsiteX21" fmla="*/ 7437 w 18918"/>
              <a:gd name="connsiteY21" fmla="*/ 79800 h 89863"/>
              <a:gd name="connsiteX22" fmla="*/ 19261 w 18918"/>
              <a:gd name="connsiteY22" fmla="*/ 4126 h 89863"/>
              <a:gd name="connsiteX23" fmla="*/ 19734 w 18918"/>
              <a:gd name="connsiteY23" fmla="*/ 3180 h 89863"/>
              <a:gd name="connsiteX24" fmla="*/ 19734 w 18918"/>
              <a:gd name="connsiteY24" fmla="*/ 2234 h 89863"/>
              <a:gd name="connsiteX25" fmla="*/ 18315 w 18918"/>
              <a:gd name="connsiteY25" fmla="*/ 1761 h 89863"/>
              <a:gd name="connsiteX26" fmla="*/ 17842 w 18918"/>
              <a:gd name="connsiteY26" fmla="*/ 1761 h 89863"/>
              <a:gd name="connsiteX27" fmla="*/ 16423 w 18918"/>
              <a:gd name="connsiteY27" fmla="*/ 4126 h 89863"/>
              <a:gd name="connsiteX28" fmla="*/ 16896 w 18918"/>
              <a:gd name="connsiteY28" fmla="*/ 4599 h 89863"/>
              <a:gd name="connsiteX29" fmla="*/ 18315 w 18918"/>
              <a:gd name="connsiteY29" fmla="*/ 5545 h 89863"/>
              <a:gd name="connsiteX30" fmla="*/ 18788 w 18918"/>
              <a:gd name="connsiteY30" fmla="*/ 5545 h 89863"/>
              <a:gd name="connsiteX31" fmla="*/ 19261 w 18918"/>
              <a:gd name="connsiteY31" fmla="*/ 4126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918" h="89863">
                <a:moveTo>
                  <a:pt x="15004" y="84057"/>
                </a:moveTo>
                <a:lnTo>
                  <a:pt x="15004" y="84057"/>
                </a:lnTo>
                <a:lnTo>
                  <a:pt x="14058" y="85476"/>
                </a:lnTo>
                <a:lnTo>
                  <a:pt x="14058" y="86422"/>
                </a:lnTo>
                <a:lnTo>
                  <a:pt x="15950" y="88314"/>
                </a:lnTo>
                <a:lnTo>
                  <a:pt x="15004" y="84057"/>
                </a:lnTo>
                <a:close/>
                <a:moveTo>
                  <a:pt x="7437" y="79800"/>
                </a:moveTo>
                <a:lnTo>
                  <a:pt x="6491" y="79800"/>
                </a:lnTo>
                <a:lnTo>
                  <a:pt x="7437" y="79328"/>
                </a:lnTo>
                <a:lnTo>
                  <a:pt x="5545" y="78382"/>
                </a:lnTo>
                <a:lnTo>
                  <a:pt x="3653" y="78382"/>
                </a:lnTo>
                <a:lnTo>
                  <a:pt x="2707" y="77909"/>
                </a:lnTo>
                <a:lnTo>
                  <a:pt x="2707" y="76963"/>
                </a:lnTo>
                <a:lnTo>
                  <a:pt x="1761" y="78382"/>
                </a:lnTo>
                <a:lnTo>
                  <a:pt x="2707" y="79800"/>
                </a:lnTo>
                <a:lnTo>
                  <a:pt x="6964" y="81692"/>
                </a:lnTo>
                <a:lnTo>
                  <a:pt x="8383" y="82638"/>
                </a:lnTo>
                <a:lnTo>
                  <a:pt x="9329" y="79800"/>
                </a:lnTo>
                <a:lnTo>
                  <a:pt x="9329" y="78854"/>
                </a:lnTo>
                <a:lnTo>
                  <a:pt x="7910" y="79328"/>
                </a:lnTo>
                <a:lnTo>
                  <a:pt x="7910" y="79800"/>
                </a:lnTo>
                <a:lnTo>
                  <a:pt x="7437" y="79800"/>
                </a:lnTo>
                <a:close/>
                <a:moveTo>
                  <a:pt x="19261" y="4126"/>
                </a:moveTo>
                <a:lnTo>
                  <a:pt x="19734" y="3180"/>
                </a:lnTo>
                <a:lnTo>
                  <a:pt x="19734" y="2234"/>
                </a:lnTo>
                <a:lnTo>
                  <a:pt x="18315" y="1761"/>
                </a:lnTo>
                <a:lnTo>
                  <a:pt x="17842" y="1761"/>
                </a:lnTo>
                <a:lnTo>
                  <a:pt x="16423" y="4126"/>
                </a:lnTo>
                <a:lnTo>
                  <a:pt x="16896" y="4599"/>
                </a:lnTo>
                <a:lnTo>
                  <a:pt x="18315" y="5545"/>
                </a:lnTo>
                <a:lnTo>
                  <a:pt x="18788" y="5545"/>
                </a:lnTo>
                <a:lnTo>
                  <a:pt x="19261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64C22B-8476-4402-82BF-0B29D29AE3F4}"/>
              </a:ext>
            </a:extLst>
          </p:cNvPr>
          <p:cNvSpPr/>
          <p:nvPr/>
        </p:nvSpPr>
        <p:spPr>
          <a:xfrm>
            <a:off x="6379505" y="1704395"/>
            <a:ext cx="773081" cy="533755"/>
          </a:xfrm>
          <a:custGeom>
            <a:avLst/>
            <a:gdLst>
              <a:gd name="connsiteX0" fmla="*/ 336620 w 340534"/>
              <a:gd name="connsiteY0" fmla="*/ 34396 h 279049"/>
              <a:gd name="connsiteX1" fmla="*/ 311080 w 340534"/>
              <a:gd name="connsiteY1" fmla="*/ 34396 h 279049"/>
              <a:gd name="connsiteX2" fmla="*/ 293107 w 340534"/>
              <a:gd name="connsiteY2" fmla="*/ 32031 h 279049"/>
              <a:gd name="connsiteX3" fmla="*/ 281283 w 340534"/>
              <a:gd name="connsiteY3" fmla="*/ 45747 h 279049"/>
              <a:gd name="connsiteX4" fmla="*/ 271351 w 340534"/>
              <a:gd name="connsiteY4" fmla="*/ 49058 h 279049"/>
              <a:gd name="connsiteX5" fmla="*/ 264257 w 340534"/>
              <a:gd name="connsiteY5" fmla="*/ 55206 h 279049"/>
              <a:gd name="connsiteX6" fmla="*/ 251960 w 340534"/>
              <a:gd name="connsiteY6" fmla="*/ 45274 h 279049"/>
              <a:gd name="connsiteX7" fmla="*/ 247230 w 340534"/>
              <a:gd name="connsiteY7" fmla="*/ 19734 h 279049"/>
              <a:gd name="connsiteX8" fmla="*/ 239663 w 340534"/>
              <a:gd name="connsiteY8" fmla="*/ 18315 h 279049"/>
              <a:gd name="connsiteX9" fmla="*/ 239663 w 340534"/>
              <a:gd name="connsiteY9" fmla="*/ 8856 h 279049"/>
              <a:gd name="connsiteX10" fmla="*/ 224527 w 340534"/>
              <a:gd name="connsiteY10" fmla="*/ 1761 h 279049"/>
              <a:gd name="connsiteX11" fmla="*/ 216487 w 340534"/>
              <a:gd name="connsiteY11" fmla="*/ 12639 h 279049"/>
              <a:gd name="connsiteX12" fmla="*/ 217433 w 340534"/>
              <a:gd name="connsiteY12" fmla="*/ 24936 h 279049"/>
              <a:gd name="connsiteX13" fmla="*/ 214595 w 340534"/>
              <a:gd name="connsiteY13" fmla="*/ 29193 h 279049"/>
              <a:gd name="connsiteX14" fmla="*/ 199461 w 340534"/>
              <a:gd name="connsiteY14" fmla="*/ 28720 h 279049"/>
              <a:gd name="connsiteX15" fmla="*/ 195204 w 340534"/>
              <a:gd name="connsiteY15" fmla="*/ 42909 h 279049"/>
              <a:gd name="connsiteX16" fmla="*/ 185272 w 340534"/>
              <a:gd name="connsiteY16" fmla="*/ 36761 h 279049"/>
              <a:gd name="connsiteX17" fmla="*/ 169664 w 340534"/>
              <a:gd name="connsiteY17" fmla="*/ 46693 h 279049"/>
              <a:gd name="connsiteX18" fmla="*/ 161151 w 340534"/>
              <a:gd name="connsiteY18" fmla="*/ 42909 h 279049"/>
              <a:gd name="connsiteX19" fmla="*/ 140813 w 340534"/>
              <a:gd name="connsiteY19" fmla="*/ 36288 h 279049"/>
              <a:gd name="connsiteX20" fmla="*/ 127097 w 340534"/>
              <a:gd name="connsiteY20" fmla="*/ 36288 h 279049"/>
              <a:gd name="connsiteX21" fmla="*/ 119529 w 340534"/>
              <a:gd name="connsiteY21" fmla="*/ 35342 h 279049"/>
              <a:gd name="connsiteX22" fmla="*/ 105813 w 340534"/>
              <a:gd name="connsiteY22" fmla="*/ 27301 h 279049"/>
              <a:gd name="connsiteX23" fmla="*/ 104395 w 340534"/>
              <a:gd name="connsiteY23" fmla="*/ 38180 h 279049"/>
              <a:gd name="connsiteX24" fmla="*/ 85003 w 340534"/>
              <a:gd name="connsiteY24" fmla="*/ 43855 h 279049"/>
              <a:gd name="connsiteX25" fmla="*/ 85476 w 340534"/>
              <a:gd name="connsiteY25" fmla="*/ 68449 h 279049"/>
              <a:gd name="connsiteX26" fmla="*/ 73652 w 340534"/>
              <a:gd name="connsiteY26" fmla="*/ 77909 h 279049"/>
              <a:gd name="connsiteX27" fmla="*/ 54734 w 340534"/>
              <a:gd name="connsiteY27" fmla="*/ 82165 h 279049"/>
              <a:gd name="connsiteX28" fmla="*/ 52842 w 340534"/>
              <a:gd name="connsiteY28" fmla="*/ 96354 h 279049"/>
              <a:gd name="connsiteX29" fmla="*/ 34396 w 340534"/>
              <a:gd name="connsiteY29" fmla="*/ 100138 h 279049"/>
              <a:gd name="connsiteX30" fmla="*/ 6491 w 340534"/>
              <a:gd name="connsiteY30" fmla="*/ 88787 h 279049"/>
              <a:gd name="connsiteX31" fmla="*/ 4126 w 340534"/>
              <a:gd name="connsiteY31" fmla="*/ 126624 h 279049"/>
              <a:gd name="connsiteX32" fmla="*/ 1761 w 340534"/>
              <a:gd name="connsiteY32" fmla="*/ 148853 h 279049"/>
              <a:gd name="connsiteX33" fmla="*/ 13585 w 340534"/>
              <a:gd name="connsiteY33" fmla="*/ 153110 h 279049"/>
              <a:gd name="connsiteX34" fmla="*/ 6018 w 340534"/>
              <a:gd name="connsiteY34" fmla="*/ 169664 h 279049"/>
              <a:gd name="connsiteX35" fmla="*/ 18788 w 340534"/>
              <a:gd name="connsiteY35" fmla="*/ 193785 h 279049"/>
              <a:gd name="connsiteX36" fmla="*/ 23991 w 340534"/>
              <a:gd name="connsiteY36" fmla="*/ 212703 h 279049"/>
              <a:gd name="connsiteX37" fmla="*/ 44328 w 340534"/>
              <a:gd name="connsiteY37" fmla="*/ 217906 h 279049"/>
              <a:gd name="connsiteX38" fmla="*/ 49531 w 340534"/>
              <a:gd name="connsiteY38" fmla="*/ 236825 h 279049"/>
              <a:gd name="connsiteX39" fmla="*/ 31085 w 340534"/>
              <a:gd name="connsiteY39" fmla="*/ 264257 h 279049"/>
              <a:gd name="connsiteX40" fmla="*/ 76490 w 340534"/>
              <a:gd name="connsiteY40" fmla="*/ 279391 h 279049"/>
              <a:gd name="connsiteX41" fmla="*/ 101557 w 340534"/>
              <a:gd name="connsiteY41" fmla="*/ 275135 h 279049"/>
              <a:gd name="connsiteX42" fmla="*/ 117165 w 340534"/>
              <a:gd name="connsiteY42" fmla="*/ 278918 h 279049"/>
              <a:gd name="connsiteX43" fmla="*/ 121421 w 340534"/>
              <a:gd name="connsiteY43" fmla="*/ 272297 h 279049"/>
              <a:gd name="connsiteX44" fmla="*/ 139394 w 340534"/>
              <a:gd name="connsiteY44" fmla="*/ 274662 h 279049"/>
              <a:gd name="connsiteX45" fmla="*/ 170610 w 340534"/>
              <a:gd name="connsiteY45" fmla="*/ 262365 h 279049"/>
              <a:gd name="connsiteX46" fmla="*/ 166826 w 340534"/>
              <a:gd name="connsiteY46" fmla="*/ 236825 h 279049"/>
              <a:gd name="connsiteX47" fmla="*/ 177704 w 340534"/>
              <a:gd name="connsiteY47" fmla="*/ 219798 h 279049"/>
              <a:gd name="connsiteX48" fmla="*/ 196623 w 340534"/>
              <a:gd name="connsiteY48" fmla="*/ 219798 h 279049"/>
              <a:gd name="connsiteX49" fmla="*/ 197569 w 340534"/>
              <a:gd name="connsiteY49" fmla="*/ 211757 h 279049"/>
              <a:gd name="connsiteX50" fmla="*/ 216487 w 340534"/>
              <a:gd name="connsiteY50" fmla="*/ 207501 h 279049"/>
              <a:gd name="connsiteX51" fmla="*/ 226419 w 340534"/>
              <a:gd name="connsiteY51" fmla="*/ 210339 h 279049"/>
              <a:gd name="connsiteX52" fmla="*/ 234460 w 340534"/>
              <a:gd name="connsiteY52" fmla="*/ 201825 h 279049"/>
              <a:gd name="connsiteX53" fmla="*/ 229257 w 340534"/>
              <a:gd name="connsiteY53" fmla="*/ 183853 h 279049"/>
              <a:gd name="connsiteX54" fmla="*/ 236352 w 340534"/>
              <a:gd name="connsiteY54" fmla="*/ 165880 h 279049"/>
              <a:gd name="connsiteX55" fmla="*/ 250540 w 340534"/>
              <a:gd name="connsiteY55" fmla="*/ 158312 h 279049"/>
              <a:gd name="connsiteX56" fmla="*/ 236352 w 340534"/>
              <a:gd name="connsiteY56" fmla="*/ 138448 h 279049"/>
              <a:gd name="connsiteX57" fmla="*/ 260473 w 340534"/>
              <a:gd name="connsiteY57" fmla="*/ 139394 h 279049"/>
              <a:gd name="connsiteX58" fmla="*/ 264729 w 340534"/>
              <a:gd name="connsiteY58" fmla="*/ 128516 h 279049"/>
              <a:gd name="connsiteX59" fmla="*/ 260946 w 340534"/>
              <a:gd name="connsiteY59" fmla="*/ 116692 h 279049"/>
              <a:gd name="connsiteX60" fmla="*/ 270405 w 340534"/>
              <a:gd name="connsiteY60" fmla="*/ 103922 h 279049"/>
              <a:gd name="connsiteX61" fmla="*/ 263784 w 340534"/>
              <a:gd name="connsiteY61" fmla="*/ 88787 h 279049"/>
              <a:gd name="connsiteX62" fmla="*/ 254797 w 340534"/>
              <a:gd name="connsiteY62" fmla="*/ 75544 h 279049"/>
              <a:gd name="connsiteX63" fmla="*/ 266149 w 340534"/>
              <a:gd name="connsiteY63" fmla="*/ 62301 h 279049"/>
              <a:gd name="connsiteX64" fmla="*/ 291216 w 340534"/>
              <a:gd name="connsiteY64" fmla="*/ 56152 h 279049"/>
              <a:gd name="connsiteX65" fmla="*/ 318647 w 340534"/>
              <a:gd name="connsiteY65" fmla="*/ 52368 h 279049"/>
              <a:gd name="connsiteX66" fmla="*/ 329999 w 340534"/>
              <a:gd name="connsiteY66" fmla="*/ 46693 h 279049"/>
              <a:gd name="connsiteX67" fmla="*/ 343242 w 340534"/>
              <a:gd name="connsiteY67" fmla="*/ 43382 h 279049"/>
              <a:gd name="connsiteX68" fmla="*/ 336620 w 340534"/>
              <a:gd name="connsiteY68" fmla="*/ 3439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0534" h="279049">
                <a:moveTo>
                  <a:pt x="336620" y="34396"/>
                </a:moveTo>
                <a:lnTo>
                  <a:pt x="311080" y="34396"/>
                </a:lnTo>
                <a:lnTo>
                  <a:pt x="293107" y="32031"/>
                </a:lnTo>
                <a:lnTo>
                  <a:pt x="281283" y="45747"/>
                </a:lnTo>
                <a:lnTo>
                  <a:pt x="271351" y="49058"/>
                </a:lnTo>
                <a:lnTo>
                  <a:pt x="264257" y="55206"/>
                </a:lnTo>
                <a:lnTo>
                  <a:pt x="251960" y="45274"/>
                </a:lnTo>
                <a:lnTo>
                  <a:pt x="247230" y="19734"/>
                </a:lnTo>
                <a:lnTo>
                  <a:pt x="239663" y="18315"/>
                </a:lnTo>
                <a:lnTo>
                  <a:pt x="239663" y="8856"/>
                </a:lnTo>
                <a:lnTo>
                  <a:pt x="224527" y="1761"/>
                </a:lnTo>
                <a:lnTo>
                  <a:pt x="216487" y="12639"/>
                </a:lnTo>
                <a:lnTo>
                  <a:pt x="217433" y="24936"/>
                </a:lnTo>
                <a:lnTo>
                  <a:pt x="214595" y="29193"/>
                </a:lnTo>
                <a:lnTo>
                  <a:pt x="199461" y="28720"/>
                </a:lnTo>
                <a:lnTo>
                  <a:pt x="195204" y="42909"/>
                </a:lnTo>
                <a:lnTo>
                  <a:pt x="185272" y="36761"/>
                </a:lnTo>
                <a:lnTo>
                  <a:pt x="169664" y="46693"/>
                </a:lnTo>
                <a:lnTo>
                  <a:pt x="161151" y="42909"/>
                </a:lnTo>
                <a:lnTo>
                  <a:pt x="140813" y="36288"/>
                </a:lnTo>
                <a:lnTo>
                  <a:pt x="127097" y="36288"/>
                </a:lnTo>
                <a:lnTo>
                  <a:pt x="119529" y="35342"/>
                </a:lnTo>
                <a:lnTo>
                  <a:pt x="105813" y="27301"/>
                </a:lnTo>
                <a:lnTo>
                  <a:pt x="104395" y="38180"/>
                </a:lnTo>
                <a:lnTo>
                  <a:pt x="85003" y="43855"/>
                </a:lnTo>
                <a:lnTo>
                  <a:pt x="85476" y="68449"/>
                </a:lnTo>
                <a:lnTo>
                  <a:pt x="73652" y="77909"/>
                </a:lnTo>
                <a:lnTo>
                  <a:pt x="54734" y="82165"/>
                </a:lnTo>
                <a:lnTo>
                  <a:pt x="52842" y="96354"/>
                </a:lnTo>
                <a:lnTo>
                  <a:pt x="34396" y="100138"/>
                </a:lnTo>
                <a:lnTo>
                  <a:pt x="6491" y="88787"/>
                </a:lnTo>
                <a:lnTo>
                  <a:pt x="4126" y="126624"/>
                </a:lnTo>
                <a:lnTo>
                  <a:pt x="1761" y="148853"/>
                </a:lnTo>
                <a:lnTo>
                  <a:pt x="13585" y="153110"/>
                </a:lnTo>
                <a:lnTo>
                  <a:pt x="6018" y="169664"/>
                </a:lnTo>
                <a:lnTo>
                  <a:pt x="18788" y="193785"/>
                </a:lnTo>
                <a:lnTo>
                  <a:pt x="23991" y="212703"/>
                </a:lnTo>
                <a:lnTo>
                  <a:pt x="44328" y="217906"/>
                </a:lnTo>
                <a:lnTo>
                  <a:pt x="49531" y="236825"/>
                </a:lnTo>
                <a:lnTo>
                  <a:pt x="31085" y="264257"/>
                </a:lnTo>
                <a:lnTo>
                  <a:pt x="76490" y="279391"/>
                </a:lnTo>
                <a:lnTo>
                  <a:pt x="101557" y="275135"/>
                </a:lnTo>
                <a:lnTo>
                  <a:pt x="117165" y="278918"/>
                </a:lnTo>
                <a:lnTo>
                  <a:pt x="121421" y="272297"/>
                </a:lnTo>
                <a:lnTo>
                  <a:pt x="139394" y="274662"/>
                </a:lnTo>
                <a:lnTo>
                  <a:pt x="170610" y="262365"/>
                </a:lnTo>
                <a:lnTo>
                  <a:pt x="166826" y="236825"/>
                </a:lnTo>
                <a:lnTo>
                  <a:pt x="177704" y="219798"/>
                </a:lnTo>
                <a:lnTo>
                  <a:pt x="196623" y="219798"/>
                </a:lnTo>
                <a:lnTo>
                  <a:pt x="197569" y="211757"/>
                </a:lnTo>
                <a:lnTo>
                  <a:pt x="216487" y="207501"/>
                </a:lnTo>
                <a:lnTo>
                  <a:pt x="226419" y="210339"/>
                </a:lnTo>
                <a:lnTo>
                  <a:pt x="234460" y="201825"/>
                </a:lnTo>
                <a:lnTo>
                  <a:pt x="229257" y="183853"/>
                </a:lnTo>
                <a:lnTo>
                  <a:pt x="236352" y="165880"/>
                </a:lnTo>
                <a:lnTo>
                  <a:pt x="250540" y="158312"/>
                </a:lnTo>
                <a:lnTo>
                  <a:pt x="236352" y="138448"/>
                </a:lnTo>
                <a:lnTo>
                  <a:pt x="260473" y="139394"/>
                </a:lnTo>
                <a:lnTo>
                  <a:pt x="264729" y="128516"/>
                </a:lnTo>
                <a:lnTo>
                  <a:pt x="260946" y="116692"/>
                </a:lnTo>
                <a:lnTo>
                  <a:pt x="270405" y="103922"/>
                </a:lnTo>
                <a:lnTo>
                  <a:pt x="263784" y="88787"/>
                </a:lnTo>
                <a:lnTo>
                  <a:pt x="254797" y="75544"/>
                </a:lnTo>
                <a:lnTo>
                  <a:pt x="266149" y="62301"/>
                </a:lnTo>
                <a:lnTo>
                  <a:pt x="291216" y="56152"/>
                </a:lnTo>
                <a:lnTo>
                  <a:pt x="318647" y="52368"/>
                </a:lnTo>
                <a:lnTo>
                  <a:pt x="329999" y="46693"/>
                </a:lnTo>
                <a:lnTo>
                  <a:pt x="343242" y="43382"/>
                </a:lnTo>
                <a:lnTo>
                  <a:pt x="336620" y="343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2A028B-EC38-4841-8249-0D3F36132271}"/>
              </a:ext>
            </a:extLst>
          </p:cNvPr>
          <p:cNvSpPr/>
          <p:nvPr/>
        </p:nvSpPr>
        <p:spPr>
          <a:xfrm>
            <a:off x="3611446" y="4178664"/>
            <a:ext cx="751606" cy="778016"/>
          </a:xfrm>
          <a:custGeom>
            <a:avLst/>
            <a:gdLst>
              <a:gd name="connsiteX0" fmla="*/ 129462 w 331075"/>
              <a:gd name="connsiteY0" fmla="*/ 45274 h 406749"/>
              <a:gd name="connsiteX1" fmla="*/ 50949 w 331075"/>
              <a:gd name="connsiteY1" fmla="*/ 44801 h 406749"/>
              <a:gd name="connsiteX2" fmla="*/ 41963 w 331075"/>
              <a:gd name="connsiteY2" fmla="*/ 48112 h 406749"/>
              <a:gd name="connsiteX3" fmla="*/ 33922 w 331075"/>
              <a:gd name="connsiteY3" fmla="*/ 47639 h 406749"/>
              <a:gd name="connsiteX4" fmla="*/ 23045 w 331075"/>
              <a:gd name="connsiteY4" fmla="*/ 51895 h 406749"/>
              <a:gd name="connsiteX5" fmla="*/ 20680 w 331075"/>
              <a:gd name="connsiteY5" fmla="*/ 57571 h 406749"/>
              <a:gd name="connsiteX6" fmla="*/ 33922 w 331075"/>
              <a:gd name="connsiteY6" fmla="*/ 76490 h 406749"/>
              <a:gd name="connsiteX7" fmla="*/ 39125 w 331075"/>
              <a:gd name="connsiteY7" fmla="*/ 96827 h 406749"/>
              <a:gd name="connsiteX8" fmla="*/ 46693 w 331075"/>
              <a:gd name="connsiteY8" fmla="*/ 125678 h 406749"/>
              <a:gd name="connsiteX9" fmla="*/ 38652 w 331075"/>
              <a:gd name="connsiteY9" fmla="*/ 137975 h 406749"/>
              <a:gd name="connsiteX10" fmla="*/ 37234 w 331075"/>
              <a:gd name="connsiteY10" fmla="*/ 144123 h 406749"/>
              <a:gd name="connsiteX11" fmla="*/ 43382 w 331075"/>
              <a:gd name="connsiteY11" fmla="*/ 162096 h 406749"/>
              <a:gd name="connsiteX12" fmla="*/ 50476 w 331075"/>
              <a:gd name="connsiteY12" fmla="*/ 180542 h 406749"/>
              <a:gd name="connsiteX13" fmla="*/ 58044 w 331075"/>
              <a:gd name="connsiteY13" fmla="*/ 190947 h 406749"/>
              <a:gd name="connsiteX14" fmla="*/ 59463 w 331075"/>
              <a:gd name="connsiteY14" fmla="*/ 207974 h 406749"/>
              <a:gd name="connsiteX15" fmla="*/ 56152 w 331075"/>
              <a:gd name="connsiteY15" fmla="*/ 230676 h 406749"/>
              <a:gd name="connsiteX16" fmla="*/ 47639 w 331075"/>
              <a:gd name="connsiteY16" fmla="*/ 243919 h 406749"/>
              <a:gd name="connsiteX17" fmla="*/ 32030 w 331075"/>
              <a:gd name="connsiteY17" fmla="*/ 263783 h 406749"/>
              <a:gd name="connsiteX18" fmla="*/ 25882 w 331075"/>
              <a:gd name="connsiteY18" fmla="*/ 276081 h 406749"/>
              <a:gd name="connsiteX19" fmla="*/ 16896 w 331075"/>
              <a:gd name="connsiteY19" fmla="*/ 303039 h 406749"/>
              <a:gd name="connsiteX20" fmla="*/ 15477 w 331075"/>
              <a:gd name="connsiteY20" fmla="*/ 315809 h 406749"/>
              <a:gd name="connsiteX21" fmla="*/ 6017 w 331075"/>
              <a:gd name="connsiteY21" fmla="*/ 343715 h 406749"/>
              <a:gd name="connsiteX22" fmla="*/ 1761 w 331075"/>
              <a:gd name="connsiteY22" fmla="*/ 369728 h 406749"/>
              <a:gd name="connsiteX23" fmla="*/ 4126 w 331075"/>
              <a:gd name="connsiteY23" fmla="*/ 388646 h 406749"/>
              <a:gd name="connsiteX24" fmla="*/ 16896 w 331075"/>
              <a:gd name="connsiteY24" fmla="*/ 382971 h 406749"/>
              <a:gd name="connsiteX25" fmla="*/ 32504 w 331075"/>
              <a:gd name="connsiteY25" fmla="*/ 378241 h 406749"/>
              <a:gd name="connsiteX26" fmla="*/ 49531 w 331075"/>
              <a:gd name="connsiteY26" fmla="*/ 378714 h 406749"/>
              <a:gd name="connsiteX27" fmla="*/ 64665 w 331075"/>
              <a:gd name="connsiteY27" fmla="*/ 392430 h 406749"/>
              <a:gd name="connsiteX28" fmla="*/ 68922 w 331075"/>
              <a:gd name="connsiteY28" fmla="*/ 390538 h 406749"/>
              <a:gd name="connsiteX29" fmla="*/ 175339 w 331075"/>
              <a:gd name="connsiteY29" fmla="*/ 389119 h 406749"/>
              <a:gd name="connsiteX30" fmla="*/ 192838 w 331075"/>
              <a:gd name="connsiteY30" fmla="*/ 403308 h 406749"/>
              <a:gd name="connsiteX31" fmla="*/ 256216 w 331075"/>
              <a:gd name="connsiteY31" fmla="*/ 407565 h 406749"/>
              <a:gd name="connsiteX32" fmla="*/ 304931 w 331075"/>
              <a:gd name="connsiteY32" fmla="*/ 395741 h 406749"/>
              <a:gd name="connsiteX33" fmla="*/ 288378 w 331075"/>
              <a:gd name="connsiteY33" fmla="*/ 376822 h 406749"/>
              <a:gd name="connsiteX34" fmla="*/ 271351 w 331075"/>
              <a:gd name="connsiteY34" fmla="*/ 352228 h 406749"/>
              <a:gd name="connsiteX35" fmla="*/ 275134 w 331075"/>
              <a:gd name="connsiteY35" fmla="*/ 256216 h 406749"/>
              <a:gd name="connsiteX36" fmla="*/ 329998 w 331075"/>
              <a:gd name="connsiteY36" fmla="*/ 256689 h 406749"/>
              <a:gd name="connsiteX37" fmla="*/ 327633 w 331075"/>
              <a:gd name="connsiteY37" fmla="*/ 246284 h 406749"/>
              <a:gd name="connsiteX38" fmla="*/ 331890 w 331075"/>
              <a:gd name="connsiteY38" fmla="*/ 234933 h 406749"/>
              <a:gd name="connsiteX39" fmla="*/ 327633 w 331075"/>
              <a:gd name="connsiteY39" fmla="*/ 220744 h 406749"/>
              <a:gd name="connsiteX40" fmla="*/ 330944 w 331075"/>
              <a:gd name="connsiteY40" fmla="*/ 206555 h 406749"/>
              <a:gd name="connsiteX41" fmla="*/ 328580 w 331075"/>
              <a:gd name="connsiteY41" fmla="*/ 197096 h 406749"/>
              <a:gd name="connsiteX42" fmla="*/ 316283 w 331075"/>
              <a:gd name="connsiteY42" fmla="*/ 195204 h 406749"/>
              <a:gd name="connsiteX43" fmla="*/ 299729 w 331075"/>
              <a:gd name="connsiteY43" fmla="*/ 199933 h 406749"/>
              <a:gd name="connsiteX44" fmla="*/ 288378 w 331075"/>
              <a:gd name="connsiteY44" fmla="*/ 198987 h 406749"/>
              <a:gd name="connsiteX45" fmla="*/ 281756 w 331075"/>
              <a:gd name="connsiteY45" fmla="*/ 201825 h 406749"/>
              <a:gd name="connsiteX46" fmla="*/ 284121 w 331075"/>
              <a:gd name="connsiteY46" fmla="*/ 165880 h 406749"/>
              <a:gd name="connsiteX47" fmla="*/ 275134 w 331075"/>
              <a:gd name="connsiteY47" fmla="*/ 155002 h 406749"/>
              <a:gd name="connsiteX48" fmla="*/ 273716 w 331075"/>
              <a:gd name="connsiteY48" fmla="*/ 136083 h 406749"/>
              <a:gd name="connsiteX49" fmla="*/ 277972 w 331075"/>
              <a:gd name="connsiteY49" fmla="*/ 118110 h 406749"/>
              <a:gd name="connsiteX50" fmla="*/ 272297 w 331075"/>
              <a:gd name="connsiteY50" fmla="*/ 106759 h 406749"/>
              <a:gd name="connsiteX51" fmla="*/ 272297 w 331075"/>
              <a:gd name="connsiteY51" fmla="*/ 87841 h 406749"/>
              <a:gd name="connsiteX52" fmla="*/ 240135 w 331075"/>
              <a:gd name="connsiteY52" fmla="*/ 87841 h 406749"/>
              <a:gd name="connsiteX53" fmla="*/ 242500 w 331075"/>
              <a:gd name="connsiteY53" fmla="*/ 76962 h 406749"/>
              <a:gd name="connsiteX54" fmla="*/ 228784 w 331075"/>
              <a:gd name="connsiteY54" fmla="*/ 76962 h 406749"/>
              <a:gd name="connsiteX55" fmla="*/ 227365 w 331075"/>
              <a:gd name="connsiteY55" fmla="*/ 82165 h 406749"/>
              <a:gd name="connsiteX56" fmla="*/ 211284 w 331075"/>
              <a:gd name="connsiteY56" fmla="*/ 83584 h 406749"/>
              <a:gd name="connsiteX57" fmla="*/ 204190 w 331075"/>
              <a:gd name="connsiteY57" fmla="*/ 101084 h 406749"/>
              <a:gd name="connsiteX58" fmla="*/ 199933 w 331075"/>
              <a:gd name="connsiteY58" fmla="*/ 108651 h 406749"/>
              <a:gd name="connsiteX59" fmla="*/ 185744 w 331075"/>
              <a:gd name="connsiteY59" fmla="*/ 104394 h 406749"/>
              <a:gd name="connsiteX60" fmla="*/ 176758 w 331075"/>
              <a:gd name="connsiteY60" fmla="*/ 108651 h 406749"/>
              <a:gd name="connsiteX61" fmla="*/ 159258 w 331075"/>
              <a:gd name="connsiteY61" fmla="*/ 111016 h 406749"/>
              <a:gd name="connsiteX62" fmla="*/ 149326 w 331075"/>
              <a:gd name="connsiteY62" fmla="*/ 95408 h 406749"/>
              <a:gd name="connsiteX63" fmla="*/ 143177 w 331075"/>
              <a:gd name="connsiteY63" fmla="*/ 85476 h 406749"/>
              <a:gd name="connsiteX64" fmla="*/ 135610 w 331075"/>
              <a:gd name="connsiteY64" fmla="*/ 67503 h 406749"/>
              <a:gd name="connsiteX65" fmla="*/ 129462 w 331075"/>
              <a:gd name="connsiteY65" fmla="*/ 45274 h 406749"/>
              <a:gd name="connsiteX66" fmla="*/ 26355 w 331075"/>
              <a:gd name="connsiteY66" fmla="*/ 39125 h 406749"/>
              <a:gd name="connsiteX67" fmla="*/ 27301 w 331075"/>
              <a:gd name="connsiteY67" fmla="*/ 26355 h 406749"/>
              <a:gd name="connsiteX68" fmla="*/ 31558 w 331075"/>
              <a:gd name="connsiteY68" fmla="*/ 18315 h 406749"/>
              <a:gd name="connsiteX69" fmla="*/ 41017 w 331075"/>
              <a:gd name="connsiteY69" fmla="*/ 12166 h 406749"/>
              <a:gd name="connsiteX70" fmla="*/ 31558 w 331075"/>
              <a:gd name="connsiteY70" fmla="*/ 1761 h 406749"/>
              <a:gd name="connsiteX71" fmla="*/ 23045 w 331075"/>
              <a:gd name="connsiteY71" fmla="*/ 6964 h 406749"/>
              <a:gd name="connsiteX72" fmla="*/ 12639 w 331075"/>
              <a:gd name="connsiteY72" fmla="*/ 19734 h 406749"/>
              <a:gd name="connsiteX73" fmla="*/ 19261 w 331075"/>
              <a:gd name="connsiteY73" fmla="*/ 42436 h 406749"/>
              <a:gd name="connsiteX74" fmla="*/ 26355 w 331075"/>
              <a:gd name="connsiteY74" fmla="*/ 3912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1075" h="406749">
                <a:moveTo>
                  <a:pt x="129462" y="45274"/>
                </a:moveTo>
                <a:lnTo>
                  <a:pt x="50949" y="44801"/>
                </a:lnTo>
                <a:lnTo>
                  <a:pt x="41963" y="48112"/>
                </a:lnTo>
                <a:lnTo>
                  <a:pt x="33922" y="47639"/>
                </a:lnTo>
                <a:lnTo>
                  <a:pt x="23045" y="51895"/>
                </a:lnTo>
                <a:lnTo>
                  <a:pt x="20680" y="57571"/>
                </a:lnTo>
                <a:lnTo>
                  <a:pt x="33922" y="76490"/>
                </a:lnTo>
                <a:lnTo>
                  <a:pt x="39125" y="96827"/>
                </a:lnTo>
                <a:lnTo>
                  <a:pt x="46693" y="125678"/>
                </a:lnTo>
                <a:lnTo>
                  <a:pt x="38652" y="137975"/>
                </a:lnTo>
                <a:lnTo>
                  <a:pt x="37234" y="144123"/>
                </a:lnTo>
                <a:lnTo>
                  <a:pt x="43382" y="162096"/>
                </a:lnTo>
                <a:lnTo>
                  <a:pt x="50476" y="180542"/>
                </a:lnTo>
                <a:lnTo>
                  <a:pt x="58044" y="190947"/>
                </a:lnTo>
                <a:lnTo>
                  <a:pt x="59463" y="207974"/>
                </a:lnTo>
                <a:lnTo>
                  <a:pt x="56152" y="230676"/>
                </a:lnTo>
                <a:lnTo>
                  <a:pt x="47639" y="243919"/>
                </a:lnTo>
                <a:lnTo>
                  <a:pt x="32030" y="263783"/>
                </a:lnTo>
                <a:lnTo>
                  <a:pt x="25882" y="276081"/>
                </a:lnTo>
                <a:lnTo>
                  <a:pt x="16896" y="303039"/>
                </a:lnTo>
                <a:lnTo>
                  <a:pt x="15477" y="315809"/>
                </a:lnTo>
                <a:lnTo>
                  <a:pt x="6017" y="343715"/>
                </a:lnTo>
                <a:lnTo>
                  <a:pt x="1761" y="369728"/>
                </a:lnTo>
                <a:lnTo>
                  <a:pt x="4126" y="388646"/>
                </a:lnTo>
                <a:lnTo>
                  <a:pt x="16896" y="382971"/>
                </a:lnTo>
                <a:lnTo>
                  <a:pt x="32504" y="378241"/>
                </a:lnTo>
                <a:lnTo>
                  <a:pt x="49531" y="378714"/>
                </a:lnTo>
                <a:lnTo>
                  <a:pt x="64665" y="392430"/>
                </a:lnTo>
                <a:lnTo>
                  <a:pt x="68922" y="390538"/>
                </a:lnTo>
                <a:lnTo>
                  <a:pt x="175339" y="389119"/>
                </a:lnTo>
                <a:lnTo>
                  <a:pt x="192838" y="403308"/>
                </a:lnTo>
                <a:lnTo>
                  <a:pt x="256216" y="407565"/>
                </a:lnTo>
                <a:lnTo>
                  <a:pt x="304931" y="395741"/>
                </a:lnTo>
                <a:lnTo>
                  <a:pt x="288378" y="376822"/>
                </a:lnTo>
                <a:lnTo>
                  <a:pt x="271351" y="352228"/>
                </a:lnTo>
                <a:lnTo>
                  <a:pt x="275134" y="256216"/>
                </a:lnTo>
                <a:lnTo>
                  <a:pt x="329998" y="256689"/>
                </a:lnTo>
                <a:lnTo>
                  <a:pt x="327633" y="246284"/>
                </a:lnTo>
                <a:lnTo>
                  <a:pt x="331890" y="234933"/>
                </a:lnTo>
                <a:lnTo>
                  <a:pt x="327633" y="220744"/>
                </a:lnTo>
                <a:lnTo>
                  <a:pt x="330944" y="206555"/>
                </a:lnTo>
                <a:lnTo>
                  <a:pt x="328580" y="197096"/>
                </a:lnTo>
                <a:lnTo>
                  <a:pt x="316283" y="195204"/>
                </a:lnTo>
                <a:lnTo>
                  <a:pt x="299729" y="199933"/>
                </a:lnTo>
                <a:lnTo>
                  <a:pt x="288378" y="198987"/>
                </a:lnTo>
                <a:lnTo>
                  <a:pt x="281756" y="201825"/>
                </a:lnTo>
                <a:lnTo>
                  <a:pt x="284121" y="165880"/>
                </a:lnTo>
                <a:lnTo>
                  <a:pt x="275134" y="155002"/>
                </a:lnTo>
                <a:lnTo>
                  <a:pt x="273716" y="136083"/>
                </a:lnTo>
                <a:lnTo>
                  <a:pt x="277972" y="118110"/>
                </a:lnTo>
                <a:lnTo>
                  <a:pt x="272297" y="106759"/>
                </a:lnTo>
                <a:lnTo>
                  <a:pt x="272297" y="87841"/>
                </a:lnTo>
                <a:lnTo>
                  <a:pt x="240135" y="87841"/>
                </a:lnTo>
                <a:lnTo>
                  <a:pt x="242500" y="76962"/>
                </a:lnTo>
                <a:lnTo>
                  <a:pt x="228784" y="76962"/>
                </a:lnTo>
                <a:lnTo>
                  <a:pt x="227365" y="82165"/>
                </a:lnTo>
                <a:lnTo>
                  <a:pt x="211284" y="83584"/>
                </a:lnTo>
                <a:lnTo>
                  <a:pt x="204190" y="101084"/>
                </a:lnTo>
                <a:lnTo>
                  <a:pt x="199933" y="108651"/>
                </a:lnTo>
                <a:lnTo>
                  <a:pt x="185744" y="104394"/>
                </a:lnTo>
                <a:lnTo>
                  <a:pt x="176758" y="108651"/>
                </a:lnTo>
                <a:lnTo>
                  <a:pt x="159258" y="111016"/>
                </a:lnTo>
                <a:lnTo>
                  <a:pt x="149326" y="95408"/>
                </a:lnTo>
                <a:lnTo>
                  <a:pt x="143177" y="85476"/>
                </a:lnTo>
                <a:lnTo>
                  <a:pt x="135610" y="67503"/>
                </a:lnTo>
                <a:lnTo>
                  <a:pt x="129462" y="45274"/>
                </a:lnTo>
                <a:close/>
                <a:moveTo>
                  <a:pt x="26355" y="39125"/>
                </a:moveTo>
                <a:lnTo>
                  <a:pt x="27301" y="26355"/>
                </a:lnTo>
                <a:lnTo>
                  <a:pt x="31558" y="18315"/>
                </a:lnTo>
                <a:lnTo>
                  <a:pt x="41017" y="12166"/>
                </a:lnTo>
                <a:lnTo>
                  <a:pt x="31558" y="1761"/>
                </a:lnTo>
                <a:lnTo>
                  <a:pt x="23045" y="6964"/>
                </a:lnTo>
                <a:lnTo>
                  <a:pt x="12639" y="19734"/>
                </a:lnTo>
                <a:lnTo>
                  <a:pt x="19261" y="42436"/>
                </a:lnTo>
                <a:lnTo>
                  <a:pt x="26355" y="3912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9A3D7E-8206-4097-9CE7-276983FE011A}"/>
              </a:ext>
            </a:extLst>
          </p:cNvPr>
          <p:cNvSpPr/>
          <p:nvPr/>
        </p:nvSpPr>
        <p:spPr>
          <a:xfrm>
            <a:off x="3978659" y="1465562"/>
            <a:ext cx="107372" cy="171886"/>
          </a:xfrm>
          <a:custGeom>
            <a:avLst/>
            <a:gdLst>
              <a:gd name="connsiteX0" fmla="*/ 11220 w 47296"/>
              <a:gd name="connsiteY0" fmla="*/ 1761 h 89863"/>
              <a:gd name="connsiteX1" fmla="*/ 1761 w 47296"/>
              <a:gd name="connsiteY1" fmla="*/ 16423 h 89863"/>
              <a:gd name="connsiteX2" fmla="*/ 4126 w 47296"/>
              <a:gd name="connsiteY2" fmla="*/ 25409 h 89863"/>
              <a:gd name="connsiteX3" fmla="*/ 4126 w 47296"/>
              <a:gd name="connsiteY3" fmla="*/ 25409 h 89863"/>
              <a:gd name="connsiteX4" fmla="*/ 8856 w 47296"/>
              <a:gd name="connsiteY4" fmla="*/ 30139 h 89863"/>
              <a:gd name="connsiteX5" fmla="*/ 6491 w 47296"/>
              <a:gd name="connsiteY5" fmla="*/ 39125 h 89863"/>
              <a:gd name="connsiteX6" fmla="*/ 6018 w 47296"/>
              <a:gd name="connsiteY6" fmla="*/ 59463 h 89863"/>
              <a:gd name="connsiteX7" fmla="*/ 9329 w 47296"/>
              <a:gd name="connsiteY7" fmla="*/ 73652 h 89863"/>
              <a:gd name="connsiteX8" fmla="*/ 23517 w 47296"/>
              <a:gd name="connsiteY8" fmla="*/ 83584 h 89863"/>
              <a:gd name="connsiteX9" fmla="*/ 24464 w 47296"/>
              <a:gd name="connsiteY9" fmla="*/ 90206 h 89863"/>
              <a:gd name="connsiteX10" fmla="*/ 29193 w 47296"/>
              <a:gd name="connsiteY10" fmla="*/ 92097 h 89863"/>
              <a:gd name="connsiteX11" fmla="*/ 39126 w 47296"/>
              <a:gd name="connsiteY11" fmla="*/ 77909 h 89863"/>
              <a:gd name="connsiteX12" fmla="*/ 39598 w 47296"/>
              <a:gd name="connsiteY12" fmla="*/ 67976 h 89863"/>
              <a:gd name="connsiteX13" fmla="*/ 47166 w 47296"/>
              <a:gd name="connsiteY13" fmla="*/ 63720 h 89863"/>
              <a:gd name="connsiteX14" fmla="*/ 47166 w 47296"/>
              <a:gd name="connsiteY14" fmla="*/ 56152 h 89863"/>
              <a:gd name="connsiteX15" fmla="*/ 36288 w 47296"/>
              <a:gd name="connsiteY15" fmla="*/ 48585 h 89863"/>
              <a:gd name="connsiteX16" fmla="*/ 32031 w 47296"/>
              <a:gd name="connsiteY16" fmla="*/ 36288 h 89863"/>
              <a:gd name="connsiteX17" fmla="*/ 33923 w 47296"/>
              <a:gd name="connsiteY17" fmla="*/ 26355 h 89863"/>
              <a:gd name="connsiteX18" fmla="*/ 33923 w 47296"/>
              <a:gd name="connsiteY18" fmla="*/ 26355 h 89863"/>
              <a:gd name="connsiteX19" fmla="*/ 31558 w 47296"/>
              <a:gd name="connsiteY19" fmla="*/ 15477 h 89863"/>
              <a:gd name="connsiteX20" fmla="*/ 25409 w 47296"/>
              <a:gd name="connsiteY20" fmla="*/ 12639 h 89863"/>
              <a:gd name="connsiteX21" fmla="*/ 19261 w 47296"/>
              <a:gd name="connsiteY21" fmla="*/ 5072 h 89863"/>
              <a:gd name="connsiteX22" fmla="*/ 13112 w 47296"/>
              <a:gd name="connsiteY22" fmla="*/ 7437 h 89863"/>
              <a:gd name="connsiteX23" fmla="*/ 11220 w 47296"/>
              <a:gd name="connsiteY23" fmla="*/ 1761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296" h="89863">
                <a:moveTo>
                  <a:pt x="11220" y="1761"/>
                </a:moveTo>
                <a:lnTo>
                  <a:pt x="1761" y="16423"/>
                </a:lnTo>
                <a:lnTo>
                  <a:pt x="4126" y="25409"/>
                </a:lnTo>
                <a:lnTo>
                  <a:pt x="4126" y="25409"/>
                </a:lnTo>
                <a:lnTo>
                  <a:pt x="8856" y="30139"/>
                </a:lnTo>
                <a:lnTo>
                  <a:pt x="6491" y="39125"/>
                </a:lnTo>
                <a:lnTo>
                  <a:pt x="6018" y="59463"/>
                </a:lnTo>
                <a:lnTo>
                  <a:pt x="9329" y="73652"/>
                </a:lnTo>
                <a:lnTo>
                  <a:pt x="23517" y="83584"/>
                </a:lnTo>
                <a:lnTo>
                  <a:pt x="24464" y="90206"/>
                </a:lnTo>
                <a:lnTo>
                  <a:pt x="29193" y="92097"/>
                </a:lnTo>
                <a:lnTo>
                  <a:pt x="39126" y="77909"/>
                </a:lnTo>
                <a:lnTo>
                  <a:pt x="39598" y="67976"/>
                </a:lnTo>
                <a:lnTo>
                  <a:pt x="47166" y="63720"/>
                </a:lnTo>
                <a:lnTo>
                  <a:pt x="47166" y="56152"/>
                </a:lnTo>
                <a:lnTo>
                  <a:pt x="36288" y="48585"/>
                </a:lnTo>
                <a:lnTo>
                  <a:pt x="32031" y="36288"/>
                </a:lnTo>
                <a:lnTo>
                  <a:pt x="33923" y="26355"/>
                </a:lnTo>
                <a:lnTo>
                  <a:pt x="33923" y="26355"/>
                </a:lnTo>
                <a:lnTo>
                  <a:pt x="31558" y="15477"/>
                </a:lnTo>
                <a:lnTo>
                  <a:pt x="25409" y="12639"/>
                </a:lnTo>
                <a:lnTo>
                  <a:pt x="19261" y="5072"/>
                </a:lnTo>
                <a:lnTo>
                  <a:pt x="13112" y="7437"/>
                </a:lnTo>
                <a:lnTo>
                  <a:pt x="1122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87CA55-70C2-4D73-9CCC-D790E69786B6}"/>
              </a:ext>
            </a:extLst>
          </p:cNvPr>
          <p:cNvSpPr/>
          <p:nvPr/>
        </p:nvSpPr>
        <p:spPr>
          <a:xfrm>
            <a:off x="5951088" y="2423607"/>
            <a:ext cx="279168" cy="208074"/>
          </a:xfrm>
          <a:custGeom>
            <a:avLst/>
            <a:gdLst>
              <a:gd name="connsiteX0" fmla="*/ 118584 w 122970"/>
              <a:gd name="connsiteY0" fmla="*/ 12166 h 108781"/>
              <a:gd name="connsiteX1" fmla="*/ 112435 w 122970"/>
              <a:gd name="connsiteY1" fmla="*/ 1761 h 108781"/>
              <a:gd name="connsiteX2" fmla="*/ 98246 w 122970"/>
              <a:gd name="connsiteY2" fmla="*/ 20207 h 108781"/>
              <a:gd name="connsiteX3" fmla="*/ 80747 w 122970"/>
              <a:gd name="connsiteY3" fmla="*/ 39598 h 108781"/>
              <a:gd name="connsiteX4" fmla="*/ 65139 w 122970"/>
              <a:gd name="connsiteY4" fmla="*/ 59936 h 108781"/>
              <a:gd name="connsiteX5" fmla="*/ 49531 w 122970"/>
              <a:gd name="connsiteY5" fmla="*/ 58990 h 108781"/>
              <a:gd name="connsiteX6" fmla="*/ 27774 w 122970"/>
              <a:gd name="connsiteY6" fmla="*/ 58044 h 108781"/>
              <a:gd name="connsiteX7" fmla="*/ 7910 w 122970"/>
              <a:gd name="connsiteY7" fmla="*/ 62774 h 108781"/>
              <a:gd name="connsiteX8" fmla="*/ 6491 w 122970"/>
              <a:gd name="connsiteY8" fmla="*/ 54733 h 108781"/>
              <a:gd name="connsiteX9" fmla="*/ 1761 w 122970"/>
              <a:gd name="connsiteY9" fmla="*/ 56152 h 108781"/>
              <a:gd name="connsiteX10" fmla="*/ 3653 w 122970"/>
              <a:gd name="connsiteY10" fmla="*/ 63247 h 108781"/>
              <a:gd name="connsiteX11" fmla="*/ 15950 w 122970"/>
              <a:gd name="connsiteY11" fmla="*/ 93516 h 108781"/>
              <a:gd name="connsiteX12" fmla="*/ 95408 w 122970"/>
              <a:gd name="connsiteY12" fmla="*/ 108651 h 108781"/>
              <a:gd name="connsiteX13" fmla="*/ 100138 w 122970"/>
              <a:gd name="connsiteY13" fmla="*/ 102503 h 108781"/>
              <a:gd name="connsiteX14" fmla="*/ 99665 w 122970"/>
              <a:gd name="connsiteY14" fmla="*/ 90206 h 108781"/>
              <a:gd name="connsiteX15" fmla="*/ 106287 w 122970"/>
              <a:gd name="connsiteY15" fmla="*/ 77909 h 108781"/>
              <a:gd name="connsiteX16" fmla="*/ 104868 w 122970"/>
              <a:gd name="connsiteY16" fmla="*/ 65611 h 108781"/>
              <a:gd name="connsiteX17" fmla="*/ 116219 w 122970"/>
              <a:gd name="connsiteY17" fmla="*/ 59463 h 108781"/>
              <a:gd name="connsiteX18" fmla="*/ 111016 w 122970"/>
              <a:gd name="connsiteY18" fmla="*/ 55679 h 108781"/>
              <a:gd name="connsiteX19" fmla="*/ 111489 w 122970"/>
              <a:gd name="connsiteY19" fmla="*/ 35815 h 108781"/>
              <a:gd name="connsiteX20" fmla="*/ 124732 w 122970"/>
              <a:gd name="connsiteY20" fmla="*/ 35815 h 108781"/>
              <a:gd name="connsiteX21" fmla="*/ 118584 w 122970"/>
              <a:gd name="connsiteY21" fmla="*/ 12166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2970" h="108781">
                <a:moveTo>
                  <a:pt x="118584" y="12166"/>
                </a:moveTo>
                <a:lnTo>
                  <a:pt x="112435" y="1761"/>
                </a:lnTo>
                <a:lnTo>
                  <a:pt x="98246" y="20207"/>
                </a:lnTo>
                <a:lnTo>
                  <a:pt x="80747" y="39598"/>
                </a:lnTo>
                <a:lnTo>
                  <a:pt x="65139" y="59936"/>
                </a:lnTo>
                <a:lnTo>
                  <a:pt x="49531" y="58990"/>
                </a:lnTo>
                <a:lnTo>
                  <a:pt x="27774" y="58044"/>
                </a:lnTo>
                <a:lnTo>
                  <a:pt x="7910" y="62774"/>
                </a:lnTo>
                <a:lnTo>
                  <a:pt x="6491" y="54733"/>
                </a:lnTo>
                <a:lnTo>
                  <a:pt x="1761" y="56152"/>
                </a:lnTo>
                <a:lnTo>
                  <a:pt x="3653" y="63247"/>
                </a:lnTo>
                <a:lnTo>
                  <a:pt x="15950" y="93516"/>
                </a:lnTo>
                <a:lnTo>
                  <a:pt x="95408" y="108651"/>
                </a:lnTo>
                <a:lnTo>
                  <a:pt x="100138" y="102503"/>
                </a:lnTo>
                <a:lnTo>
                  <a:pt x="99665" y="90206"/>
                </a:lnTo>
                <a:lnTo>
                  <a:pt x="106287" y="77909"/>
                </a:lnTo>
                <a:lnTo>
                  <a:pt x="104868" y="65611"/>
                </a:lnTo>
                <a:lnTo>
                  <a:pt x="116219" y="59463"/>
                </a:lnTo>
                <a:lnTo>
                  <a:pt x="111016" y="55679"/>
                </a:lnTo>
                <a:lnTo>
                  <a:pt x="111489" y="35815"/>
                </a:lnTo>
                <a:lnTo>
                  <a:pt x="124732" y="35815"/>
                </a:lnTo>
                <a:lnTo>
                  <a:pt x="118584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9B543D2-E462-48C3-9029-1EAA2349CE95}"/>
              </a:ext>
            </a:extLst>
          </p:cNvPr>
          <p:cNvSpPr/>
          <p:nvPr/>
        </p:nvSpPr>
        <p:spPr>
          <a:xfrm>
            <a:off x="5328329" y="1546078"/>
            <a:ext cx="193271" cy="144746"/>
          </a:xfrm>
          <a:custGeom>
            <a:avLst/>
            <a:gdLst>
              <a:gd name="connsiteX0" fmla="*/ 85949 w 85133"/>
              <a:gd name="connsiteY0" fmla="*/ 76017 h 75674"/>
              <a:gd name="connsiteX1" fmla="*/ 81692 w 85133"/>
              <a:gd name="connsiteY1" fmla="*/ 55206 h 75674"/>
              <a:gd name="connsiteX2" fmla="*/ 69868 w 85133"/>
              <a:gd name="connsiteY2" fmla="*/ 50004 h 75674"/>
              <a:gd name="connsiteX3" fmla="*/ 58044 w 85133"/>
              <a:gd name="connsiteY3" fmla="*/ 41963 h 75674"/>
              <a:gd name="connsiteX4" fmla="*/ 62774 w 85133"/>
              <a:gd name="connsiteY4" fmla="*/ 32504 h 75674"/>
              <a:gd name="connsiteX5" fmla="*/ 48112 w 85133"/>
              <a:gd name="connsiteY5" fmla="*/ 22099 h 75674"/>
              <a:gd name="connsiteX6" fmla="*/ 51422 w 85133"/>
              <a:gd name="connsiteY6" fmla="*/ 15004 h 75674"/>
              <a:gd name="connsiteX7" fmla="*/ 41017 w 85133"/>
              <a:gd name="connsiteY7" fmla="*/ 9802 h 75674"/>
              <a:gd name="connsiteX8" fmla="*/ 34396 w 85133"/>
              <a:gd name="connsiteY8" fmla="*/ 1761 h 75674"/>
              <a:gd name="connsiteX9" fmla="*/ 1761 w 85133"/>
              <a:gd name="connsiteY9" fmla="*/ 6491 h 75674"/>
              <a:gd name="connsiteX10" fmla="*/ 7910 w 85133"/>
              <a:gd name="connsiteY10" fmla="*/ 16896 h 75674"/>
              <a:gd name="connsiteX11" fmla="*/ 7910 w 85133"/>
              <a:gd name="connsiteY11" fmla="*/ 31558 h 75674"/>
              <a:gd name="connsiteX12" fmla="*/ 27774 w 85133"/>
              <a:gd name="connsiteY12" fmla="*/ 38653 h 75674"/>
              <a:gd name="connsiteX13" fmla="*/ 39126 w 85133"/>
              <a:gd name="connsiteY13" fmla="*/ 47639 h 75674"/>
              <a:gd name="connsiteX14" fmla="*/ 43855 w 85133"/>
              <a:gd name="connsiteY14" fmla="*/ 46693 h 75674"/>
              <a:gd name="connsiteX15" fmla="*/ 52369 w 85133"/>
              <a:gd name="connsiteY15" fmla="*/ 54733 h 75674"/>
              <a:gd name="connsiteX16" fmla="*/ 63247 w 85133"/>
              <a:gd name="connsiteY16" fmla="*/ 54733 h 75674"/>
              <a:gd name="connsiteX17" fmla="*/ 64193 w 85133"/>
              <a:gd name="connsiteY17" fmla="*/ 59463 h 75674"/>
              <a:gd name="connsiteX18" fmla="*/ 77436 w 85133"/>
              <a:gd name="connsiteY18" fmla="*/ 76963 h 75674"/>
              <a:gd name="connsiteX19" fmla="*/ 85949 w 85133"/>
              <a:gd name="connsiteY19" fmla="*/ 76017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133" h="75674">
                <a:moveTo>
                  <a:pt x="85949" y="76017"/>
                </a:moveTo>
                <a:lnTo>
                  <a:pt x="81692" y="55206"/>
                </a:lnTo>
                <a:lnTo>
                  <a:pt x="69868" y="50004"/>
                </a:lnTo>
                <a:lnTo>
                  <a:pt x="58044" y="41963"/>
                </a:lnTo>
                <a:lnTo>
                  <a:pt x="62774" y="32504"/>
                </a:lnTo>
                <a:lnTo>
                  <a:pt x="48112" y="22099"/>
                </a:lnTo>
                <a:lnTo>
                  <a:pt x="51422" y="15004"/>
                </a:lnTo>
                <a:lnTo>
                  <a:pt x="41017" y="9802"/>
                </a:lnTo>
                <a:lnTo>
                  <a:pt x="34396" y="1761"/>
                </a:lnTo>
                <a:lnTo>
                  <a:pt x="1761" y="6491"/>
                </a:lnTo>
                <a:lnTo>
                  <a:pt x="7910" y="16896"/>
                </a:lnTo>
                <a:lnTo>
                  <a:pt x="7910" y="31558"/>
                </a:lnTo>
                <a:lnTo>
                  <a:pt x="27774" y="38653"/>
                </a:lnTo>
                <a:lnTo>
                  <a:pt x="39126" y="47639"/>
                </a:lnTo>
                <a:lnTo>
                  <a:pt x="43855" y="46693"/>
                </a:lnTo>
                <a:lnTo>
                  <a:pt x="52369" y="54733"/>
                </a:lnTo>
                <a:lnTo>
                  <a:pt x="63247" y="54733"/>
                </a:lnTo>
                <a:lnTo>
                  <a:pt x="64193" y="59463"/>
                </a:lnTo>
                <a:lnTo>
                  <a:pt x="77436" y="76963"/>
                </a:lnTo>
                <a:lnTo>
                  <a:pt x="85949" y="7601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A834AE-64A3-4696-9661-70314E01BC28}"/>
              </a:ext>
            </a:extLst>
          </p:cNvPr>
          <p:cNvSpPr/>
          <p:nvPr/>
        </p:nvSpPr>
        <p:spPr>
          <a:xfrm>
            <a:off x="3423543" y="1110027"/>
            <a:ext cx="397278" cy="144746"/>
          </a:xfrm>
          <a:custGeom>
            <a:avLst/>
            <a:gdLst>
              <a:gd name="connsiteX0" fmla="*/ 173920 w 174996"/>
              <a:gd name="connsiteY0" fmla="*/ 15004 h 75674"/>
              <a:gd name="connsiteX1" fmla="*/ 163042 w 174996"/>
              <a:gd name="connsiteY1" fmla="*/ 9329 h 75674"/>
              <a:gd name="connsiteX2" fmla="*/ 152164 w 174996"/>
              <a:gd name="connsiteY2" fmla="*/ 10747 h 75674"/>
              <a:gd name="connsiteX3" fmla="*/ 133245 w 174996"/>
              <a:gd name="connsiteY3" fmla="*/ 1761 h 75674"/>
              <a:gd name="connsiteX4" fmla="*/ 125205 w 174996"/>
              <a:gd name="connsiteY4" fmla="*/ 4126 h 75674"/>
              <a:gd name="connsiteX5" fmla="*/ 112908 w 174996"/>
              <a:gd name="connsiteY5" fmla="*/ 15950 h 75674"/>
              <a:gd name="connsiteX6" fmla="*/ 94935 w 174996"/>
              <a:gd name="connsiteY6" fmla="*/ 6491 h 75674"/>
              <a:gd name="connsiteX7" fmla="*/ 87841 w 174996"/>
              <a:gd name="connsiteY7" fmla="*/ 20207 h 75674"/>
              <a:gd name="connsiteX8" fmla="*/ 79801 w 174996"/>
              <a:gd name="connsiteY8" fmla="*/ 23990 h 75674"/>
              <a:gd name="connsiteX9" fmla="*/ 84530 w 174996"/>
              <a:gd name="connsiteY9" fmla="*/ 42909 h 75674"/>
              <a:gd name="connsiteX10" fmla="*/ 82638 w 174996"/>
              <a:gd name="connsiteY10" fmla="*/ 48112 h 75674"/>
              <a:gd name="connsiteX11" fmla="*/ 74598 w 174996"/>
              <a:gd name="connsiteY11" fmla="*/ 41963 h 75674"/>
              <a:gd name="connsiteX12" fmla="*/ 63247 w 174996"/>
              <a:gd name="connsiteY12" fmla="*/ 41017 h 75674"/>
              <a:gd name="connsiteX13" fmla="*/ 47166 w 174996"/>
              <a:gd name="connsiteY13" fmla="*/ 46693 h 75674"/>
              <a:gd name="connsiteX14" fmla="*/ 26355 w 174996"/>
              <a:gd name="connsiteY14" fmla="*/ 45274 h 75674"/>
              <a:gd name="connsiteX15" fmla="*/ 23518 w 174996"/>
              <a:gd name="connsiteY15" fmla="*/ 52841 h 75674"/>
              <a:gd name="connsiteX16" fmla="*/ 11221 w 174996"/>
              <a:gd name="connsiteY16" fmla="*/ 44801 h 75674"/>
              <a:gd name="connsiteX17" fmla="*/ 4126 w 174996"/>
              <a:gd name="connsiteY17" fmla="*/ 46220 h 75674"/>
              <a:gd name="connsiteX18" fmla="*/ 5072 w 174996"/>
              <a:gd name="connsiteY18" fmla="*/ 51422 h 75674"/>
              <a:gd name="connsiteX19" fmla="*/ 1761 w 174996"/>
              <a:gd name="connsiteY19" fmla="*/ 58990 h 75674"/>
              <a:gd name="connsiteX20" fmla="*/ 12639 w 174996"/>
              <a:gd name="connsiteY20" fmla="*/ 64192 h 75674"/>
              <a:gd name="connsiteX21" fmla="*/ 24936 w 174996"/>
              <a:gd name="connsiteY21" fmla="*/ 65138 h 75674"/>
              <a:gd name="connsiteX22" fmla="*/ 39599 w 174996"/>
              <a:gd name="connsiteY22" fmla="*/ 69395 h 75674"/>
              <a:gd name="connsiteX23" fmla="*/ 41963 w 174996"/>
              <a:gd name="connsiteY23" fmla="*/ 63719 h 75674"/>
              <a:gd name="connsiteX24" fmla="*/ 64665 w 174996"/>
              <a:gd name="connsiteY24" fmla="*/ 58517 h 75674"/>
              <a:gd name="connsiteX25" fmla="*/ 70814 w 174996"/>
              <a:gd name="connsiteY25" fmla="*/ 68922 h 75674"/>
              <a:gd name="connsiteX26" fmla="*/ 104867 w 174996"/>
              <a:gd name="connsiteY26" fmla="*/ 76490 h 75674"/>
              <a:gd name="connsiteX27" fmla="*/ 124732 w 174996"/>
              <a:gd name="connsiteY27" fmla="*/ 78381 h 75674"/>
              <a:gd name="connsiteX28" fmla="*/ 136083 w 174996"/>
              <a:gd name="connsiteY28" fmla="*/ 71760 h 75674"/>
              <a:gd name="connsiteX29" fmla="*/ 156421 w 174996"/>
              <a:gd name="connsiteY29" fmla="*/ 71287 h 75674"/>
              <a:gd name="connsiteX30" fmla="*/ 160677 w 174996"/>
              <a:gd name="connsiteY30" fmla="*/ 66084 h 75674"/>
              <a:gd name="connsiteX31" fmla="*/ 166826 w 174996"/>
              <a:gd name="connsiteY31" fmla="*/ 47166 h 75674"/>
              <a:gd name="connsiteX32" fmla="*/ 161623 w 174996"/>
              <a:gd name="connsiteY32" fmla="*/ 41017 h 75674"/>
              <a:gd name="connsiteX33" fmla="*/ 174866 w 174996"/>
              <a:gd name="connsiteY33" fmla="*/ 41017 h 75674"/>
              <a:gd name="connsiteX34" fmla="*/ 175812 w 174996"/>
              <a:gd name="connsiteY34" fmla="*/ 28720 h 75674"/>
              <a:gd name="connsiteX35" fmla="*/ 172502 w 174996"/>
              <a:gd name="connsiteY35" fmla="*/ 18788 h 75674"/>
              <a:gd name="connsiteX36" fmla="*/ 173920 w 174996"/>
              <a:gd name="connsiteY36" fmla="*/ 1500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4996" h="75674">
                <a:moveTo>
                  <a:pt x="173920" y="15004"/>
                </a:moveTo>
                <a:lnTo>
                  <a:pt x="163042" y="9329"/>
                </a:lnTo>
                <a:lnTo>
                  <a:pt x="152164" y="10747"/>
                </a:lnTo>
                <a:lnTo>
                  <a:pt x="133245" y="1761"/>
                </a:lnTo>
                <a:lnTo>
                  <a:pt x="125205" y="4126"/>
                </a:lnTo>
                <a:lnTo>
                  <a:pt x="112908" y="15950"/>
                </a:lnTo>
                <a:lnTo>
                  <a:pt x="94935" y="6491"/>
                </a:lnTo>
                <a:lnTo>
                  <a:pt x="87841" y="20207"/>
                </a:lnTo>
                <a:lnTo>
                  <a:pt x="79801" y="23990"/>
                </a:lnTo>
                <a:lnTo>
                  <a:pt x="84530" y="42909"/>
                </a:lnTo>
                <a:lnTo>
                  <a:pt x="82638" y="48112"/>
                </a:lnTo>
                <a:lnTo>
                  <a:pt x="74598" y="41963"/>
                </a:lnTo>
                <a:lnTo>
                  <a:pt x="63247" y="41017"/>
                </a:lnTo>
                <a:lnTo>
                  <a:pt x="47166" y="46693"/>
                </a:lnTo>
                <a:lnTo>
                  <a:pt x="26355" y="45274"/>
                </a:lnTo>
                <a:lnTo>
                  <a:pt x="23518" y="52841"/>
                </a:lnTo>
                <a:lnTo>
                  <a:pt x="11221" y="44801"/>
                </a:lnTo>
                <a:lnTo>
                  <a:pt x="4126" y="46220"/>
                </a:lnTo>
                <a:lnTo>
                  <a:pt x="5072" y="51422"/>
                </a:lnTo>
                <a:lnTo>
                  <a:pt x="1761" y="58990"/>
                </a:lnTo>
                <a:lnTo>
                  <a:pt x="12639" y="64192"/>
                </a:lnTo>
                <a:lnTo>
                  <a:pt x="24936" y="65138"/>
                </a:lnTo>
                <a:lnTo>
                  <a:pt x="39599" y="69395"/>
                </a:lnTo>
                <a:lnTo>
                  <a:pt x="41963" y="63719"/>
                </a:lnTo>
                <a:lnTo>
                  <a:pt x="64665" y="58517"/>
                </a:lnTo>
                <a:lnTo>
                  <a:pt x="70814" y="68922"/>
                </a:lnTo>
                <a:lnTo>
                  <a:pt x="104867" y="76490"/>
                </a:lnTo>
                <a:lnTo>
                  <a:pt x="124732" y="78381"/>
                </a:lnTo>
                <a:lnTo>
                  <a:pt x="136083" y="71760"/>
                </a:lnTo>
                <a:lnTo>
                  <a:pt x="156421" y="71287"/>
                </a:lnTo>
                <a:lnTo>
                  <a:pt x="160677" y="66084"/>
                </a:lnTo>
                <a:lnTo>
                  <a:pt x="166826" y="47166"/>
                </a:lnTo>
                <a:lnTo>
                  <a:pt x="161623" y="41017"/>
                </a:lnTo>
                <a:lnTo>
                  <a:pt x="174866" y="41017"/>
                </a:lnTo>
                <a:lnTo>
                  <a:pt x="175812" y="28720"/>
                </a:lnTo>
                <a:lnTo>
                  <a:pt x="172502" y="18788"/>
                </a:lnTo>
                <a:lnTo>
                  <a:pt x="173920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301A1D4-217D-4338-9421-FCC60EF5DED6}"/>
              </a:ext>
            </a:extLst>
          </p:cNvPr>
          <p:cNvSpPr/>
          <p:nvPr/>
        </p:nvSpPr>
        <p:spPr>
          <a:xfrm>
            <a:off x="5402414" y="1511699"/>
            <a:ext cx="322116" cy="208074"/>
          </a:xfrm>
          <a:custGeom>
            <a:avLst/>
            <a:gdLst>
              <a:gd name="connsiteX0" fmla="*/ 11220 w 141889"/>
              <a:gd name="connsiteY0" fmla="*/ 64665 h 108781"/>
              <a:gd name="connsiteX1" fmla="*/ 6491 w 141889"/>
              <a:gd name="connsiteY1" fmla="*/ 65611 h 108781"/>
              <a:gd name="connsiteX2" fmla="*/ 12167 w 141889"/>
              <a:gd name="connsiteY2" fmla="*/ 76963 h 108781"/>
              <a:gd name="connsiteX3" fmla="*/ 27301 w 141889"/>
              <a:gd name="connsiteY3" fmla="*/ 90678 h 108781"/>
              <a:gd name="connsiteX4" fmla="*/ 44801 w 141889"/>
              <a:gd name="connsiteY4" fmla="*/ 94935 h 108781"/>
              <a:gd name="connsiteX5" fmla="*/ 31558 w 141889"/>
              <a:gd name="connsiteY5" fmla="*/ 77436 h 108781"/>
              <a:gd name="connsiteX6" fmla="*/ 30612 w 141889"/>
              <a:gd name="connsiteY6" fmla="*/ 72706 h 108781"/>
              <a:gd name="connsiteX7" fmla="*/ 19734 w 141889"/>
              <a:gd name="connsiteY7" fmla="*/ 72706 h 108781"/>
              <a:gd name="connsiteX8" fmla="*/ 11220 w 141889"/>
              <a:gd name="connsiteY8" fmla="*/ 64665 h 108781"/>
              <a:gd name="connsiteX9" fmla="*/ 60409 w 141889"/>
              <a:gd name="connsiteY9" fmla="*/ 20680 h 108781"/>
              <a:gd name="connsiteX10" fmla="*/ 40071 w 141889"/>
              <a:gd name="connsiteY10" fmla="*/ 2707 h 108781"/>
              <a:gd name="connsiteX11" fmla="*/ 32977 w 141889"/>
              <a:gd name="connsiteY11" fmla="*/ 1761 h 108781"/>
              <a:gd name="connsiteX12" fmla="*/ 27774 w 141889"/>
              <a:gd name="connsiteY12" fmla="*/ 6018 h 108781"/>
              <a:gd name="connsiteX13" fmla="*/ 42909 w 141889"/>
              <a:gd name="connsiteY13" fmla="*/ 22099 h 108781"/>
              <a:gd name="connsiteX14" fmla="*/ 40071 w 141889"/>
              <a:gd name="connsiteY14" fmla="*/ 25409 h 108781"/>
              <a:gd name="connsiteX15" fmla="*/ 26829 w 141889"/>
              <a:gd name="connsiteY15" fmla="*/ 23518 h 108781"/>
              <a:gd name="connsiteX16" fmla="*/ 6964 w 141889"/>
              <a:gd name="connsiteY16" fmla="*/ 15004 h 108781"/>
              <a:gd name="connsiteX17" fmla="*/ 1761 w 141889"/>
              <a:gd name="connsiteY17" fmla="*/ 19734 h 108781"/>
              <a:gd name="connsiteX18" fmla="*/ 8383 w 141889"/>
              <a:gd name="connsiteY18" fmla="*/ 27774 h 108781"/>
              <a:gd name="connsiteX19" fmla="*/ 18788 w 141889"/>
              <a:gd name="connsiteY19" fmla="*/ 32977 h 108781"/>
              <a:gd name="connsiteX20" fmla="*/ 15477 w 141889"/>
              <a:gd name="connsiteY20" fmla="*/ 40071 h 108781"/>
              <a:gd name="connsiteX21" fmla="*/ 30139 w 141889"/>
              <a:gd name="connsiteY21" fmla="*/ 50476 h 108781"/>
              <a:gd name="connsiteX22" fmla="*/ 25409 w 141889"/>
              <a:gd name="connsiteY22" fmla="*/ 59936 h 108781"/>
              <a:gd name="connsiteX23" fmla="*/ 37234 w 141889"/>
              <a:gd name="connsiteY23" fmla="*/ 67976 h 108781"/>
              <a:gd name="connsiteX24" fmla="*/ 49058 w 141889"/>
              <a:gd name="connsiteY24" fmla="*/ 73179 h 108781"/>
              <a:gd name="connsiteX25" fmla="*/ 53314 w 141889"/>
              <a:gd name="connsiteY25" fmla="*/ 93989 h 108781"/>
              <a:gd name="connsiteX26" fmla="*/ 78382 w 141889"/>
              <a:gd name="connsiteY26" fmla="*/ 71760 h 108781"/>
              <a:gd name="connsiteX27" fmla="*/ 87368 w 141889"/>
              <a:gd name="connsiteY27" fmla="*/ 69395 h 108781"/>
              <a:gd name="connsiteX28" fmla="*/ 96354 w 141889"/>
              <a:gd name="connsiteY28" fmla="*/ 78381 h 108781"/>
              <a:gd name="connsiteX29" fmla="*/ 90679 w 141889"/>
              <a:gd name="connsiteY29" fmla="*/ 93043 h 108781"/>
              <a:gd name="connsiteX30" fmla="*/ 108651 w 141889"/>
              <a:gd name="connsiteY30" fmla="*/ 109124 h 108781"/>
              <a:gd name="connsiteX31" fmla="*/ 114800 w 141889"/>
              <a:gd name="connsiteY31" fmla="*/ 107705 h 108781"/>
              <a:gd name="connsiteX32" fmla="*/ 111016 w 141889"/>
              <a:gd name="connsiteY32" fmla="*/ 92570 h 108781"/>
              <a:gd name="connsiteX33" fmla="*/ 119057 w 141889"/>
              <a:gd name="connsiteY33" fmla="*/ 85476 h 108781"/>
              <a:gd name="connsiteX34" fmla="*/ 120949 w 141889"/>
              <a:gd name="connsiteY34" fmla="*/ 75071 h 108781"/>
              <a:gd name="connsiteX35" fmla="*/ 120475 w 141889"/>
              <a:gd name="connsiteY35" fmla="*/ 51422 h 108781"/>
              <a:gd name="connsiteX36" fmla="*/ 140340 w 141889"/>
              <a:gd name="connsiteY36" fmla="*/ 49058 h 108781"/>
              <a:gd name="connsiteX37" fmla="*/ 130881 w 141889"/>
              <a:gd name="connsiteY37" fmla="*/ 41017 h 108781"/>
              <a:gd name="connsiteX38" fmla="*/ 119057 w 141889"/>
              <a:gd name="connsiteY38" fmla="*/ 40071 h 108781"/>
              <a:gd name="connsiteX39" fmla="*/ 102503 w 141889"/>
              <a:gd name="connsiteY39" fmla="*/ 18788 h 108781"/>
              <a:gd name="connsiteX40" fmla="*/ 86422 w 141889"/>
              <a:gd name="connsiteY40" fmla="*/ 3653 h 108781"/>
              <a:gd name="connsiteX41" fmla="*/ 86422 w 141889"/>
              <a:gd name="connsiteY41" fmla="*/ 3653 h 108781"/>
              <a:gd name="connsiteX42" fmla="*/ 74125 w 141889"/>
              <a:gd name="connsiteY42" fmla="*/ 15477 h 108781"/>
              <a:gd name="connsiteX43" fmla="*/ 71760 w 141889"/>
              <a:gd name="connsiteY43" fmla="*/ 22572 h 108781"/>
              <a:gd name="connsiteX44" fmla="*/ 60409 w 141889"/>
              <a:gd name="connsiteY44" fmla="*/ 20680 h 1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1889" h="108781">
                <a:moveTo>
                  <a:pt x="11220" y="64665"/>
                </a:moveTo>
                <a:lnTo>
                  <a:pt x="6491" y="65611"/>
                </a:lnTo>
                <a:lnTo>
                  <a:pt x="12167" y="76963"/>
                </a:lnTo>
                <a:lnTo>
                  <a:pt x="27301" y="90678"/>
                </a:lnTo>
                <a:lnTo>
                  <a:pt x="44801" y="94935"/>
                </a:lnTo>
                <a:lnTo>
                  <a:pt x="31558" y="77436"/>
                </a:lnTo>
                <a:lnTo>
                  <a:pt x="30612" y="72706"/>
                </a:lnTo>
                <a:lnTo>
                  <a:pt x="19734" y="72706"/>
                </a:lnTo>
                <a:lnTo>
                  <a:pt x="11220" y="64665"/>
                </a:lnTo>
                <a:close/>
                <a:moveTo>
                  <a:pt x="60409" y="20680"/>
                </a:moveTo>
                <a:lnTo>
                  <a:pt x="40071" y="2707"/>
                </a:lnTo>
                <a:lnTo>
                  <a:pt x="32977" y="1761"/>
                </a:lnTo>
                <a:lnTo>
                  <a:pt x="27774" y="6018"/>
                </a:lnTo>
                <a:lnTo>
                  <a:pt x="42909" y="22099"/>
                </a:lnTo>
                <a:lnTo>
                  <a:pt x="40071" y="25409"/>
                </a:lnTo>
                <a:lnTo>
                  <a:pt x="26829" y="23518"/>
                </a:lnTo>
                <a:lnTo>
                  <a:pt x="6964" y="15004"/>
                </a:lnTo>
                <a:lnTo>
                  <a:pt x="1761" y="19734"/>
                </a:lnTo>
                <a:lnTo>
                  <a:pt x="8383" y="27774"/>
                </a:lnTo>
                <a:lnTo>
                  <a:pt x="18788" y="32977"/>
                </a:lnTo>
                <a:lnTo>
                  <a:pt x="15477" y="40071"/>
                </a:lnTo>
                <a:lnTo>
                  <a:pt x="30139" y="50476"/>
                </a:lnTo>
                <a:lnTo>
                  <a:pt x="25409" y="59936"/>
                </a:lnTo>
                <a:lnTo>
                  <a:pt x="37234" y="67976"/>
                </a:lnTo>
                <a:lnTo>
                  <a:pt x="49058" y="73179"/>
                </a:lnTo>
                <a:lnTo>
                  <a:pt x="53314" y="93989"/>
                </a:lnTo>
                <a:lnTo>
                  <a:pt x="78382" y="71760"/>
                </a:lnTo>
                <a:lnTo>
                  <a:pt x="87368" y="69395"/>
                </a:lnTo>
                <a:lnTo>
                  <a:pt x="96354" y="78381"/>
                </a:lnTo>
                <a:lnTo>
                  <a:pt x="90679" y="93043"/>
                </a:lnTo>
                <a:lnTo>
                  <a:pt x="108651" y="109124"/>
                </a:lnTo>
                <a:lnTo>
                  <a:pt x="114800" y="107705"/>
                </a:lnTo>
                <a:lnTo>
                  <a:pt x="111016" y="92570"/>
                </a:lnTo>
                <a:lnTo>
                  <a:pt x="119057" y="85476"/>
                </a:lnTo>
                <a:lnTo>
                  <a:pt x="120949" y="75071"/>
                </a:lnTo>
                <a:lnTo>
                  <a:pt x="120475" y="51422"/>
                </a:lnTo>
                <a:lnTo>
                  <a:pt x="140340" y="49058"/>
                </a:lnTo>
                <a:lnTo>
                  <a:pt x="130881" y="41017"/>
                </a:lnTo>
                <a:lnTo>
                  <a:pt x="119057" y="40071"/>
                </a:lnTo>
                <a:lnTo>
                  <a:pt x="102503" y="18788"/>
                </a:lnTo>
                <a:lnTo>
                  <a:pt x="86422" y="3653"/>
                </a:lnTo>
                <a:lnTo>
                  <a:pt x="86422" y="3653"/>
                </a:lnTo>
                <a:lnTo>
                  <a:pt x="74125" y="15477"/>
                </a:lnTo>
                <a:lnTo>
                  <a:pt x="71760" y="22572"/>
                </a:lnTo>
                <a:lnTo>
                  <a:pt x="60409" y="206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D10262-2CAA-41EA-A329-2B95FB04434F}"/>
              </a:ext>
            </a:extLst>
          </p:cNvPr>
          <p:cNvSpPr/>
          <p:nvPr/>
        </p:nvSpPr>
        <p:spPr>
          <a:xfrm>
            <a:off x="4667990" y="4058342"/>
            <a:ext cx="107372" cy="126654"/>
          </a:xfrm>
          <a:custGeom>
            <a:avLst/>
            <a:gdLst>
              <a:gd name="connsiteX0" fmla="*/ 41963 w 47296"/>
              <a:gd name="connsiteY0" fmla="*/ 15477 h 66215"/>
              <a:gd name="connsiteX1" fmla="*/ 40545 w 47296"/>
              <a:gd name="connsiteY1" fmla="*/ 3653 h 66215"/>
              <a:gd name="connsiteX2" fmla="*/ 40545 w 47296"/>
              <a:gd name="connsiteY2" fmla="*/ 3653 h 66215"/>
              <a:gd name="connsiteX3" fmla="*/ 26356 w 47296"/>
              <a:gd name="connsiteY3" fmla="*/ 1761 h 66215"/>
              <a:gd name="connsiteX4" fmla="*/ 18315 w 47296"/>
              <a:gd name="connsiteY4" fmla="*/ 18788 h 66215"/>
              <a:gd name="connsiteX5" fmla="*/ 1761 w 47296"/>
              <a:gd name="connsiteY5" fmla="*/ 16423 h 66215"/>
              <a:gd name="connsiteX6" fmla="*/ 8383 w 47296"/>
              <a:gd name="connsiteY6" fmla="*/ 30139 h 66215"/>
              <a:gd name="connsiteX7" fmla="*/ 8856 w 47296"/>
              <a:gd name="connsiteY7" fmla="*/ 35342 h 66215"/>
              <a:gd name="connsiteX8" fmla="*/ 18315 w 47296"/>
              <a:gd name="connsiteY8" fmla="*/ 64193 h 66215"/>
              <a:gd name="connsiteX9" fmla="*/ 17842 w 47296"/>
              <a:gd name="connsiteY9" fmla="*/ 65611 h 66215"/>
              <a:gd name="connsiteX10" fmla="*/ 20680 w 47296"/>
              <a:gd name="connsiteY10" fmla="*/ 65139 h 66215"/>
              <a:gd name="connsiteX11" fmla="*/ 30613 w 47296"/>
              <a:gd name="connsiteY11" fmla="*/ 54260 h 66215"/>
              <a:gd name="connsiteX12" fmla="*/ 41017 w 47296"/>
              <a:gd name="connsiteY12" fmla="*/ 38653 h 66215"/>
              <a:gd name="connsiteX13" fmla="*/ 47639 w 47296"/>
              <a:gd name="connsiteY13" fmla="*/ 32031 h 66215"/>
              <a:gd name="connsiteX14" fmla="*/ 47639 w 47296"/>
              <a:gd name="connsiteY14" fmla="*/ 22572 h 66215"/>
              <a:gd name="connsiteX15" fmla="*/ 41963 w 47296"/>
              <a:gd name="connsiteY15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296" h="66215">
                <a:moveTo>
                  <a:pt x="41963" y="15477"/>
                </a:moveTo>
                <a:lnTo>
                  <a:pt x="40545" y="3653"/>
                </a:lnTo>
                <a:lnTo>
                  <a:pt x="40545" y="3653"/>
                </a:lnTo>
                <a:lnTo>
                  <a:pt x="26356" y="1761"/>
                </a:lnTo>
                <a:lnTo>
                  <a:pt x="18315" y="18788"/>
                </a:lnTo>
                <a:lnTo>
                  <a:pt x="1761" y="16423"/>
                </a:lnTo>
                <a:lnTo>
                  <a:pt x="8383" y="30139"/>
                </a:lnTo>
                <a:lnTo>
                  <a:pt x="8856" y="35342"/>
                </a:lnTo>
                <a:lnTo>
                  <a:pt x="18315" y="64193"/>
                </a:lnTo>
                <a:lnTo>
                  <a:pt x="17842" y="65611"/>
                </a:lnTo>
                <a:lnTo>
                  <a:pt x="20680" y="65139"/>
                </a:lnTo>
                <a:lnTo>
                  <a:pt x="30613" y="54260"/>
                </a:lnTo>
                <a:lnTo>
                  <a:pt x="41017" y="38653"/>
                </a:lnTo>
                <a:lnTo>
                  <a:pt x="47639" y="32031"/>
                </a:lnTo>
                <a:lnTo>
                  <a:pt x="47639" y="22572"/>
                </a:lnTo>
                <a:lnTo>
                  <a:pt x="41963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C9D9C91-B015-4AD8-A8B0-FDAE3A4BB715}"/>
              </a:ext>
            </a:extLst>
          </p:cNvPr>
          <p:cNvSpPr/>
          <p:nvPr/>
        </p:nvSpPr>
        <p:spPr>
          <a:xfrm>
            <a:off x="3048812" y="974326"/>
            <a:ext cx="193271" cy="108561"/>
          </a:xfrm>
          <a:custGeom>
            <a:avLst/>
            <a:gdLst>
              <a:gd name="connsiteX0" fmla="*/ 57571 w 85133"/>
              <a:gd name="connsiteY0" fmla="*/ 1761 h 56755"/>
              <a:gd name="connsiteX1" fmla="*/ 36760 w 85133"/>
              <a:gd name="connsiteY1" fmla="*/ 7910 h 56755"/>
              <a:gd name="connsiteX2" fmla="*/ 19734 w 85133"/>
              <a:gd name="connsiteY2" fmla="*/ 5545 h 56755"/>
              <a:gd name="connsiteX3" fmla="*/ 19734 w 85133"/>
              <a:gd name="connsiteY3" fmla="*/ 5545 h 56755"/>
              <a:gd name="connsiteX4" fmla="*/ 1761 w 85133"/>
              <a:gd name="connsiteY4" fmla="*/ 11220 h 56755"/>
              <a:gd name="connsiteX5" fmla="*/ 5072 w 85133"/>
              <a:gd name="connsiteY5" fmla="*/ 21626 h 56755"/>
              <a:gd name="connsiteX6" fmla="*/ 15477 w 85133"/>
              <a:gd name="connsiteY6" fmla="*/ 22099 h 56755"/>
              <a:gd name="connsiteX7" fmla="*/ 26828 w 85133"/>
              <a:gd name="connsiteY7" fmla="*/ 33450 h 56755"/>
              <a:gd name="connsiteX8" fmla="*/ 42909 w 85133"/>
              <a:gd name="connsiteY8" fmla="*/ 47166 h 56755"/>
              <a:gd name="connsiteX9" fmla="*/ 54733 w 85133"/>
              <a:gd name="connsiteY9" fmla="*/ 45274 h 56755"/>
              <a:gd name="connsiteX10" fmla="*/ 75544 w 85133"/>
              <a:gd name="connsiteY10" fmla="*/ 58517 h 56755"/>
              <a:gd name="connsiteX11" fmla="*/ 77436 w 85133"/>
              <a:gd name="connsiteY11" fmla="*/ 41963 h 56755"/>
              <a:gd name="connsiteX12" fmla="*/ 83584 w 85133"/>
              <a:gd name="connsiteY12" fmla="*/ 41017 h 56755"/>
              <a:gd name="connsiteX13" fmla="*/ 85476 w 85133"/>
              <a:gd name="connsiteY13" fmla="*/ 21153 h 56755"/>
              <a:gd name="connsiteX14" fmla="*/ 72233 w 85133"/>
              <a:gd name="connsiteY14" fmla="*/ 14531 h 56755"/>
              <a:gd name="connsiteX15" fmla="*/ 57571 w 85133"/>
              <a:gd name="connsiteY15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133" h="56755">
                <a:moveTo>
                  <a:pt x="57571" y="1761"/>
                </a:moveTo>
                <a:lnTo>
                  <a:pt x="36760" y="7910"/>
                </a:lnTo>
                <a:lnTo>
                  <a:pt x="19734" y="5545"/>
                </a:lnTo>
                <a:lnTo>
                  <a:pt x="19734" y="5545"/>
                </a:lnTo>
                <a:lnTo>
                  <a:pt x="1761" y="11220"/>
                </a:lnTo>
                <a:lnTo>
                  <a:pt x="5072" y="21626"/>
                </a:lnTo>
                <a:lnTo>
                  <a:pt x="15477" y="22099"/>
                </a:lnTo>
                <a:lnTo>
                  <a:pt x="26828" y="33450"/>
                </a:lnTo>
                <a:lnTo>
                  <a:pt x="42909" y="47166"/>
                </a:lnTo>
                <a:lnTo>
                  <a:pt x="54733" y="45274"/>
                </a:lnTo>
                <a:lnTo>
                  <a:pt x="75544" y="58517"/>
                </a:lnTo>
                <a:lnTo>
                  <a:pt x="77436" y="41963"/>
                </a:lnTo>
                <a:lnTo>
                  <a:pt x="83584" y="41017"/>
                </a:lnTo>
                <a:lnTo>
                  <a:pt x="85476" y="21153"/>
                </a:lnTo>
                <a:lnTo>
                  <a:pt x="72233" y="14531"/>
                </a:lnTo>
                <a:lnTo>
                  <a:pt x="5757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42172D4-F7DE-4DAF-B75F-C17856FF8B55}"/>
              </a:ext>
            </a:extLst>
          </p:cNvPr>
          <p:cNvSpPr/>
          <p:nvPr/>
        </p:nvSpPr>
        <p:spPr>
          <a:xfrm>
            <a:off x="2963988" y="3218810"/>
            <a:ext cx="182533" cy="352820"/>
          </a:xfrm>
          <a:custGeom>
            <a:avLst/>
            <a:gdLst>
              <a:gd name="connsiteX0" fmla="*/ 76963 w 80403"/>
              <a:gd name="connsiteY0" fmla="*/ 19261 h 184456"/>
              <a:gd name="connsiteX1" fmla="*/ 56625 w 80403"/>
              <a:gd name="connsiteY1" fmla="*/ 1761 h 184456"/>
              <a:gd name="connsiteX2" fmla="*/ 47166 w 80403"/>
              <a:gd name="connsiteY2" fmla="*/ 1761 h 184456"/>
              <a:gd name="connsiteX3" fmla="*/ 38180 w 80403"/>
              <a:gd name="connsiteY3" fmla="*/ 10748 h 184456"/>
              <a:gd name="connsiteX4" fmla="*/ 32504 w 80403"/>
              <a:gd name="connsiteY4" fmla="*/ 19734 h 184456"/>
              <a:gd name="connsiteX5" fmla="*/ 19734 w 80403"/>
              <a:gd name="connsiteY5" fmla="*/ 22572 h 184456"/>
              <a:gd name="connsiteX6" fmla="*/ 14058 w 80403"/>
              <a:gd name="connsiteY6" fmla="*/ 35815 h 184456"/>
              <a:gd name="connsiteX7" fmla="*/ 5072 w 80403"/>
              <a:gd name="connsiteY7" fmla="*/ 39126 h 184456"/>
              <a:gd name="connsiteX8" fmla="*/ 1761 w 80403"/>
              <a:gd name="connsiteY8" fmla="*/ 54733 h 184456"/>
              <a:gd name="connsiteX9" fmla="*/ 9802 w 80403"/>
              <a:gd name="connsiteY9" fmla="*/ 63720 h 184456"/>
              <a:gd name="connsiteX10" fmla="*/ 19261 w 80403"/>
              <a:gd name="connsiteY10" fmla="*/ 74598 h 184456"/>
              <a:gd name="connsiteX11" fmla="*/ 20207 w 80403"/>
              <a:gd name="connsiteY11" fmla="*/ 89260 h 184456"/>
              <a:gd name="connsiteX12" fmla="*/ 25409 w 80403"/>
              <a:gd name="connsiteY12" fmla="*/ 95408 h 184456"/>
              <a:gd name="connsiteX13" fmla="*/ 24463 w 80403"/>
              <a:gd name="connsiteY13" fmla="*/ 164461 h 184456"/>
              <a:gd name="connsiteX14" fmla="*/ 31085 w 80403"/>
              <a:gd name="connsiteY14" fmla="*/ 185271 h 184456"/>
              <a:gd name="connsiteX15" fmla="*/ 52841 w 80403"/>
              <a:gd name="connsiteY15" fmla="*/ 181488 h 184456"/>
              <a:gd name="connsiteX16" fmla="*/ 54260 w 80403"/>
              <a:gd name="connsiteY16" fmla="*/ 133245 h 184456"/>
              <a:gd name="connsiteX17" fmla="*/ 53787 w 80403"/>
              <a:gd name="connsiteY17" fmla="*/ 113854 h 184456"/>
              <a:gd name="connsiteX18" fmla="*/ 58517 w 80403"/>
              <a:gd name="connsiteY18" fmla="*/ 94935 h 184456"/>
              <a:gd name="connsiteX19" fmla="*/ 66557 w 80403"/>
              <a:gd name="connsiteY19" fmla="*/ 85949 h 184456"/>
              <a:gd name="connsiteX20" fmla="*/ 79328 w 80403"/>
              <a:gd name="connsiteY20" fmla="*/ 67030 h 184456"/>
              <a:gd name="connsiteX21" fmla="*/ 76490 w 80403"/>
              <a:gd name="connsiteY21" fmla="*/ 58990 h 184456"/>
              <a:gd name="connsiteX22" fmla="*/ 81692 w 80403"/>
              <a:gd name="connsiteY22" fmla="*/ 47166 h 184456"/>
              <a:gd name="connsiteX23" fmla="*/ 76017 w 80403"/>
              <a:gd name="connsiteY23" fmla="*/ 29193 h 184456"/>
              <a:gd name="connsiteX24" fmla="*/ 76963 w 80403"/>
              <a:gd name="connsiteY24" fmla="*/ 19261 h 18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403" h="184456">
                <a:moveTo>
                  <a:pt x="76963" y="19261"/>
                </a:moveTo>
                <a:lnTo>
                  <a:pt x="56625" y="1761"/>
                </a:lnTo>
                <a:lnTo>
                  <a:pt x="47166" y="1761"/>
                </a:lnTo>
                <a:lnTo>
                  <a:pt x="38180" y="10748"/>
                </a:lnTo>
                <a:lnTo>
                  <a:pt x="32504" y="19734"/>
                </a:lnTo>
                <a:lnTo>
                  <a:pt x="19734" y="22572"/>
                </a:lnTo>
                <a:lnTo>
                  <a:pt x="14058" y="35815"/>
                </a:lnTo>
                <a:lnTo>
                  <a:pt x="5072" y="39126"/>
                </a:lnTo>
                <a:lnTo>
                  <a:pt x="1761" y="54733"/>
                </a:lnTo>
                <a:lnTo>
                  <a:pt x="9802" y="63720"/>
                </a:lnTo>
                <a:lnTo>
                  <a:pt x="19261" y="74598"/>
                </a:lnTo>
                <a:lnTo>
                  <a:pt x="20207" y="89260"/>
                </a:lnTo>
                <a:lnTo>
                  <a:pt x="25409" y="95408"/>
                </a:lnTo>
                <a:lnTo>
                  <a:pt x="24463" y="164461"/>
                </a:lnTo>
                <a:lnTo>
                  <a:pt x="31085" y="185271"/>
                </a:lnTo>
                <a:lnTo>
                  <a:pt x="52841" y="181488"/>
                </a:lnTo>
                <a:lnTo>
                  <a:pt x="54260" y="133245"/>
                </a:lnTo>
                <a:lnTo>
                  <a:pt x="53787" y="113854"/>
                </a:lnTo>
                <a:lnTo>
                  <a:pt x="58517" y="94935"/>
                </a:lnTo>
                <a:lnTo>
                  <a:pt x="66557" y="85949"/>
                </a:lnTo>
                <a:lnTo>
                  <a:pt x="79328" y="67030"/>
                </a:lnTo>
                <a:lnTo>
                  <a:pt x="76490" y="58990"/>
                </a:lnTo>
                <a:lnTo>
                  <a:pt x="81692" y="47166"/>
                </a:lnTo>
                <a:lnTo>
                  <a:pt x="76017" y="29193"/>
                </a:lnTo>
                <a:lnTo>
                  <a:pt x="76963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B2D69D2-14B7-4AD1-8C60-B2F828C6DF15}"/>
              </a:ext>
            </a:extLst>
          </p:cNvPr>
          <p:cNvSpPr/>
          <p:nvPr/>
        </p:nvSpPr>
        <p:spPr>
          <a:xfrm>
            <a:off x="2589259" y="3053256"/>
            <a:ext cx="461703" cy="316635"/>
          </a:xfrm>
          <a:custGeom>
            <a:avLst/>
            <a:gdLst>
              <a:gd name="connsiteX0" fmla="*/ 156421 w 203374"/>
              <a:gd name="connsiteY0" fmla="*/ 7437 h 165537"/>
              <a:gd name="connsiteX1" fmla="*/ 139394 w 203374"/>
              <a:gd name="connsiteY1" fmla="*/ 7437 h 165537"/>
              <a:gd name="connsiteX2" fmla="*/ 132772 w 203374"/>
              <a:gd name="connsiteY2" fmla="*/ 1761 h 165537"/>
              <a:gd name="connsiteX3" fmla="*/ 118584 w 203374"/>
              <a:gd name="connsiteY3" fmla="*/ 6018 h 165537"/>
              <a:gd name="connsiteX4" fmla="*/ 93989 w 203374"/>
              <a:gd name="connsiteY4" fmla="*/ 18315 h 165537"/>
              <a:gd name="connsiteX5" fmla="*/ 88787 w 203374"/>
              <a:gd name="connsiteY5" fmla="*/ 27774 h 165537"/>
              <a:gd name="connsiteX6" fmla="*/ 68449 w 203374"/>
              <a:gd name="connsiteY6" fmla="*/ 41490 h 165537"/>
              <a:gd name="connsiteX7" fmla="*/ 64666 w 203374"/>
              <a:gd name="connsiteY7" fmla="*/ 49058 h 165537"/>
              <a:gd name="connsiteX8" fmla="*/ 53787 w 203374"/>
              <a:gd name="connsiteY8" fmla="*/ 55206 h 165537"/>
              <a:gd name="connsiteX9" fmla="*/ 41017 w 203374"/>
              <a:gd name="connsiteY9" fmla="*/ 50949 h 165537"/>
              <a:gd name="connsiteX10" fmla="*/ 33450 w 203374"/>
              <a:gd name="connsiteY10" fmla="*/ 58517 h 165537"/>
              <a:gd name="connsiteX11" fmla="*/ 29666 w 203374"/>
              <a:gd name="connsiteY11" fmla="*/ 79327 h 165537"/>
              <a:gd name="connsiteX12" fmla="*/ 8383 w 203374"/>
              <a:gd name="connsiteY12" fmla="*/ 103922 h 165537"/>
              <a:gd name="connsiteX13" fmla="*/ 9329 w 203374"/>
              <a:gd name="connsiteY13" fmla="*/ 114327 h 165537"/>
              <a:gd name="connsiteX14" fmla="*/ 1761 w 203374"/>
              <a:gd name="connsiteY14" fmla="*/ 127097 h 165537"/>
              <a:gd name="connsiteX15" fmla="*/ 3653 w 203374"/>
              <a:gd name="connsiteY15" fmla="*/ 144597 h 165537"/>
              <a:gd name="connsiteX16" fmla="*/ 15477 w 203374"/>
              <a:gd name="connsiteY16" fmla="*/ 151218 h 165537"/>
              <a:gd name="connsiteX17" fmla="*/ 20207 w 203374"/>
              <a:gd name="connsiteY17" fmla="*/ 161150 h 165537"/>
              <a:gd name="connsiteX18" fmla="*/ 32031 w 203374"/>
              <a:gd name="connsiteY18" fmla="*/ 167299 h 165537"/>
              <a:gd name="connsiteX19" fmla="*/ 41017 w 203374"/>
              <a:gd name="connsiteY19" fmla="*/ 159731 h 165537"/>
              <a:gd name="connsiteX20" fmla="*/ 53787 w 203374"/>
              <a:gd name="connsiteY20" fmla="*/ 158785 h 165537"/>
              <a:gd name="connsiteX21" fmla="*/ 71760 w 203374"/>
              <a:gd name="connsiteY21" fmla="*/ 166353 h 165537"/>
              <a:gd name="connsiteX22" fmla="*/ 67976 w 203374"/>
              <a:gd name="connsiteY22" fmla="*/ 143651 h 165537"/>
              <a:gd name="connsiteX23" fmla="*/ 68922 w 203374"/>
              <a:gd name="connsiteY23" fmla="*/ 126624 h 165537"/>
              <a:gd name="connsiteX24" fmla="*/ 114800 w 203374"/>
              <a:gd name="connsiteY24" fmla="*/ 125205 h 165537"/>
              <a:gd name="connsiteX25" fmla="*/ 126151 w 203374"/>
              <a:gd name="connsiteY25" fmla="*/ 127570 h 165537"/>
              <a:gd name="connsiteX26" fmla="*/ 134664 w 203374"/>
              <a:gd name="connsiteY26" fmla="*/ 122840 h 165537"/>
              <a:gd name="connsiteX27" fmla="*/ 146961 w 203374"/>
              <a:gd name="connsiteY27" fmla="*/ 125205 h 165537"/>
              <a:gd name="connsiteX28" fmla="*/ 170137 w 203374"/>
              <a:gd name="connsiteY28" fmla="*/ 125678 h 165537"/>
              <a:gd name="connsiteX29" fmla="*/ 179123 w 203374"/>
              <a:gd name="connsiteY29" fmla="*/ 122367 h 165537"/>
              <a:gd name="connsiteX30" fmla="*/ 184799 w 203374"/>
              <a:gd name="connsiteY30" fmla="*/ 109124 h 165537"/>
              <a:gd name="connsiteX31" fmla="*/ 197569 w 203374"/>
              <a:gd name="connsiteY31" fmla="*/ 106286 h 165537"/>
              <a:gd name="connsiteX32" fmla="*/ 203244 w 203374"/>
              <a:gd name="connsiteY32" fmla="*/ 97300 h 165537"/>
              <a:gd name="connsiteX33" fmla="*/ 203717 w 203374"/>
              <a:gd name="connsiteY33" fmla="*/ 76490 h 165537"/>
              <a:gd name="connsiteX34" fmla="*/ 173448 w 203374"/>
              <a:gd name="connsiteY34" fmla="*/ 69868 h 165537"/>
              <a:gd name="connsiteX35" fmla="*/ 172502 w 203374"/>
              <a:gd name="connsiteY35" fmla="*/ 55206 h 165537"/>
              <a:gd name="connsiteX36" fmla="*/ 157840 w 203374"/>
              <a:gd name="connsiteY36" fmla="*/ 35815 h 165537"/>
              <a:gd name="connsiteX37" fmla="*/ 154056 w 203374"/>
              <a:gd name="connsiteY37" fmla="*/ 22099 h 165537"/>
              <a:gd name="connsiteX38" fmla="*/ 156421 w 203374"/>
              <a:gd name="connsiteY38" fmla="*/ 743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3374" h="165537">
                <a:moveTo>
                  <a:pt x="156421" y="7437"/>
                </a:moveTo>
                <a:lnTo>
                  <a:pt x="139394" y="7437"/>
                </a:lnTo>
                <a:lnTo>
                  <a:pt x="132772" y="1761"/>
                </a:lnTo>
                <a:lnTo>
                  <a:pt x="118584" y="6018"/>
                </a:lnTo>
                <a:lnTo>
                  <a:pt x="93989" y="18315"/>
                </a:lnTo>
                <a:lnTo>
                  <a:pt x="88787" y="27774"/>
                </a:lnTo>
                <a:lnTo>
                  <a:pt x="68449" y="41490"/>
                </a:lnTo>
                <a:lnTo>
                  <a:pt x="64666" y="49058"/>
                </a:lnTo>
                <a:lnTo>
                  <a:pt x="53787" y="55206"/>
                </a:lnTo>
                <a:lnTo>
                  <a:pt x="41017" y="50949"/>
                </a:lnTo>
                <a:lnTo>
                  <a:pt x="33450" y="58517"/>
                </a:lnTo>
                <a:lnTo>
                  <a:pt x="29666" y="79327"/>
                </a:lnTo>
                <a:lnTo>
                  <a:pt x="8383" y="103922"/>
                </a:lnTo>
                <a:lnTo>
                  <a:pt x="9329" y="114327"/>
                </a:lnTo>
                <a:lnTo>
                  <a:pt x="1761" y="127097"/>
                </a:lnTo>
                <a:lnTo>
                  <a:pt x="3653" y="144597"/>
                </a:lnTo>
                <a:lnTo>
                  <a:pt x="15477" y="151218"/>
                </a:lnTo>
                <a:lnTo>
                  <a:pt x="20207" y="161150"/>
                </a:lnTo>
                <a:lnTo>
                  <a:pt x="32031" y="167299"/>
                </a:lnTo>
                <a:lnTo>
                  <a:pt x="41017" y="159731"/>
                </a:lnTo>
                <a:lnTo>
                  <a:pt x="53787" y="158785"/>
                </a:lnTo>
                <a:lnTo>
                  <a:pt x="71760" y="166353"/>
                </a:lnTo>
                <a:lnTo>
                  <a:pt x="67976" y="143651"/>
                </a:lnTo>
                <a:lnTo>
                  <a:pt x="68922" y="126624"/>
                </a:lnTo>
                <a:lnTo>
                  <a:pt x="114800" y="125205"/>
                </a:lnTo>
                <a:lnTo>
                  <a:pt x="126151" y="127570"/>
                </a:lnTo>
                <a:lnTo>
                  <a:pt x="134664" y="122840"/>
                </a:lnTo>
                <a:lnTo>
                  <a:pt x="146961" y="125205"/>
                </a:lnTo>
                <a:lnTo>
                  <a:pt x="170137" y="125678"/>
                </a:lnTo>
                <a:lnTo>
                  <a:pt x="179123" y="122367"/>
                </a:lnTo>
                <a:lnTo>
                  <a:pt x="184799" y="109124"/>
                </a:lnTo>
                <a:lnTo>
                  <a:pt x="197569" y="106286"/>
                </a:lnTo>
                <a:lnTo>
                  <a:pt x="203244" y="97300"/>
                </a:lnTo>
                <a:lnTo>
                  <a:pt x="203717" y="76490"/>
                </a:lnTo>
                <a:lnTo>
                  <a:pt x="173448" y="69868"/>
                </a:lnTo>
                <a:lnTo>
                  <a:pt x="172502" y="55206"/>
                </a:lnTo>
                <a:lnTo>
                  <a:pt x="157840" y="35815"/>
                </a:lnTo>
                <a:lnTo>
                  <a:pt x="154056" y="22099"/>
                </a:lnTo>
                <a:lnTo>
                  <a:pt x="156421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8CD3728-B91E-4A7A-8E79-97EB151053A8}"/>
              </a:ext>
            </a:extLst>
          </p:cNvPr>
          <p:cNvSpPr/>
          <p:nvPr/>
        </p:nvSpPr>
        <p:spPr>
          <a:xfrm>
            <a:off x="4136495" y="1379619"/>
            <a:ext cx="343593" cy="171886"/>
          </a:xfrm>
          <a:custGeom>
            <a:avLst/>
            <a:gdLst>
              <a:gd name="connsiteX0" fmla="*/ 150272 w 151348"/>
              <a:gd name="connsiteY0" fmla="*/ 17369 h 89863"/>
              <a:gd name="connsiteX1" fmla="*/ 136083 w 151348"/>
              <a:gd name="connsiteY1" fmla="*/ 14058 h 89863"/>
              <a:gd name="connsiteX2" fmla="*/ 117165 w 151348"/>
              <a:gd name="connsiteY2" fmla="*/ 3653 h 89863"/>
              <a:gd name="connsiteX3" fmla="*/ 89733 w 151348"/>
              <a:gd name="connsiteY3" fmla="*/ 10275 h 89863"/>
              <a:gd name="connsiteX4" fmla="*/ 78855 w 151348"/>
              <a:gd name="connsiteY4" fmla="*/ 17842 h 89863"/>
              <a:gd name="connsiteX5" fmla="*/ 43382 w 151348"/>
              <a:gd name="connsiteY5" fmla="*/ 16423 h 89863"/>
              <a:gd name="connsiteX6" fmla="*/ 24464 w 151348"/>
              <a:gd name="connsiteY6" fmla="*/ 11693 h 89863"/>
              <a:gd name="connsiteX7" fmla="*/ 15477 w 151348"/>
              <a:gd name="connsiteY7" fmla="*/ 14058 h 89863"/>
              <a:gd name="connsiteX8" fmla="*/ 6964 w 151348"/>
              <a:gd name="connsiteY8" fmla="*/ 1761 h 89863"/>
              <a:gd name="connsiteX9" fmla="*/ 1761 w 151348"/>
              <a:gd name="connsiteY9" fmla="*/ 8383 h 89863"/>
              <a:gd name="connsiteX10" fmla="*/ 5072 w 151348"/>
              <a:gd name="connsiteY10" fmla="*/ 19261 h 89863"/>
              <a:gd name="connsiteX11" fmla="*/ 18315 w 151348"/>
              <a:gd name="connsiteY11" fmla="*/ 31558 h 89863"/>
              <a:gd name="connsiteX12" fmla="*/ 10275 w 151348"/>
              <a:gd name="connsiteY12" fmla="*/ 40544 h 89863"/>
              <a:gd name="connsiteX13" fmla="*/ 6964 w 151348"/>
              <a:gd name="connsiteY13" fmla="*/ 50004 h 89863"/>
              <a:gd name="connsiteX14" fmla="*/ 9802 w 151348"/>
              <a:gd name="connsiteY14" fmla="*/ 53314 h 89863"/>
              <a:gd name="connsiteX15" fmla="*/ 6491 w 151348"/>
              <a:gd name="connsiteY15" fmla="*/ 57571 h 89863"/>
              <a:gd name="connsiteX16" fmla="*/ 19734 w 151348"/>
              <a:gd name="connsiteY16" fmla="*/ 67030 h 89863"/>
              <a:gd name="connsiteX17" fmla="*/ 23518 w 151348"/>
              <a:gd name="connsiteY17" fmla="*/ 86422 h 89863"/>
              <a:gd name="connsiteX18" fmla="*/ 41490 w 151348"/>
              <a:gd name="connsiteY18" fmla="*/ 87368 h 89863"/>
              <a:gd name="connsiteX19" fmla="*/ 59936 w 151348"/>
              <a:gd name="connsiteY19" fmla="*/ 79327 h 89863"/>
              <a:gd name="connsiteX20" fmla="*/ 78382 w 151348"/>
              <a:gd name="connsiteY20" fmla="*/ 89260 h 89863"/>
              <a:gd name="connsiteX21" fmla="*/ 100138 w 151348"/>
              <a:gd name="connsiteY21" fmla="*/ 86422 h 89863"/>
              <a:gd name="connsiteX22" fmla="*/ 98719 w 151348"/>
              <a:gd name="connsiteY22" fmla="*/ 72233 h 89863"/>
              <a:gd name="connsiteX23" fmla="*/ 122367 w 151348"/>
              <a:gd name="connsiteY23" fmla="*/ 62774 h 89863"/>
              <a:gd name="connsiteX24" fmla="*/ 143651 w 151348"/>
              <a:gd name="connsiteY24" fmla="*/ 66557 h 89863"/>
              <a:gd name="connsiteX25" fmla="*/ 133718 w 151348"/>
              <a:gd name="connsiteY25" fmla="*/ 50004 h 89863"/>
              <a:gd name="connsiteX26" fmla="*/ 139867 w 151348"/>
              <a:gd name="connsiteY26" fmla="*/ 29193 h 89863"/>
              <a:gd name="connsiteX27" fmla="*/ 150272 w 151348"/>
              <a:gd name="connsiteY27" fmla="*/ 17369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1348" h="89863">
                <a:moveTo>
                  <a:pt x="150272" y="17369"/>
                </a:moveTo>
                <a:lnTo>
                  <a:pt x="136083" y="14058"/>
                </a:lnTo>
                <a:lnTo>
                  <a:pt x="117165" y="3653"/>
                </a:lnTo>
                <a:lnTo>
                  <a:pt x="89733" y="10275"/>
                </a:lnTo>
                <a:lnTo>
                  <a:pt x="78855" y="17842"/>
                </a:lnTo>
                <a:lnTo>
                  <a:pt x="43382" y="16423"/>
                </a:lnTo>
                <a:lnTo>
                  <a:pt x="24464" y="11693"/>
                </a:lnTo>
                <a:lnTo>
                  <a:pt x="15477" y="14058"/>
                </a:lnTo>
                <a:lnTo>
                  <a:pt x="6964" y="1761"/>
                </a:lnTo>
                <a:lnTo>
                  <a:pt x="1761" y="8383"/>
                </a:lnTo>
                <a:lnTo>
                  <a:pt x="5072" y="19261"/>
                </a:lnTo>
                <a:lnTo>
                  <a:pt x="18315" y="31558"/>
                </a:lnTo>
                <a:lnTo>
                  <a:pt x="10275" y="40544"/>
                </a:lnTo>
                <a:lnTo>
                  <a:pt x="6964" y="50004"/>
                </a:lnTo>
                <a:lnTo>
                  <a:pt x="9802" y="53314"/>
                </a:lnTo>
                <a:lnTo>
                  <a:pt x="6491" y="57571"/>
                </a:lnTo>
                <a:lnTo>
                  <a:pt x="19734" y="67030"/>
                </a:lnTo>
                <a:lnTo>
                  <a:pt x="23518" y="86422"/>
                </a:lnTo>
                <a:lnTo>
                  <a:pt x="41490" y="87368"/>
                </a:lnTo>
                <a:lnTo>
                  <a:pt x="59936" y="79327"/>
                </a:lnTo>
                <a:lnTo>
                  <a:pt x="78382" y="89260"/>
                </a:lnTo>
                <a:lnTo>
                  <a:pt x="100138" y="86422"/>
                </a:lnTo>
                <a:lnTo>
                  <a:pt x="98719" y="72233"/>
                </a:lnTo>
                <a:lnTo>
                  <a:pt x="122367" y="62774"/>
                </a:lnTo>
                <a:lnTo>
                  <a:pt x="143651" y="66557"/>
                </a:lnTo>
                <a:lnTo>
                  <a:pt x="133718" y="50004"/>
                </a:lnTo>
                <a:lnTo>
                  <a:pt x="139867" y="29193"/>
                </a:lnTo>
                <a:lnTo>
                  <a:pt x="150272" y="1736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8CC357-B5EE-45EF-9173-DEB13A5A0EB0}"/>
              </a:ext>
            </a:extLst>
          </p:cNvPr>
          <p:cNvSpPr/>
          <p:nvPr/>
        </p:nvSpPr>
        <p:spPr>
          <a:xfrm>
            <a:off x="3770354" y="1324435"/>
            <a:ext cx="214745" cy="144746"/>
          </a:xfrm>
          <a:custGeom>
            <a:avLst/>
            <a:gdLst>
              <a:gd name="connsiteX0" fmla="*/ 30612 w 94592"/>
              <a:gd name="connsiteY0" fmla="*/ 1761 h 75674"/>
              <a:gd name="connsiteX1" fmla="*/ 19734 w 94592"/>
              <a:gd name="connsiteY1" fmla="*/ 2234 h 75674"/>
              <a:gd name="connsiteX2" fmla="*/ 15004 w 94592"/>
              <a:gd name="connsiteY2" fmla="*/ 8383 h 75674"/>
              <a:gd name="connsiteX3" fmla="*/ 6018 w 94592"/>
              <a:gd name="connsiteY3" fmla="*/ 1761 h 75674"/>
              <a:gd name="connsiteX4" fmla="*/ 1761 w 94592"/>
              <a:gd name="connsiteY4" fmla="*/ 13585 h 75674"/>
              <a:gd name="connsiteX5" fmla="*/ 14532 w 94592"/>
              <a:gd name="connsiteY5" fmla="*/ 27301 h 75674"/>
              <a:gd name="connsiteX6" fmla="*/ 20680 w 94592"/>
              <a:gd name="connsiteY6" fmla="*/ 36288 h 75674"/>
              <a:gd name="connsiteX7" fmla="*/ 32504 w 94592"/>
              <a:gd name="connsiteY7" fmla="*/ 47166 h 75674"/>
              <a:gd name="connsiteX8" fmla="*/ 41963 w 94592"/>
              <a:gd name="connsiteY8" fmla="*/ 53787 h 75674"/>
              <a:gd name="connsiteX9" fmla="*/ 52369 w 94592"/>
              <a:gd name="connsiteY9" fmla="*/ 65611 h 75674"/>
              <a:gd name="connsiteX10" fmla="*/ 74598 w 94592"/>
              <a:gd name="connsiteY10" fmla="*/ 76963 h 75674"/>
              <a:gd name="connsiteX11" fmla="*/ 76490 w 94592"/>
              <a:gd name="connsiteY11" fmla="*/ 60882 h 75674"/>
              <a:gd name="connsiteX12" fmla="*/ 83584 w 94592"/>
              <a:gd name="connsiteY12" fmla="*/ 54260 h 75674"/>
              <a:gd name="connsiteX13" fmla="*/ 87841 w 94592"/>
              <a:gd name="connsiteY13" fmla="*/ 51422 h 75674"/>
              <a:gd name="connsiteX14" fmla="*/ 93516 w 94592"/>
              <a:gd name="connsiteY14" fmla="*/ 50004 h 75674"/>
              <a:gd name="connsiteX15" fmla="*/ 95881 w 94592"/>
              <a:gd name="connsiteY15" fmla="*/ 36288 h 75674"/>
              <a:gd name="connsiteX16" fmla="*/ 83111 w 94592"/>
              <a:gd name="connsiteY16" fmla="*/ 25409 h 75674"/>
              <a:gd name="connsiteX17" fmla="*/ 87841 w 94592"/>
              <a:gd name="connsiteY17" fmla="*/ 12639 h 75674"/>
              <a:gd name="connsiteX18" fmla="*/ 79328 w 94592"/>
              <a:gd name="connsiteY18" fmla="*/ 12639 h 75674"/>
              <a:gd name="connsiteX19" fmla="*/ 79328 w 94592"/>
              <a:gd name="connsiteY19" fmla="*/ 12639 h 75674"/>
              <a:gd name="connsiteX20" fmla="*/ 67976 w 94592"/>
              <a:gd name="connsiteY20" fmla="*/ 6018 h 75674"/>
              <a:gd name="connsiteX21" fmla="*/ 51422 w 94592"/>
              <a:gd name="connsiteY21" fmla="*/ 6491 h 75674"/>
              <a:gd name="connsiteX22" fmla="*/ 30612 w 94592"/>
              <a:gd name="connsiteY22" fmla="*/ 1761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4592" h="75674">
                <a:moveTo>
                  <a:pt x="30612" y="1761"/>
                </a:moveTo>
                <a:lnTo>
                  <a:pt x="19734" y="2234"/>
                </a:lnTo>
                <a:lnTo>
                  <a:pt x="15004" y="8383"/>
                </a:lnTo>
                <a:lnTo>
                  <a:pt x="6018" y="1761"/>
                </a:lnTo>
                <a:lnTo>
                  <a:pt x="1761" y="13585"/>
                </a:lnTo>
                <a:lnTo>
                  <a:pt x="14532" y="27301"/>
                </a:lnTo>
                <a:lnTo>
                  <a:pt x="20680" y="36288"/>
                </a:lnTo>
                <a:lnTo>
                  <a:pt x="32504" y="47166"/>
                </a:lnTo>
                <a:lnTo>
                  <a:pt x="41963" y="53787"/>
                </a:lnTo>
                <a:lnTo>
                  <a:pt x="52369" y="65611"/>
                </a:lnTo>
                <a:lnTo>
                  <a:pt x="74598" y="76963"/>
                </a:lnTo>
                <a:lnTo>
                  <a:pt x="76490" y="60882"/>
                </a:lnTo>
                <a:lnTo>
                  <a:pt x="83584" y="54260"/>
                </a:lnTo>
                <a:lnTo>
                  <a:pt x="87841" y="51422"/>
                </a:lnTo>
                <a:lnTo>
                  <a:pt x="93516" y="50004"/>
                </a:lnTo>
                <a:lnTo>
                  <a:pt x="95881" y="36288"/>
                </a:lnTo>
                <a:lnTo>
                  <a:pt x="83111" y="25409"/>
                </a:lnTo>
                <a:lnTo>
                  <a:pt x="87841" y="12639"/>
                </a:lnTo>
                <a:lnTo>
                  <a:pt x="79328" y="12639"/>
                </a:lnTo>
                <a:lnTo>
                  <a:pt x="79328" y="12639"/>
                </a:lnTo>
                <a:lnTo>
                  <a:pt x="67976" y="6018"/>
                </a:lnTo>
                <a:lnTo>
                  <a:pt x="51422" y="6491"/>
                </a:lnTo>
                <a:lnTo>
                  <a:pt x="3061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F787EE4-C7FC-4C1E-8D2F-40B500DDB4AF}"/>
              </a:ext>
            </a:extLst>
          </p:cNvPr>
          <p:cNvSpPr/>
          <p:nvPr/>
        </p:nvSpPr>
        <p:spPr>
          <a:xfrm>
            <a:off x="4110726" y="718305"/>
            <a:ext cx="483176" cy="271400"/>
          </a:xfrm>
          <a:custGeom>
            <a:avLst/>
            <a:gdLst>
              <a:gd name="connsiteX0" fmla="*/ 120002 w 212834"/>
              <a:gd name="connsiteY0" fmla="*/ 8856 h 141889"/>
              <a:gd name="connsiteX1" fmla="*/ 95408 w 212834"/>
              <a:gd name="connsiteY1" fmla="*/ 1761 h 141889"/>
              <a:gd name="connsiteX2" fmla="*/ 73652 w 212834"/>
              <a:gd name="connsiteY2" fmla="*/ 12639 h 141889"/>
              <a:gd name="connsiteX3" fmla="*/ 61355 w 212834"/>
              <a:gd name="connsiteY3" fmla="*/ 17369 h 141889"/>
              <a:gd name="connsiteX4" fmla="*/ 65611 w 212834"/>
              <a:gd name="connsiteY4" fmla="*/ 29666 h 141889"/>
              <a:gd name="connsiteX5" fmla="*/ 49058 w 212834"/>
              <a:gd name="connsiteY5" fmla="*/ 39125 h 141889"/>
              <a:gd name="connsiteX6" fmla="*/ 46693 w 212834"/>
              <a:gd name="connsiteY6" fmla="*/ 55206 h 141889"/>
              <a:gd name="connsiteX7" fmla="*/ 23990 w 212834"/>
              <a:gd name="connsiteY7" fmla="*/ 65611 h 141889"/>
              <a:gd name="connsiteX8" fmla="*/ 2234 w 212834"/>
              <a:gd name="connsiteY8" fmla="*/ 65611 h 141889"/>
              <a:gd name="connsiteX9" fmla="*/ 5072 w 212834"/>
              <a:gd name="connsiteY9" fmla="*/ 78382 h 141889"/>
              <a:gd name="connsiteX10" fmla="*/ 13112 w 212834"/>
              <a:gd name="connsiteY10" fmla="*/ 89260 h 141889"/>
              <a:gd name="connsiteX11" fmla="*/ 14531 w 212834"/>
              <a:gd name="connsiteY11" fmla="*/ 100611 h 141889"/>
              <a:gd name="connsiteX12" fmla="*/ 1761 w 212834"/>
              <a:gd name="connsiteY12" fmla="*/ 106286 h 141889"/>
              <a:gd name="connsiteX13" fmla="*/ 10747 w 212834"/>
              <a:gd name="connsiteY13" fmla="*/ 120002 h 141889"/>
              <a:gd name="connsiteX14" fmla="*/ 13112 w 212834"/>
              <a:gd name="connsiteY14" fmla="*/ 132772 h 141889"/>
              <a:gd name="connsiteX15" fmla="*/ 23517 w 212834"/>
              <a:gd name="connsiteY15" fmla="*/ 131354 h 141889"/>
              <a:gd name="connsiteX16" fmla="*/ 34869 w 212834"/>
              <a:gd name="connsiteY16" fmla="*/ 123786 h 141889"/>
              <a:gd name="connsiteX17" fmla="*/ 52368 w 212834"/>
              <a:gd name="connsiteY17" fmla="*/ 122840 h 141889"/>
              <a:gd name="connsiteX18" fmla="*/ 76016 w 212834"/>
              <a:gd name="connsiteY18" fmla="*/ 125205 h 141889"/>
              <a:gd name="connsiteX19" fmla="*/ 102502 w 212834"/>
              <a:gd name="connsiteY19" fmla="*/ 132299 h 141889"/>
              <a:gd name="connsiteX20" fmla="*/ 120475 w 212834"/>
              <a:gd name="connsiteY20" fmla="*/ 132772 h 141889"/>
              <a:gd name="connsiteX21" fmla="*/ 129934 w 212834"/>
              <a:gd name="connsiteY21" fmla="*/ 137029 h 141889"/>
              <a:gd name="connsiteX22" fmla="*/ 137502 w 212834"/>
              <a:gd name="connsiteY22" fmla="*/ 131826 h 141889"/>
              <a:gd name="connsiteX23" fmla="*/ 144596 w 212834"/>
              <a:gd name="connsiteY23" fmla="*/ 138921 h 141889"/>
              <a:gd name="connsiteX24" fmla="*/ 164934 w 212834"/>
              <a:gd name="connsiteY24" fmla="*/ 137502 h 141889"/>
              <a:gd name="connsiteX25" fmla="*/ 174393 w 212834"/>
              <a:gd name="connsiteY25" fmla="*/ 140340 h 141889"/>
              <a:gd name="connsiteX26" fmla="*/ 173447 w 212834"/>
              <a:gd name="connsiteY26" fmla="*/ 125678 h 141889"/>
              <a:gd name="connsiteX27" fmla="*/ 179123 w 212834"/>
              <a:gd name="connsiteY27" fmla="*/ 119056 h 141889"/>
              <a:gd name="connsiteX28" fmla="*/ 198514 w 212834"/>
              <a:gd name="connsiteY28" fmla="*/ 117638 h 141889"/>
              <a:gd name="connsiteX29" fmla="*/ 198514 w 212834"/>
              <a:gd name="connsiteY29" fmla="*/ 117638 h 141889"/>
              <a:gd name="connsiteX30" fmla="*/ 189055 w 212834"/>
              <a:gd name="connsiteY30" fmla="*/ 99192 h 141889"/>
              <a:gd name="connsiteX31" fmla="*/ 181961 w 212834"/>
              <a:gd name="connsiteY31" fmla="*/ 89733 h 141889"/>
              <a:gd name="connsiteX32" fmla="*/ 185744 w 212834"/>
              <a:gd name="connsiteY32" fmla="*/ 86895 h 141889"/>
              <a:gd name="connsiteX33" fmla="*/ 204190 w 212834"/>
              <a:gd name="connsiteY33" fmla="*/ 87841 h 141889"/>
              <a:gd name="connsiteX34" fmla="*/ 211757 w 212834"/>
              <a:gd name="connsiteY34" fmla="*/ 81692 h 141889"/>
              <a:gd name="connsiteX35" fmla="*/ 203717 w 212834"/>
              <a:gd name="connsiteY35" fmla="*/ 74125 h 141889"/>
              <a:gd name="connsiteX36" fmla="*/ 187636 w 212834"/>
              <a:gd name="connsiteY36" fmla="*/ 68922 h 141889"/>
              <a:gd name="connsiteX37" fmla="*/ 188109 w 212834"/>
              <a:gd name="connsiteY37" fmla="*/ 63720 h 141889"/>
              <a:gd name="connsiteX38" fmla="*/ 177704 w 212834"/>
              <a:gd name="connsiteY38" fmla="*/ 58517 h 141889"/>
              <a:gd name="connsiteX39" fmla="*/ 160204 w 212834"/>
              <a:gd name="connsiteY39" fmla="*/ 40071 h 141889"/>
              <a:gd name="connsiteX40" fmla="*/ 163042 w 212834"/>
              <a:gd name="connsiteY40" fmla="*/ 32504 h 141889"/>
              <a:gd name="connsiteX41" fmla="*/ 158312 w 212834"/>
              <a:gd name="connsiteY41" fmla="*/ 18788 h 141889"/>
              <a:gd name="connsiteX42" fmla="*/ 135610 w 212834"/>
              <a:gd name="connsiteY42" fmla="*/ 12166 h 141889"/>
              <a:gd name="connsiteX43" fmla="*/ 124732 w 212834"/>
              <a:gd name="connsiteY43" fmla="*/ 15477 h 141889"/>
              <a:gd name="connsiteX44" fmla="*/ 120002 w 212834"/>
              <a:gd name="connsiteY44" fmla="*/ 8856 h 14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2834" h="141889">
                <a:moveTo>
                  <a:pt x="120002" y="8856"/>
                </a:moveTo>
                <a:lnTo>
                  <a:pt x="95408" y="1761"/>
                </a:lnTo>
                <a:lnTo>
                  <a:pt x="73652" y="12639"/>
                </a:lnTo>
                <a:lnTo>
                  <a:pt x="61355" y="17369"/>
                </a:lnTo>
                <a:lnTo>
                  <a:pt x="65611" y="29666"/>
                </a:lnTo>
                <a:lnTo>
                  <a:pt x="49058" y="39125"/>
                </a:lnTo>
                <a:lnTo>
                  <a:pt x="46693" y="55206"/>
                </a:lnTo>
                <a:lnTo>
                  <a:pt x="23990" y="65611"/>
                </a:lnTo>
                <a:lnTo>
                  <a:pt x="2234" y="65611"/>
                </a:lnTo>
                <a:lnTo>
                  <a:pt x="5072" y="78382"/>
                </a:lnTo>
                <a:lnTo>
                  <a:pt x="13112" y="89260"/>
                </a:lnTo>
                <a:lnTo>
                  <a:pt x="14531" y="100611"/>
                </a:lnTo>
                <a:lnTo>
                  <a:pt x="1761" y="106286"/>
                </a:lnTo>
                <a:lnTo>
                  <a:pt x="10747" y="120002"/>
                </a:lnTo>
                <a:lnTo>
                  <a:pt x="13112" y="132772"/>
                </a:lnTo>
                <a:lnTo>
                  <a:pt x="23517" y="131354"/>
                </a:lnTo>
                <a:lnTo>
                  <a:pt x="34869" y="123786"/>
                </a:lnTo>
                <a:lnTo>
                  <a:pt x="52368" y="122840"/>
                </a:lnTo>
                <a:lnTo>
                  <a:pt x="76016" y="125205"/>
                </a:lnTo>
                <a:lnTo>
                  <a:pt x="102502" y="132299"/>
                </a:lnTo>
                <a:lnTo>
                  <a:pt x="120475" y="132772"/>
                </a:lnTo>
                <a:lnTo>
                  <a:pt x="129934" y="137029"/>
                </a:lnTo>
                <a:lnTo>
                  <a:pt x="137502" y="131826"/>
                </a:lnTo>
                <a:lnTo>
                  <a:pt x="144596" y="138921"/>
                </a:lnTo>
                <a:lnTo>
                  <a:pt x="164934" y="137502"/>
                </a:lnTo>
                <a:lnTo>
                  <a:pt x="174393" y="140340"/>
                </a:lnTo>
                <a:lnTo>
                  <a:pt x="173447" y="125678"/>
                </a:lnTo>
                <a:lnTo>
                  <a:pt x="179123" y="119056"/>
                </a:lnTo>
                <a:lnTo>
                  <a:pt x="198514" y="117638"/>
                </a:lnTo>
                <a:lnTo>
                  <a:pt x="198514" y="117638"/>
                </a:lnTo>
                <a:lnTo>
                  <a:pt x="189055" y="99192"/>
                </a:lnTo>
                <a:lnTo>
                  <a:pt x="181961" y="89733"/>
                </a:lnTo>
                <a:lnTo>
                  <a:pt x="185744" y="86895"/>
                </a:lnTo>
                <a:lnTo>
                  <a:pt x="204190" y="87841"/>
                </a:lnTo>
                <a:lnTo>
                  <a:pt x="211757" y="81692"/>
                </a:lnTo>
                <a:lnTo>
                  <a:pt x="203717" y="74125"/>
                </a:lnTo>
                <a:lnTo>
                  <a:pt x="187636" y="68922"/>
                </a:lnTo>
                <a:lnTo>
                  <a:pt x="188109" y="63720"/>
                </a:lnTo>
                <a:lnTo>
                  <a:pt x="177704" y="58517"/>
                </a:lnTo>
                <a:lnTo>
                  <a:pt x="160204" y="40071"/>
                </a:lnTo>
                <a:lnTo>
                  <a:pt x="163042" y="32504"/>
                </a:lnTo>
                <a:lnTo>
                  <a:pt x="158312" y="18788"/>
                </a:lnTo>
                <a:lnTo>
                  <a:pt x="135610" y="12166"/>
                </a:lnTo>
                <a:lnTo>
                  <a:pt x="124732" y="15477"/>
                </a:lnTo>
                <a:lnTo>
                  <a:pt x="120002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7E1A146-93BC-4C17-B8CB-61E89B52EC38}"/>
              </a:ext>
            </a:extLst>
          </p:cNvPr>
          <p:cNvSpPr/>
          <p:nvPr/>
        </p:nvSpPr>
        <p:spPr>
          <a:xfrm>
            <a:off x="4087104" y="4939491"/>
            <a:ext cx="569073" cy="533755"/>
          </a:xfrm>
          <a:custGeom>
            <a:avLst/>
            <a:gdLst>
              <a:gd name="connsiteX0" fmla="*/ 148853 w 250671"/>
              <a:gd name="connsiteY0" fmla="*/ 4126 h 279049"/>
              <a:gd name="connsiteX1" fmla="*/ 144123 w 250671"/>
              <a:gd name="connsiteY1" fmla="*/ 1761 h 279049"/>
              <a:gd name="connsiteX2" fmla="*/ 128989 w 250671"/>
              <a:gd name="connsiteY2" fmla="*/ 8856 h 279049"/>
              <a:gd name="connsiteX3" fmla="*/ 121421 w 250671"/>
              <a:gd name="connsiteY3" fmla="*/ 8856 h 279049"/>
              <a:gd name="connsiteX4" fmla="*/ 103921 w 250671"/>
              <a:gd name="connsiteY4" fmla="*/ 20680 h 279049"/>
              <a:gd name="connsiteX5" fmla="*/ 94462 w 250671"/>
              <a:gd name="connsiteY5" fmla="*/ 8383 h 279049"/>
              <a:gd name="connsiteX6" fmla="*/ 53787 w 250671"/>
              <a:gd name="connsiteY6" fmla="*/ 18788 h 279049"/>
              <a:gd name="connsiteX7" fmla="*/ 34396 w 250671"/>
              <a:gd name="connsiteY7" fmla="*/ 19734 h 279049"/>
              <a:gd name="connsiteX8" fmla="*/ 30139 w 250671"/>
              <a:gd name="connsiteY8" fmla="*/ 127097 h 279049"/>
              <a:gd name="connsiteX9" fmla="*/ 4599 w 250671"/>
              <a:gd name="connsiteY9" fmla="*/ 128043 h 279049"/>
              <a:gd name="connsiteX10" fmla="*/ 1761 w 250671"/>
              <a:gd name="connsiteY10" fmla="*/ 215541 h 279049"/>
              <a:gd name="connsiteX11" fmla="*/ 8383 w 250671"/>
              <a:gd name="connsiteY11" fmla="*/ 220271 h 279049"/>
              <a:gd name="connsiteX12" fmla="*/ 22572 w 250671"/>
              <a:gd name="connsiteY12" fmla="*/ 249122 h 279049"/>
              <a:gd name="connsiteX13" fmla="*/ 19261 w 250671"/>
              <a:gd name="connsiteY13" fmla="*/ 267094 h 279049"/>
              <a:gd name="connsiteX14" fmla="*/ 24464 w 250671"/>
              <a:gd name="connsiteY14" fmla="*/ 277973 h 279049"/>
              <a:gd name="connsiteX15" fmla="*/ 43382 w 250671"/>
              <a:gd name="connsiteY15" fmla="*/ 274662 h 279049"/>
              <a:gd name="connsiteX16" fmla="*/ 56625 w 250671"/>
              <a:gd name="connsiteY16" fmla="*/ 261419 h 279049"/>
              <a:gd name="connsiteX17" fmla="*/ 69395 w 250671"/>
              <a:gd name="connsiteY17" fmla="*/ 252432 h 279049"/>
              <a:gd name="connsiteX18" fmla="*/ 76490 w 250671"/>
              <a:gd name="connsiteY18" fmla="*/ 237771 h 279049"/>
              <a:gd name="connsiteX19" fmla="*/ 89260 w 250671"/>
              <a:gd name="connsiteY19" fmla="*/ 230676 h 279049"/>
              <a:gd name="connsiteX20" fmla="*/ 100138 w 250671"/>
              <a:gd name="connsiteY20" fmla="*/ 234460 h 279049"/>
              <a:gd name="connsiteX21" fmla="*/ 111962 w 250671"/>
              <a:gd name="connsiteY21" fmla="*/ 242973 h 279049"/>
              <a:gd name="connsiteX22" fmla="*/ 132773 w 250671"/>
              <a:gd name="connsiteY22" fmla="*/ 244392 h 279049"/>
              <a:gd name="connsiteX23" fmla="*/ 149799 w 250671"/>
              <a:gd name="connsiteY23" fmla="*/ 237297 h 279049"/>
              <a:gd name="connsiteX24" fmla="*/ 152637 w 250671"/>
              <a:gd name="connsiteY24" fmla="*/ 227838 h 279049"/>
              <a:gd name="connsiteX25" fmla="*/ 158312 w 250671"/>
              <a:gd name="connsiteY25" fmla="*/ 213649 h 279049"/>
              <a:gd name="connsiteX26" fmla="*/ 172501 w 250671"/>
              <a:gd name="connsiteY26" fmla="*/ 211284 h 279049"/>
              <a:gd name="connsiteX27" fmla="*/ 180542 w 250671"/>
              <a:gd name="connsiteY27" fmla="*/ 199933 h 279049"/>
              <a:gd name="connsiteX28" fmla="*/ 190001 w 250671"/>
              <a:gd name="connsiteY28" fmla="*/ 179596 h 279049"/>
              <a:gd name="connsiteX29" fmla="*/ 214595 w 250671"/>
              <a:gd name="connsiteY29" fmla="*/ 157367 h 279049"/>
              <a:gd name="connsiteX30" fmla="*/ 252432 w 250671"/>
              <a:gd name="connsiteY30" fmla="*/ 135137 h 279049"/>
              <a:gd name="connsiteX31" fmla="*/ 236352 w 250671"/>
              <a:gd name="connsiteY31" fmla="*/ 121421 h 279049"/>
              <a:gd name="connsiteX32" fmla="*/ 216487 w 250671"/>
              <a:gd name="connsiteY32" fmla="*/ 117165 h 279049"/>
              <a:gd name="connsiteX33" fmla="*/ 209393 w 250671"/>
              <a:gd name="connsiteY33" fmla="*/ 97773 h 279049"/>
              <a:gd name="connsiteX34" fmla="*/ 209866 w 250671"/>
              <a:gd name="connsiteY34" fmla="*/ 87368 h 279049"/>
              <a:gd name="connsiteX35" fmla="*/ 198988 w 250671"/>
              <a:gd name="connsiteY35" fmla="*/ 84057 h 279049"/>
              <a:gd name="connsiteX36" fmla="*/ 170610 w 250671"/>
              <a:gd name="connsiteY36" fmla="*/ 50950 h 279049"/>
              <a:gd name="connsiteX37" fmla="*/ 163042 w 250671"/>
              <a:gd name="connsiteY37" fmla="*/ 33450 h 279049"/>
              <a:gd name="connsiteX38" fmla="*/ 157840 w 250671"/>
              <a:gd name="connsiteY38" fmla="*/ 28247 h 279049"/>
              <a:gd name="connsiteX39" fmla="*/ 148853 w 250671"/>
              <a:gd name="connsiteY39" fmla="*/ 4126 h 2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0671" h="279049">
                <a:moveTo>
                  <a:pt x="148853" y="4126"/>
                </a:moveTo>
                <a:lnTo>
                  <a:pt x="144123" y="1761"/>
                </a:lnTo>
                <a:lnTo>
                  <a:pt x="128989" y="8856"/>
                </a:lnTo>
                <a:lnTo>
                  <a:pt x="121421" y="8856"/>
                </a:lnTo>
                <a:lnTo>
                  <a:pt x="103921" y="20680"/>
                </a:lnTo>
                <a:lnTo>
                  <a:pt x="94462" y="8383"/>
                </a:lnTo>
                <a:lnTo>
                  <a:pt x="53787" y="18788"/>
                </a:lnTo>
                <a:lnTo>
                  <a:pt x="34396" y="19734"/>
                </a:lnTo>
                <a:lnTo>
                  <a:pt x="30139" y="127097"/>
                </a:lnTo>
                <a:lnTo>
                  <a:pt x="4599" y="128043"/>
                </a:lnTo>
                <a:lnTo>
                  <a:pt x="1761" y="215541"/>
                </a:lnTo>
                <a:lnTo>
                  <a:pt x="8383" y="220271"/>
                </a:lnTo>
                <a:lnTo>
                  <a:pt x="22572" y="249122"/>
                </a:lnTo>
                <a:lnTo>
                  <a:pt x="19261" y="267094"/>
                </a:lnTo>
                <a:lnTo>
                  <a:pt x="24464" y="277973"/>
                </a:lnTo>
                <a:lnTo>
                  <a:pt x="43382" y="274662"/>
                </a:lnTo>
                <a:lnTo>
                  <a:pt x="56625" y="261419"/>
                </a:lnTo>
                <a:lnTo>
                  <a:pt x="69395" y="252432"/>
                </a:lnTo>
                <a:lnTo>
                  <a:pt x="76490" y="237771"/>
                </a:lnTo>
                <a:lnTo>
                  <a:pt x="89260" y="230676"/>
                </a:lnTo>
                <a:lnTo>
                  <a:pt x="100138" y="234460"/>
                </a:lnTo>
                <a:lnTo>
                  <a:pt x="111962" y="242973"/>
                </a:lnTo>
                <a:lnTo>
                  <a:pt x="132773" y="244392"/>
                </a:lnTo>
                <a:lnTo>
                  <a:pt x="149799" y="237297"/>
                </a:lnTo>
                <a:lnTo>
                  <a:pt x="152637" y="227838"/>
                </a:lnTo>
                <a:lnTo>
                  <a:pt x="158312" y="213649"/>
                </a:lnTo>
                <a:lnTo>
                  <a:pt x="172501" y="211284"/>
                </a:lnTo>
                <a:lnTo>
                  <a:pt x="180542" y="199933"/>
                </a:lnTo>
                <a:lnTo>
                  <a:pt x="190001" y="179596"/>
                </a:lnTo>
                <a:lnTo>
                  <a:pt x="214595" y="157367"/>
                </a:lnTo>
                <a:lnTo>
                  <a:pt x="252432" y="135137"/>
                </a:lnTo>
                <a:lnTo>
                  <a:pt x="236352" y="121421"/>
                </a:lnTo>
                <a:lnTo>
                  <a:pt x="216487" y="117165"/>
                </a:lnTo>
                <a:lnTo>
                  <a:pt x="209393" y="97773"/>
                </a:lnTo>
                <a:lnTo>
                  <a:pt x="209866" y="87368"/>
                </a:lnTo>
                <a:lnTo>
                  <a:pt x="198988" y="84057"/>
                </a:lnTo>
                <a:lnTo>
                  <a:pt x="170610" y="50950"/>
                </a:lnTo>
                <a:lnTo>
                  <a:pt x="163042" y="33450"/>
                </a:lnTo>
                <a:lnTo>
                  <a:pt x="157840" y="28247"/>
                </a:lnTo>
                <a:lnTo>
                  <a:pt x="148853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E30EF8-D6A6-4035-BC97-7BCB4A2735B1}"/>
              </a:ext>
            </a:extLst>
          </p:cNvPr>
          <p:cNvSpPr/>
          <p:nvPr/>
        </p:nvSpPr>
        <p:spPr>
          <a:xfrm>
            <a:off x="3788609" y="3282137"/>
            <a:ext cx="783818" cy="515661"/>
          </a:xfrm>
          <a:custGeom>
            <a:avLst/>
            <a:gdLst>
              <a:gd name="connsiteX0" fmla="*/ 251013 w 345264"/>
              <a:gd name="connsiteY0" fmla="*/ 77436 h 269589"/>
              <a:gd name="connsiteX1" fmla="*/ 248648 w 345264"/>
              <a:gd name="connsiteY1" fmla="*/ 76017 h 269589"/>
              <a:gd name="connsiteX2" fmla="*/ 239189 w 345264"/>
              <a:gd name="connsiteY2" fmla="*/ 67503 h 269589"/>
              <a:gd name="connsiteX3" fmla="*/ 237770 w 345264"/>
              <a:gd name="connsiteY3" fmla="*/ 58044 h 269589"/>
              <a:gd name="connsiteX4" fmla="*/ 241554 w 345264"/>
              <a:gd name="connsiteY4" fmla="*/ 45747 h 269589"/>
              <a:gd name="connsiteX5" fmla="*/ 241554 w 345264"/>
              <a:gd name="connsiteY5" fmla="*/ 33450 h 269589"/>
              <a:gd name="connsiteX6" fmla="*/ 225946 w 345264"/>
              <a:gd name="connsiteY6" fmla="*/ 14531 h 269589"/>
              <a:gd name="connsiteX7" fmla="*/ 222635 w 345264"/>
              <a:gd name="connsiteY7" fmla="*/ 1761 h 269589"/>
              <a:gd name="connsiteX8" fmla="*/ 206082 w 345264"/>
              <a:gd name="connsiteY8" fmla="*/ 6964 h 269589"/>
              <a:gd name="connsiteX9" fmla="*/ 192838 w 345264"/>
              <a:gd name="connsiteY9" fmla="*/ 18788 h 269589"/>
              <a:gd name="connsiteX10" fmla="*/ 173920 w 345264"/>
              <a:gd name="connsiteY10" fmla="*/ 51895 h 269589"/>
              <a:gd name="connsiteX11" fmla="*/ 149326 w 345264"/>
              <a:gd name="connsiteY11" fmla="*/ 65611 h 269589"/>
              <a:gd name="connsiteX12" fmla="*/ 123786 w 345264"/>
              <a:gd name="connsiteY12" fmla="*/ 63720 h 269589"/>
              <a:gd name="connsiteX13" fmla="*/ 116218 w 345264"/>
              <a:gd name="connsiteY13" fmla="*/ 66557 h 269589"/>
              <a:gd name="connsiteX14" fmla="*/ 119056 w 345264"/>
              <a:gd name="connsiteY14" fmla="*/ 77436 h 269589"/>
              <a:gd name="connsiteX15" fmla="*/ 105340 w 345264"/>
              <a:gd name="connsiteY15" fmla="*/ 87841 h 269589"/>
              <a:gd name="connsiteX16" fmla="*/ 94462 w 345264"/>
              <a:gd name="connsiteY16" fmla="*/ 99665 h 269589"/>
              <a:gd name="connsiteX17" fmla="*/ 60882 w 345264"/>
              <a:gd name="connsiteY17" fmla="*/ 111016 h 269589"/>
              <a:gd name="connsiteX18" fmla="*/ 54260 w 345264"/>
              <a:gd name="connsiteY18" fmla="*/ 104395 h 269589"/>
              <a:gd name="connsiteX19" fmla="*/ 50003 w 345264"/>
              <a:gd name="connsiteY19" fmla="*/ 103449 h 269589"/>
              <a:gd name="connsiteX20" fmla="*/ 45274 w 345264"/>
              <a:gd name="connsiteY20" fmla="*/ 111489 h 269589"/>
              <a:gd name="connsiteX21" fmla="*/ 23045 w 345264"/>
              <a:gd name="connsiteY21" fmla="*/ 113381 h 269589"/>
              <a:gd name="connsiteX22" fmla="*/ 10274 w 345264"/>
              <a:gd name="connsiteY22" fmla="*/ 144124 h 269589"/>
              <a:gd name="connsiteX23" fmla="*/ 3653 w 345264"/>
              <a:gd name="connsiteY23" fmla="*/ 149326 h 269589"/>
              <a:gd name="connsiteX24" fmla="*/ 1761 w 345264"/>
              <a:gd name="connsiteY24" fmla="*/ 172974 h 269589"/>
              <a:gd name="connsiteX25" fmla="*/ 4599 w 345264"/>
              <a:gd name="connsiteY25" fmla="*/ 185745 h 269589"/>
              <a:gd name="connsiteX26" fmla="*/ 2707 w 345264"/>
              <a:gd name="connsiteY26" fmla="*/ 194731 h 269589"/>
              <a:gd name="connsiteX27" fmla="*/ 15004 w 345264"/>
              <a:gd name="connsiteY27" fmla="*/ 210339 h 269589"/>
              <a:gd name="connsiteX28" fmla="*/ 17369 w 345264"/>
              <a:gd name="connsiteY28" fmla="*/ 221217 h 269589"/>
              <a:gd name="connsiteX29" fmla="*/ 27301 w 345264"/>
              <a:gd name="connsiteY29" fmla="*/ 236352 h 269589"/>
              <a:gd name="connsiteX30" fmla="*/ 39598 w 345264"/>
              <a:gd name="connsiteY30" fmla="*/ 246284 h 269589"/>
              <a:gd name="connsiteX31" fmla="*/ 41017 w 345264"/>
              <a:gd name="connsiteY31" fmla="*/ 260000 h 269589"/>
              <a:gd name="connsiteX32" fmla="*/ 43855 w 345264"/>
              <a:gd name="connsiteY32" fmla="*/ 268513 h 269589"/>
              <a:gd name="connsiteX33" fmla="*/ 57571 w 345264"/>
              <a:gd name="connsiteY33" fmla="*/ 240608 h 269589"/>
              <a:gd name="connsiteX34" fmla="*/ 73179 w 345264"/>
              <a:gd name="connsiteY34" fmla="*/ 224528 h 269589"/>
              <a:gd name="connsiteX35" fmla="*/ 91151 w 345264"/>
              <a:gd name="connsiteY35" fmla="*/ 229730 h 269589"/>
              <a:gd name="connsiteX36" fmla="*/ 108178 w 345264"/>
              <a:gd name="connsiteY36" fmla="*/ 231622 h 269589"/>
              <a:gd name="connsiteX37" fmla="*/ 110543 w 345264"/>
              <a:gd name="connsiteY37" fmla="*/ 210339 h 269589"/>
              <a:gd name="connsiteX38" fmla="*/ 120948 w 345264"/>
              <a:gd name="connsiteY38" fmla="*/ 195204 h 269589"/>
              <a:gd name="connsiteX39" fmla="*/ 135137 w 345264"/>
              <a:gd name="connsiteY39" fmla="*/ 185745 h 269589"/>
              <a:gd name="connsiteX40" fmla="*/ 156893 w 345264"/>
              <a:gd name="connsiteY40" fmla="*/ 195677 h 269589"/>
              <a:gd name="connsiteX41" fmla="*/ 173920 w 345264"/>
              <a:gd name="connsiteY41" fmla="*/ 207028 h 269589"/>
              <a:gd name="connsiteX42" fmla="*/ 193312 w 345264"/>
              <a:gd name="connsiteY42" fmla="*/ 209866 h 269589"/>
              <a:gd name="connsiteX43" fmla="*/ 213176 w 345264"/>
              <a:gd name="connsiteY43" fmla="*/ 215541 h 269589"/>
              <a:gd name="connsiteX44" fmla="*/ 220743 w 345264"/>
              <a:gd name="connsiteY44" fmla="*/ 197569 h 269589"/>
              <a:gd name="connsiteX45" fmla="*/ 224527 w 345264"/>
              <a:gd name="connsiteY45" fmla="*/ 195204 h 269589"/>
              <a:gd name="connsiteX46" fmla="*/ 236824 w 345264"/>
              <a:gd name="connsiteY46" fmla="*/ 198041 h 269589"/>
              <a:gd name="connsiteX47" fmla="*/ 266148 w 345264"/>
              <a:gd name="connsiteY47" fmla="*/ 183380 h 269589"/>
              <a:gd name="connsiteX48" fmla="*/ 276554 w 345264"/>
              <a:gd name="connsiteY48" fmla="*/ 189528 h 269589"/>
              <a:gd name="connsiteX49" fmla="*/ 285067 w 345264"/>
              <a:gd name="connsiteY49" fmla="*/ 188582 h 269589"/>
              <a:gd name="connsiteX50" fmla="*/ 289323 w 345264"/>
              <a:gd name="connsiteY50" fmla="*/ 181488 h 269589"/>
              <a:gd name="connsiteX51" fmla="*/ 298783 w 345264"/>
              <a:gd name="connsiteY51" fmla="*/ 178650 h 269589"/>
              <a:gd name="connsiteX52" fmla="*/ 319120 w 345264"/>
              <a:gd name="connsiteY52" fmla="*/ 181961 h 269589"/>
              <a:gd name="connsiteX53" fmla="*/ 336147 w 345264"/>
              <a:gd name="connsiteY53" fmla="*/ 182434 h 269589"/>
              <a:gd name="connsiteX54" fmla="*/ 344661 w 345264"/>
              <a:gd name="connsiteY54" fmla="*/ 179596 h 269589"/>
              <a:gd name="connsiteX55" fmla="*/ 340404 w 345264"/>
              <a:gd name="connsiteY55" fmla="*/ 169664 h 269589"/>
              <a:gd name="connsiteX56" fmla="*/ 320539 w 345264"/>
              <a:gd name="connsiteY56" fmla="*/ 157840 h 269589"/>
              <a:gd name="connsiteX57" fmla="*/ 313444 w 345264"/>
              <a:gd name="connsiteY57" fmla="*/ 139867 h 269589"/>
              <a:gd name="connsiteX58" fmla="*/ 302094 w 345264"/>
              <a:gd name="connsiteY58" fmla="*/ 127097 h 269589"/>
              <a:gd name="connsiteX59" fmla="*/ 284121 w 345264"/>
              <a:gd name="connsiteY59" fmla="*/ 111016 h 269589"/>
              <a:gd name="connsiteX60" fmla="*/ 283648 w 345264"/>
              <a:gd name="connsiteY60" fmla="*/ 101557 h 269589"/>
              <a:gd name="connsiteX61" fmla="*/ 268986 w 345264"/>
              <a:gd name="connsiteY61" fmla="*/ 89260 h 269589"/>
              <a:gd name="connsiteX62" fmla="*/ 251013 w 345264"/>
              <a:gd name="connsiteY62" fmla="*/ 77436 h 26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5264" h="269589">
                <a:moveTo>
                  <a:pt x="251013" y="77436"/>
                </a:moveTo>
                <a:lnTo>
                  <a:pt x="248648" y="76017"/>
                </a:lnTo>
                <a:lnTo>
                  <a:pt x="239189" y="67503"/>
                </a:lnTo>
                <a:lnTo>
                  <a:pt x="237770" y="58044"/>
                </a:lnTo>
                <a:lnTo>
                  <a:pt x="241554" y="45747"/>
                </a:lnTo>
                <a:lnTo>
                  <a:pt x="241554" y="33450"/>
                </a:lnTo>
                <a:lnTo>
                  <a:pt x="225946" y="14531"/>
                </a:lnTo>
                <a:lnTo>
                  <a:pt x="222635" y="1761"/>
                </a:lnTo>
                <a:lnTo>
                  <a:pt x="206082" y="6964"/>
                </a:lnTo>
                <a:lnTo>
                  <a:pt x="192838" y="18788"/>
                </a:lnTo>
                <a:lnTo>
                  <a:pt x="173920" y="51895"/>
                </a:lnTo>
                <a:lnTo>
                  <a:pt x="149326" y="65611"/>
                </a:lnTo>
                <a:lnTo>
                  <a:pt x="123786" y="63720"/>
                </a:lnTo>
                <a:lnTo>
                  <a:pt x="116218" y="66557"/>
                </a:lnTo>
                <a:lnTo>
                  <a:pt x="119056" y="77436"/>
                </a:lnTo>
                <a:lnTo>
                  <a:pt x="105340" y="87841"/>
                </a:lnTo>
                <a:lnTo>
                  <a:pt x="94462" y="99665"/>
                </a:lnTo>
                <a:lnTo>
                  <a:pt x="60882" y="111016"/>
                </a:lnTo>
                <a:lnTo>
                  <a:pt x="54260" y="104395"/>
                </a:lnTo>
                <a:lnTo>
                  <a:pt x="50003" y="103449"/>
                </a:lnTo>
                <a:lnTo>
                  <a:pt x="45274" y="111489"/>
                </a:lnTo>
                <a:lnTo>
                  <a:pt x="23045" y="113381"/>
                </a:lnTo>
                <a:lnTo>
                  <a:pt x="10274" y="144124"/>
                </a:lnTo>
                <a:lnTo>
                  <a:pt x="3653" y="149326"/>
                </a:lnTo>
                <a:lnTo>
                  <a:pt x="1761" y="172974"/>
                </a:lnTo>
                <a:lnTo>
                  <a:pt x="4599" y="185745"/>
                </a:lnTo>
                <a:lnTo>
                  <a:pt x="2707" y="194731"/>
                </a:lnTo>
                <a:lnTo>
                  <a:pt x="15004" y="210339"/>
                </a:lnTo>
                <a:lnTo>
                  <a:pt x="17369" y="221217"/>
                </a:lnTo>
                <a:lnTo>
                  <a:pt x="27301" y="236352"/>
                </a:lnTo>
                <a:lnTo>
                  <a:pt x="39598" y="246284"/>
                </a:lnTo>
                <a:lnTo>
                  <a:pt x="41017" y="260000"/>
                </a:lnTo>
                <a:lnTo>
                  <a:pt x="43855" y="268513"/>
                </a:lnTo>
                <a:lnTo>
                  <a:pt x="57571" y="240608"/>
                </a:lnTo>
                <a:lnTo>
                  <a:pt x="73179" y="224528"/>
                </a:lnTo>
                <a:lnTo>
                  <a:pt x="91151" y="229730"/>
                </a:lnTo>
                <a:lnTo>
                  <a:pt x="108178" y="231622"/>
                </a:lnTo>
                <a:lnTo>
                  <a:pt x="110543" y="210339"/>
                </a:lnTo>
                <a:lnTo>
                  <a:pt x="120948" y="195204"/>
                </a:lnTo>
                <a:lnTo>
                  <a:pt x="135137" y="185745"/>
                </a:lnTo>
                <a:lnTo>
                  <a:pt x="156893" y="195677"/>
                </a:lnTo>
                <a:lnTo>
                  <a:pt x="173920" y="207028"/>
                </a:lnTo>
                <a:lnTo>
                  <a:pt x="193312" y="209866"/>
                </a:lnTo>
                <a:lnTo>
                  <a:pt x="213176" y="215541"/>
                </a:lnTo>
                <a:lnTo>
                  <a:pt x="220743" y="197569"/>
                </a:lnTo>
                <a:lnTo>
                  <a:pt x="224527" y="195204"/>
                </a:lnTo>
                <a:lnTo>
                  <a:pt x="236824" y="198041"/>
                </a:lnTo>
                <a:lnTo>
                  <a:pt x="266148" y="183380"/>
                </a:lnTo>
                <a:lnTo>
                  <a:pt x="276554" y="189528"/>
                </a:lnTo>
                <a:lnTo>
                  <a:pt x="285067" y="188582"/>
                </a:lnTo>
                <a:lnTo>
                  <a:pt x="289323" y="181488"/>
                </a:lnTo>
                <a:lnTo>
                  <a:pt x="298783" y="178650"/>
                </a:lnTo>
                <a:lnTo>
                  <a:pt x="319120" y="181961"/>
                </a:lnTo>
                <a:lnTo>
                  <a:pt x="336147" y="182434"/>
                </a:lnTo>
                <a:lnTo>
                  <a:pt x="344661" y="179596"/>
                </a:lnTo>
                <a:lnTo>
                  <a:pt x="340404" y="169664"/>
                </a:lnTo>
                <a:lnTo>
                  <a:pt x="320539" y="157840"/>
                </a:lnTo>
                <a:lnTo>
                  <a:pt x="313444" y="139867"/>
                </a:lnTo>
                <a:lnTo>
                  <a:pt x="302094" y="127097"/>
                </a:lnTo>
                <a:lnTo>
                  <a:pt x="284121" y="111016"/>
                </a:lnTo>
                <a:lnTo>
                  <a:pt x="283648" y="101557"/>
                </a:lnTo>
                <a:lnTo>
                  <a:pt x="268986" y="89260"/>
                </a:lnTo>
                <a:lnTo>
                  <a:pt x="251013" y="7743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5830574-31E6-473A-9A8A-553E420B1920}"/>
              </a:ext>
            </a:extLst>
          </p:cNvPr>
          <p:cNvSpPr/>
          <p:nvPr/>
        </p:nvSpPr>
        <p:spPr>
          <a:xfrm>
            <a:off x="3241010" y="1177879"/>
            <a:ext cx="236218" cy="117606"/>
          </a:xfrm>
          <a:custGeom>
            <a:avLst/>
            <a:gdLst>
              <a:gd name="connsiteX0" fmla="*/ 84530 w 104052"/>
              <a:gd name="connsiteY0" fmla="*/ 10747 h 61485"/>
              <a:gd name="connsiteX1" fmla="*/ 58990 w 104052"/>
              <a:gd name="connsiteY1" fmla="*/ 1761 h 61485"/>
              <a:gd name="connsiteX2" fmla="*/ 54260 w 104052"/>
              <a:gd name="connsiteY2" fmla="*/ 8383 h 61485"/>
              <a:gd name="connsiteX3" fmla="*/ 34396 w 104052"/>
              <a:gd name="connsiteY3" fmla="*/ 8383 h 61485"/>
              <a:gd name="connsiteX4" fmla="*/ 28247 w 104052"/>
              <a:gd name="connsiteY4" fmla="*/ 13112 h 61485"/>
              <a:gd name="connsiteX5" fmla="*/ 17369 w 104052"/>
              <a:gd name="connsiteY5" fmla="*/ 10275 h 61485"/>
              <a:gd name="connsiteX6" fmla="*/ 18315 w 104052"/>
              <a:gd name="connsiteY6" fmla="*/ 17842 h 61485"/>
              <a:gd name="connsiteX7" fmla="*/ 1761 w 104052"/>
              <a:gd name="connsiteY7" fmla="*/ 34396 h 61485"/>
              <a:gd name="connsiteX8" fmla="*/ 1761 w 104052"/>
              <a:gd name="connsiteY8" fmla="*/ 47639 h 61485"/>
              <a:gd name="connsiteX9" fmla="*/ 13112 w 104052"/>
              <a:gd name="connsiteY9" fmla="*/ 43382 h 61485"/>
              <a:gd name="connsiteX10" fmla="*/ 21626 w 104052"/>
              <a:gd name="connsiteY10" fmla="*/ 56152 h 61485"/>
              <a:gd name="connsiteX11" fmla="*/ 32031 w 104052"/>
              <a:gd name="connsiteY11" fmla="*/ 62301 h 61485"/>
              <a:gd name="connsiteX12" fmla="*/ 43382 w 104052"/>
              <a:gd name="connsiteY12" fmla="*/ 60882 h 61485"/>
              <a:gd name="connsiteX13" fmla="*/ 56152 w 104052"/>
              <a:gd name="connsiteY13" fmla="*/ 50949 h 61485"/>
              <a:gd name="connsiteX14" fmla="*/ 60409 w 104052"/>
              <a:gd name="connsiteY14" fmla="*/ 55679 h 61485"/>
              <a:gd name="connsiteX15" fmla="*/ 71760 w 104052"/>
              <a:gd name="connsiteY15" fmla="*/ 54733 h 61485"/>
              <a:gd name="connsiteX16" fmla="*/ 76017 w 104052"/>
              <a:gd name="connsiteY16" fmla="*/ 42909 h 61485"/>
              <a:gd name="connsiteX17" fmla="*/ 93990 w 104052"/>
              <a:gd name="connsiteY17" fmla="*/ 46693 h 61485"/>
              <a:gd name="connsiteX18" fmla="*/ 103922 w 104052"/>
              <a:gd name="connsiteY18" fmla="*/ 41490 h 61485"/>
              <a:gd name="connsiteX19" fmla="*/ 105340 w 104052"/>
              <a:gd name="connsiteY19" fmla="*/ 29666 h 61485"/>
              <a:gd name="connsiteX20" fmla="*/ 93043 w 104052"/>
              <a:gd name="connsiteY20" fmla="*/ 28720 h 61485"/>
              <a:gd name="connsiteX21" fmla="*/ 82165 w 104052"/>
              <a:gd name="connsiteY21" fmla="*/ 23517 h 61485"/>
              <a:gd name="connsiteX22" fmla="*/ 85476 w 104052"/>
              <a:gd name="connsiteY22" fmla="*/ 15950 h 61485"/>
              <a:gd name="connsiteX23" fmla="*/ 84530 w 104052"/>
              <a:gd name="connsiteY23" fmla="*/ 10747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61485">
                <a:moveTo>
                  <a:pt x="84530" y="10747"/>
                </a:moveTo>
                <a:lnTo>
                  <a:pt x="58990" y="1761"/>
                </a:lnTo>
                <a:lnTo>
                  <a:pt x="54260" y="8383"/>
                </a:lnTo>
                <a:lnTo>
                  <a:pt x="34396" y="8383"/>
                </a:lnTo>
                <a:lnTo>
                  <a:pt x="28247" y="13112"/>
                </a:lnTo>
                <a:lnTo>
                  <a:pt x="17369" y="10275"/>
                </a:lnTo>
                <a:lnTo>
                  <a:pt x="18315" y="17842"/>
                </a:lnTo>
                <a:lnTo>
                  <a:pt x="1761" y="34396"/>
                </a:lnTo>
                <a:lnTo>
                  <a:pt x="1761" y="47639"/>
                </a:lnTo>
                <a:lnTo>
                  <a:pt x="13112" y="43382"/>
                </a:lnTo>
                <a:lnTo>
                  <a:pt x="21626" y="56152"/>
                </a:lnTo>
                <a:lnTo>
                  <a:pt x="32031" y="62301"/>
                </a:lnTo>
                <a:lnTo>
                  <a:pt x="43382" y="60882"/>
                </a:lnTo>
                <a:lnTo>
                  <a:pt x="56152" y="50949"/>
                </a:lnTo>
                <a:lnTo>
                  <a:pt x="60409" y="55679"/>
                </a:lnTo>
                <a:lnTo>
                  <a:pt x="71760" y="54733"/>
                </a:lnTo>
                <a:lnTo>
                  <a:pt x="76017" y="42909"/>
                </a:lnTo>
                <a:lnTo>
                  <a:pt x="93990" y="46693"/>
                </a:lnTo>
                <a:lnTo>
                  <a:pt x="103922" y="41490"/>
                </a:lnTo>
                <a:lnTo>
                  <a:pt x="105340" y="29666"/>
                </a:lnTo>
                <a:lnTo>
                  <a:pt x="93043" y="28720"/>
                </a:lnTo>
                <a:lnTo>
                  <a:pt x="82165" y="23517"/>
                </a:lnTo>
                <a:lnTo>
                  <a:pt x="85476" y="15950"/>
                </a:lnTo>
                <a:lnTo>
                  <a:pt x="84530" y="107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85C73C0-DA7D-4604-BAC3-616C06F050AF}"/>
              </a:ext>
            </a:extLst>
          </p:cNvPr>
          <p:cNvSpPr/>
          <p:nvPr/>
        </p:nvSpPr>
        <p:spPr>
          <a:xfrm>
            <a:off x="2400284" y="3317420"/>
            <a:ext cx="365066" cy="361867"/>
          </a:xfrm>
          <a:custGeom>
            <a:avLst/>
            <a:gdLst>
              <a:gd name="connsiteX0" fmla="*/ 86895 w 160807"/>
              <a:gd name="connsiteY0" fmla="*/ 6491 h 189185"/>
              <a:gd name="connsiteX1" fmla="*/ 76017 w 160807"/>
              <a:gd name="connsiteY1" fmla="*/ 10747 h 189185"/>
              <a:gd name="connsiteX2" fmla="*/ 69868 w 160807"/>
              <a:gd name="connsiteY2" fmla="*/ 14531 h 189185"/>
              <a:gd name="connsiteX3" fmla="*/ 65611 w 160807"/>
              <a:gd name="connsiteY3" fmla="*/ 1761 h 189185"/>
              <a:gd name="connsiteX4" fmla="*/ 58044 w 160807"/>
              <a:gd name="connsiteY4" fmla="*/ 5072 h 189185"/>
              <a:gd name="connsiteX5" fmla="*/ 53314 w 160807"/>
              <a:gd name="connsiteY5" fmla="*/ 4599 h 189185"/>
              <a:gd name="connsiteX6" fmla="*/ 48585 w 160807"/>
              <a:gd name="connsiteY6" fmla="*/ 13585 h 189185"/>
              <a:gd name="connsiteX7" fmla="*/ 28247 w 160807"/>
              <a:gd name="connsiteY7" fmla="*/ 13112 h 189185"/>
              <a:gd name="connsiteX8" fmla="*/ 20680 w 160807"/>
              <a:gd name="connsiteY8" fmla="*/ 8383 h 189185"/>
              <a:gd name="connsiteX9" fmla="*/ 17369 w 160807"/>
              <a:gd name="connsiteY9" fmla="*/ 11220 h 189185"/>
              <a:gd name="connsiteX10" fmla="*/ 12166 w 160807"/>
              <a:gd name="connsiteY10" fmla="*/ 13585 h 189185"/>
              <a:gd name="connsiteX11" fmla="*/ 9802 w 160807"/>
              <a:gd name="connsiteY11" fmla="*/ 23990 h 189185"/>
              <a:gd name="connsiteX12" fmla="*/ 15950 w 160807"/>
              <a:gd name="connsiteY12" fmla="*/ 36288 h 189185"/>
              <a:gd name="connsiteX13" fmla="*/ 22099 w 160807"/>
              <a:gd name="connsiteY13" fmla="*/ 60409 h 189185"/>
              <a:gd name="connsiteX14" fmla="*/ 12639 w 160807"/>
              <a:gd name="connsiteY14" fmla="*/ 64193 h 189185"/>
              <a:gd name="connsiteX15" fmla="*/ 9802 w 160807"/>
              <a:gd name="connsiteY15" fmla="*/ 68449 h 189185"/>
              <a:gd name="connsiteX16" fmla="*/ 11693 w 160807"/>
              <a:gd name="connsiteY16" fmla="*/ 74125 h 189185"/>
              <a:gd name="connsiteX17" fmla="*/ 10275 w 160807"/>
              <a:gd name="connsiteY17" fmla="*/ 87368 h 189185"/>
              <a:gd name="connsiteX18" fmla="*/ 6018 w 160807"/>
              <a:gd name="connsiteY18" fmla="*/ 87368 h 189185"/>
              <a:gd name="connsiteX19" fmla="*/ 4599 w 160807"/>
              <a:gd name="connsiteY19" fmla="*/ 95881 h 189185"/>
              <a:gd name="connsiteX20" fmla="*/ 7437 w 160807"/>
              <a:gd name="connsiteY20" fmla="*/ 110543 h 189185"/>
              <a:gd name="connsiteX21" fmla="*/ 1761 w 160807"/>
              <a:gd name="connsiteY21" fmla="*/ 123786 h 189185"/>
              <a:gd name="connsiteX22" fmla="*/ 9329 w 160807"/>
              <a:gd name="connsiteY22" fmla="*/ 132299 h 189185"/>
              <a:gd name="connsiteX23" fmla="*/ 17842 w 160807"/>
              <a:gd name="connsiteY23" fmla="*/ 134191 h 189185"/>
              <a:gd name="connsiteX24" fmla="*/ 28720 w 160807"/>
              <a:gd name="connsiteY24" fmla="*/ 146961 h 189185"/>
              <a:gd name="connsiteX25" fmla="*/ 29666 w 160807"/>
              <a:gd name="connsiteY25" fmla="*/ 158785 h 189185"/>
              <a:gd name="connsiteX26" fmla="*/ 27301 w 160807"/>
              <a:gd name="connsiteY26" fmla="*/ 162569 h 189185"/>
              <a:gd name="connsiteX27" fmla="*/ 24937 w 160807"/>
              <a:gd name="connsiteY27" fmla="*/ 187163 h 189185"/>
              <a:gd name="connsiteX28" fmla="*/ 30139 w 160807"/>
              <a:gd name="connsiteY28" fmla="*/ 188109 h 189185"/>
              <a:gd name="connsiteX29" fmla="*/ 56625 w 160807"/>
              <a:gd name="connsiteY29" fmla="*/ 176758 h 189185"/>
              <a:gd name="connsiteX30" fmla="*/ 75071 w 160807"/>
              <a:gd name="connsiteY30" fmla="*/ 168245 h 189185"/>
              <a:gd name="connsiteX31" fmla="*/ 106286 w 160807"/>
              <a:gd name="connsiteY31" fmla="*/ 163042 h 189185"/>
              <a:gd name="connsiteX32" fmla="*/ 123313 w 160807"/>
              <a:gd name="connsiteY32" fmla="*/ 162569 h 189185"/>
              <a:gd name="connsiteX33" fmla="*/ 141759 w 160807"/>
              <a:gd name="connsiteY33" fmla="*/ 168718 h 189185"/>
              <a:gd name="connsiteX34" fmla="*/ 154056 w 160807"/>
              <a:gd name="connsiteY34" fmla="*/ 168245 h 189185"/>
              <a:gd name="connsiteX35" fmla="*/ 155002 w 160807"/>
              <a:gd name="connsiteY35" fmla="*/ 156421 h 189185"/>
              <a:gd name="connsiteX36" fmla="*/ 143651 w 160807"/>
              <a:gd name="connsiteY36" fmla="*/ 130408 h 189185"/>
              <a:gd name="connsiteX37" fmla="*/ 150745 w 160807"/>
              <a:gd name="connsiteY37" fmla="*/ 96354 h 189185"/>
              <a:gd name="connsiteX38" fmla="*/ 161623 w 160807"/>
              <a:gd name="connsiteY38" fmla="*/ 71287 h 189185"/>
              <a:gd name="connsiteX39" fmla="*/ 155002 w 160807"/>
              <a:gd name="connsiteY39" fmla="*/ 28247 h 189185"/>
              <a:gd name="connsiteX40" fmla="*/ 137029 w 160807"/>
              <a:gd name="connsiteY40" fmla="*/ 20680 h 189185"/>
              <a:gd name="connsiteX41" fmla="*/ 124259 w 160807"/>
              <a:gd name="connsiteY41" fmla="*/ 21626 h 189185"/>
              <a:gd name="connsiteX42" fmla="*/ 115273 w 160807"/>
              <a:gd name="connsiteY42" fmla="*/ 29193 h 189185"/>
              <a:gd name="connsiteX43" fmla="*/ 103449 w 160807"/>
              <a:gd name="connsiteY43" fmla="*/ 23045 h 189185"/>
              <a:gd name="connsiteX44" fmla="*/ 98719 w 160807"/>
              <a:gd name="connsiteY44" fmla="*/ 13112 h 189185"/>
              <a:gd name="connsiteX45" fmla="*/ 86895 w 160807"/>
              <a:gd name="connsiteY45" fmla="*/ 6491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0807" h="189185">
                <a:moveTo>
                  <a:pt x="86895" y="6491"/>
                </a:moveTo>
                <a:lnTo>
                  <a:pt x="76017" y="10747"/>
                </a:lnTo>
                <a:lnTo>
                  <a:pt x="69868" y="14531"/>
                </a:lnTo>
                <a:lnTo>
                  <a:pt x="65611" y="1761"/>
                </a:lnTo>
                <a:lnTo>
                  <a:pt x="58044" y="5072"/>
                </a:lnTo>
                <a:lnTo>
                  <a:pt x="53314" y="4599"/>
                </a:lnTo>
                <a:lnTo>
                  <a:pt x="48585" y="13585"/>
                </a:lnTo>
                <a:lnTo>
                  <a:pt x="28247" y="13112"/>
                </a:lnTo>
                <a:lnTo>
                  <a:pt x="20680" y="8383"/>
                </a:lnTo>
                <a:lnTo>
                  <a:pt x="17369" y="11220"/>
                </a:lnTo>
                <a:lnTo>
                  <a:pt x="12166" y="13585"/>
                </a:lnTo>
                <a:lnTo>
                  <a:pt x="9802" y="23990"/>
                </a:lnTo>
                <a:lnTo>
                  <a:pt x="15950" y="36288"/>
                </a:lnTo>
                <a:lnTo>
                  <a:pt x="22099" y="60409"/>
                </a:lnTo>
                <a:lnTo>
                  <a:pt x="12639" y="64193"/>
                </a:lnTo>
                <a:lnTo>
                  <a:pt x="9802" y="68449"/>
                </a:lnTo>
                <a:lnTo>
                  <a:pt x="11693" y="74125"/>
                </a:lnTo>
                <a:lnTo>
                  <a:pt x="10275" y="87368"/>
                </a:lnTo>
                <a:lnTo>
                  <a:pt x="6018" y="87368"/>
                </a:lnTo>
                <a:lnTo>
                  <a:pt x="4599" y="95881"/>
                </a:lnTo>
                <a:lnTo>
                  <a:pt x="7437" y="110543"/>
                </a:lnTo>
                <a:lnTo>
                  <a:pt x="1761" y="123786"/>
                </a:lnTo>
                <a:lnTo>
                  <a:pt x="9329" y="132299"/>
                </a:lnTo>
                <a:lnTo>
                  <a:pt x="17842" y="134191"/>
                </a:lnTo>
                <a:lnTo>
                  <a:pt x="28720" y="146961"/>
                </a:lnTo>
                <a:lnTo>
                  <a:pt x="29666" y="158785"/>
                </a:lnTo>
                <a:lnTo>
                  <a:pt x="27301" y="162569"/>
                </a:lnTo>
                <a:lnTo>
                  <a:pt x="24937" y="187163"/>
                </a:lnTo>
                <a:lnTo>
                  <a:pt x="30139" y="188109"/>
                </a:lnTo>
                <a:lnTo>
                  <a:pt x="56625" y="176758"/>
                </a:lnTo>
                <a:lnTo>
                  <a:pt x="75071" y="168245"/>
                </a:lnTo>
                <a:lnTo>
                  <a:pt x="106286" y="163042"/>
                </a:lnTo>
                <a:lnTo>
                  <a:pt x="123313" y="162569"/>
                </a:lnTo>
                <a:lnTo>
                  <a:pt x="141759" y="168718"/>
                </a:lnTo>
                <a:lnTo>
                  <a:pt x="154056" y="168245"/>
                </a:lnTo>
                <a:lnTo>
                  <a:pt x="155002" y="156421"/>
                </a:lnTo>
                <a:lnTo>
                  <a:pt x="143651" y="130408"/>
                </a:lnTo>
                <a:lnTo>
                  <a:pt x="150745" y="96354"/>
                </a:lnTo>
                <a:lnTo>
                  <a:pt x="161623" y="71287"/>
                </a:lnTo>
                <a:lnTo>
                  <a:pt x="155002" y="28247"/>
                </a:lnTo>
                <a:lnTo>
                  <a:pt x="137029" y="20680"/>
                </a:lnTo>
                <a:lnTo>
                  <a:pt x="124259" y="21626"/>
                </a:lnTo>
                <a:lnTo>
                  <a:pt x="115273" y="29193"/>
                </a:lnTo>
                <a:lnTo>
                  <a:pt x="103449" y="23045"/>
                </a:lnTo>
                <a:lnTo>
                  <a:pt x="98719" y="13112"/>
                </a:lnTo>
                <a:lnTo>
                  <a:pt x="86895" y="64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6FA2DBF-5323-498D-9B09-D6896AB058A4}"/>
              </a:ext>
            </a:extLst>
          </p:cNvPr>
          <p:cNvSpPr/>
          <p:nvPr/>
        </p:nvSpPr>
        <p:spPr>
          <a:xfrm>
            <a:off x="3429986" y="3182623"/>
            <a:ext cx="461703" cy="642315"/>
          </a:xfrm>
          <a:custGeom>
            <a:avLst/>
            <a:gdLst>
              <a:gd name="connsiteX0" fmla="*/ 170609 w 203374"/>
              <a:gd name="connsiteY0" fmla="*/ 61355 h 335804"/>
              <a:gd name="connsiteX1" fmla="*/ 171556 w 203374"/>
              <a:gd name="connsiteY1" fmla="*/ 41017 h 335804"/>
              <a:gd name="connsiteX2" fmla="*/ 169191 w 203374"/>
              <a:gd name="connsiteY2" fmla="*/ 21153 h 335804"/>
              <a:gd name="connsiteX3" fmla="*/ 158785 w 203374"/>
              <a:gd name="connsiteY3" fmla="*/ 1761 h 335804"/>
              <a:gd name="connsiteX4" fmla="*/ 151218 w 203374"/>
              <a:gd name="connsiteY4" fmla="*/ 3653 h 335804"/>
              <a:gd name="connsiteX5" fmla="*/ 150272 w 203374"/>
              <a:gd name="connsiteY5" fmla="*/ 13112 h 335804"/>
              <a:gd name="connsiteX6" fmla="*/ 161150 w 203374"/>
              <a:gd name="connsiteY6" fmla="*/ 25409 h 335804"/>
              <a:gd name="connsiteX7" fmla="*/ 158312 w 203374"/>
              <a:gd name="connsiteY7" fmla="*/ 30612 h 335804"/>
              <a:gd name="connsiteX8" fmla="*/ 156893 w 203374"/>
              <a:gd name="connsiteY8" fmla="*/ 40544 h 335804"/>
              <a:gd name="connsiteX9" fmla="*/ 135137 w 203374"/>
              <a:gd name="connsiteY9" fmla="*/ 64193 h 335804"/>
              <a:gd name="connsiteX10" fmla="*/ 128043 w 203374"/>
              <a:gd name="connsiteY10" fmla="*/ 83111 h 335804"/>
              <a:gd name="connsiteX11" fmla="*/ 124732 w 203374"/>
              <a:gd name="connsiteY11" fmla="*/ 98719 h 335804"/>
              <a:gd name="connsiteX12" fmla="*/ 119056 w 203374"/>
              <a:gd name="connsiteY12" fmla="*/ 105341 h 335804"/>
              <a:gd name="connsiteX13" fmla="*/ 113854 w 203374"/>
              <a:gd name="connsiteY13" fmla="*/ 126624 h 335804"/>
              <a:gd name="connsiteX14" fmla="*/ 99665 w 203374"/>
              <a:gd name="connsiteY14" fmla="*/ 138921 h 335804"/>
              <a:gd name="connsiteX15" fmla="*/ 95881 w 203374"/>
              <a:gd name="connsiteY15" fmla="*/ 154056 h 335804"/>
              <a:gd name="connsiteX16" fmla="*/ 90205 w 203374"/>
              <a:gd name="connsiteY16" fmla="*/ 166353 h 335804"/>
              <a:gd name="connsiteX17" fmla="*/ 87841 w 203374"/>
              <a:gd name="connsiteY17" fmla="*/ 178650 h 335804"/>
              <a:gd name="connsiteX18" fmla="*/ 69395 w 203374"/>
              <a:gd name="connsiteY18" fmla="*/ 189055 h 335804"/>
              <a:gd name="connsiteX19" fmla="*/ 54260 w 203374"/>
              <a:gd name="connsiteY19" fmla="*/ 176758 h 335804"/>
              <a:gd name="connsiteX20" fmla="*/ 44328 w 203374"/>
              <a:gd name="connsiteY20" fmla="*/ 177231 h 335804"/>
              <a:gd name="connsiteX21" fmla="*/ 28720 w 203374"/>
              <a:gd name="connsiteY21" fmla="*/ 194731 h 335804"/>
              <a:gd name="connsiteX22" fmla="*/ 21153 w 203374"/>
              <a:gd name="connsiteY22" fmla="*/ 195204 h 335804"/>
              <a:gd name="connsiteX23" fmla="*/ 8383 w 203374"/>
              <a:gd name="connsiteY23" fmla="*/ 224055 h 335804"/>
              <a:gd name="connsiteX24" fmla="*/ 1761 w 203374"/>
              <a:gd name="connsiteY24" fmla="*/ 245338 h 335804"/>
              <a:gd name="connsiteX25" fmla="*/ 1761 w 203374"/>
              <a:gd name="connsiteY25" fmla="*/ 253851 h 335804"/>
              <a:gd name="connsiteX26" fmla="*/ 8383 w 203374"/>
              <a:gd name="connsiteY26" fmla="*/ 258108 h 335804"/>
              <a:gd name="connsiteX27" fmla="*/ 13585 w 203374"/>
              <a:gd name="connsiteY27" fmla="*/ 271351 h 335804"/>
              <a:gd name="connsiteX28" fmla="*/ 25882 w 203374"/>
              <a:gd name="connsiteY28" fmla="*/ 276554 h 335804"/>
              <a:gd name="connsiteX29" fmla="*/ 36287 w 203374"/>
              <a:gd name="connsiteY29" fmla="*/ 296418 h 335804"/>
              <a:gd name="connsiteX30" fmla="*/ 32504 w 203374"/>
              <a:gd name="connsiteY30" fmla="*/ 320066 h 335804"/>
              <a:gd name="connsiteX31" fmla="*/ 76016 w 203374"/>
              <a:gd name="connsiteY31" fmla="*/ 321012 h 335804"/>
              <a:gd name="connsiteX32" fmla="*/ 88313 w 203374"/>
              <a:gd name="connsiteY32" fmla="*/ 319121 h 335804"/>
              <a:gd name="connsiteX33" fmla="*/ 104394 w 203374"/>
              <a:gd name="connsiteY33" fmla="*/ 322904 h 335804"/>
              <a:gd name="connsiteX34" fmla="*/ 120475 w 203374"/>
              <a:gd name="connsiteY34" fmla="*/ 319121 h 335804"/>
              <a:gd name="connsiteX35" fmla="*/ 123786 w 203374"/>
              <a:gd name="connsiteY35" fmla="*/ 320539 h 335804"/>
              <a:gd name="connsiteX36" fmla="*/ 157367 w 203374"/>
              <a:gd name="connsiteY36" fmla="*/ 321958 h 335804"/>
              <a:gd name="connsiteX37" fmla="*/ 178650 w 203374"/>
              <a:gd name="connsiteY37" fmla="*/ 329999 h 335804"/>
              <a:gd name="connsiteX38" fmla="*/ 199933 w 203374"/>
              <a:gd name="connsiteY38" fmla="*/ 337093 h 335804"/>
              <a:gd name="connsiteX39" fmla="*/ 201825 w 203374"/>
              <a:gd name="connsiteY39" fmla="*/ 320539 h 335804"/>
              <a:gd name="connsiteX40" fmla="*/ 198987 w 203374"/>
              <a:gd name="connsiteY40" fmla="*/ 312026 h 335804"/>
              <a:gd name="connsiteX41" fmla="*/ 197569 w 203374"/>
              <a:gd name="connsiteY41" fmla="*/ 298310 h 335804"/>
              <a:gd name="connsiteX42" fmla="*/ 185271 w 203374"/>
              <a:gd name="connsiteY42" fmla="*/ 288378 h 335804"/>
              <a:gd name="connsiteX43" fmla="*/ 175339 w 203374"/>
              <a:gd name="connsiteY43" fmla="*/ 273243 h 335804"/>
              <a:gd name="connsiteX44" fmla="*/ 172974 w 203374"/>
              <a:gd name="connsiteY44" fmla="*/ 262365 h 335804"/>
              <a:gd name="connsiteX45" fmla="*/ 160677 w 203374"/>
              <a:gd name="connsiteY45" fmla="*/ 246757 h 335804"/>
              <a:gd name="connsiteX46" fmla="*/ 162569 w 203374"/>
              <a:gd name="connsiteY46" fmla="*/ 237771 h 335804"/>
              <a:gd name="connsiteX47" fmla="*/ 159731 w 203374"/>
              <a:gd name="connsiteY47" fmla="*/ 225001 h 335804"/>
              <a:gd name="connsiteX48" fmla="*/ 161623 w 203374"/>
              <a:gd name="connsiteY48" fmla="*/ 201352 h 335804"/>
              <a:gd name="connsiteX49" fmla="*/ 168245 w 203374"/>
              <a:gd name="connsiteY49" fmla="*/ 196150 h 335804"/>
              <a:gd name="connsiteX50" fmla="*/ 181015 w 203374"/>
              <a:gd name="connsiteY50" fmla="*/ 165407 h 335804"/>
              <a:gd name="connsiteX51" fmla="*/ 185271 w 203374"/>
              <a:gd name="connsiteY51" fmla="*/ 157367 h 335804"/>
              <a:gd name="connsiteX52" fmla="*/ 176758 w 203374"/>
              <a:gd name="connsiteY52" fmla="*/ 136556 h 335804"/>
              <a:gd name="connsiteX53" fmla="*/ 172974 w 203374"/>
              <a:gd name="connsiteY53" fmla="*/ 124259 h 335804"/>
              <a:gd name="connsiteX54" fmla="*/ 161150 w 203374"/>
              <a:gd name="connsiteY54" fmla="*/ 119056 h 335804"/>
              <a:gd name="connsiteX55" fmla="*/ 145543 w 203374"/>
              <a:gd name="connsiteY55" fmla="*/ 101557 h 335804"/>
              <a:gd name="connsiteX56" fmla="*/ 151218 w 203374"/>
              <a:gd name="connsiteY56" fmla="*/ 87368 h 335804"/>
              <a:gd name="connsiteX57" fmla="*/ 163042 w 203374"/>
              <a:gd name="connsiteY57" fmla="*/ 90206 h 335804"/>
              <a:gd name="connsiteX58" fmla="*/ 170609 w 203374"/>
              <a:gd name="connsiteY58" fmla="*/ 88314 h 335804"/>
              <a:gd name="connsiteX59" fmla="*/ 185271 w 203374"/>
              <a:gd name="connsiteY59" fmla="*/ 88787 h 335804"/>
              <a:gd name="connsiteX60" fmla="*/ 170609 w 203374"/>
              <a:gd name="connsiteY60" fmla="*/ 61355 h 3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03374" h="335804">
                <a:moveTo>
                  <a:pt x="170609" y="61355"/>
                </a:moveTo>
                <a:lnTo>
                  <a:pt x="171556" y="41017"/>
                </a:lnTo>
                <a:lnTo>
                  <a:pt x="169191" y="21153"/>
                </a:lnTo>
                <a:lnTo>
                  <a:pt x="158785" y="1761"/>
                </a:lnTo>
                <a:lnTo>
                  <a:pt x="151218" y="3653"/>
                </a:lnTo>
                <a:lnTo>
                  <a:pt x="150272" y="13112"/>
                </a:lnTo>
                <a:lnTo>
                  <a:pt x="161150" y="25409"/>
                </a:lnTo>
                <a:lnTo>
                  <a:pt x="158312" y="30612"/>
                </a:lnTo>
                <a:lnTo>
                  <a:pt x="156893" y="40544"/>
                </a:lnTo>
                <a:lnTo>
                  <a:pt x="135137" y="64193"/>
                </a:lnTo>
                <a:lnTo>
                  <a:pt x="128043" y="83111"/>
                </a:lnTo>
                <a:lnTo>
                  <a:pt x="124732" y="98719"/>
                </a:lnTo>
                <a:lnTo>
                  <a:pt x="119056" y="105341"/>
                </a:lnTo>
                <a:lnTo>
                  <a:pt x="113854" y="126624"/>
                </a:lnTo>
                <a:lnTo>
                  <a:pt x="99665" y="138921"/>
                </a:lnTo>
                <a:lnTo>
                  <a:pt x="95881" y="154056"/>
                </a:lnTo>
                <a:lnTo>
                  <a:pt x="90205" y="166353"/>
                </a:lnTo>
                <a:lnTo>
                  <a:pt x="87841" y="178650"/>
                </a:lnTo>
                <a:lnTo>
                  <a:pt x="69395" y="189055"/>
                </a:lnTo>
                <a:lnTo>
                  <a:pt x="54260" y="176758"/>
                </a:lnTo>
                <a:lnTo>
                  <a:pt x="44328" y="177231"/>
                </a:lnTo>
                <a:lnTo>
                  <a:pt x="28720" y="194731"/>
                </a:lnTo>
                <a:lnTo>
                  <a:pt x="21153" y="195204"/>
                </a:lnTo>
                <a:lnTo>
                  <a:pt x="8383" y="224055"/>
                </a:lnTo>
                <a:lnTo>
                  <a:pt x="1761" y="245338"/>
                </a:lnTo>
                <a:lnTo>
                  <a:pt x="1761" y="253851"/>
                </a:lnTo>
                <a:lnTo>
                  <a:pt x="8383" y="258108"/>
                </a:lnTo>
                <a:lnTo>
                  <a:pt x="13585" y="271351"/>
                </a:lnTo>
                <a:lnTo>
                  <a:pt x="25882" y="276554"/>
                </a:lnTo>
                <a:lnTo>
                  <a:pt x="36287" y="296418"/>
                </a:lnTo>
                <a:lnTo>
                  <a:pt x="32504" y="320066"/>
                </a:lnTo>
                <a:lnTo>
                  <a:pt x="76016" y="321012"/>
                </a:lnTo>
                <a:lnTo>
                  <a:pt x="88313" y="319121"/>
                </a:lnTo>
                <a:lnTo>
                  <a:pt x="104394" y="322904"/>
                </a:lnTo>
                <a:lnTo>
                  <a:pt x="120475" y="319121"/>
                </a:lnTo>
                <a:lnTo>
                  <a:pt x="123786" y="320539"/>
                </a:lnTo>
                <a:lnTo>
                  <a:pt x="157367" y="321958"/>
                </a:lnTo>
                <a:lnTo>
                  <a:pt x="178650" y="329999"/>
                </a:lnTo>
                <a:lnTo>
                  <a:pt x="199933" y="337093"/>
                </a:lnTo>
                <a:lnTo>
                  <a:pt x="201825" y="320539"/>
                </a:lnTo>
                <a:lnTo>
                  <a:pt x="198987" y="312026"/>
                </a:lnTo>
                <a:lnTo>
                  <a:pt x="197569" y="298310"/>
                </a:lnTo>
                <a:lnTo>
                  <a:pt x="185271" y="288378"/>
                </a:lnTo>
                <a:lnTo>
                  <a:pt x="175339" y="273243"/>
                </a:lnTo>
                <a:lnTo>
                  <a:pt x="172974" y="262365"/>
                </a:lnTo>
                <a:lnTo>
                  <a:pt x="160677" y="246757"/>
                </a:lnTo>
                <a:lnTo>
                  <a:pt x="162569" y="237771"/>
                </a:lnTo>
                <a:lnTo>
                  <a:pt x="159731" y="225001"/>
                </a:lnTo>
                <a:lnTo>
                  <a:pt x="161623" y="201352"/>
                </a:lnTo>
                <a:lnTo>
                  <a:pt x="168245" y="196150"/>
                </a:lnTo>
                <a:lnTo>
                  <a:pt x="181015" y="165407"/>
                </a:lnTo>
                <a:lnTo>
                  <a:pt x="185271" y="157367"/>
                </a:lnTo>
                <a:lnTo>
                  <a:pt x="176758" y="136556"/>
                </a:lnTo>
                <a:lnTo>
                  <a:pt x="172974" y="124259"/>
                </a:lnTo>
                <a:lnTo>
                  <a:pt x="161150" y="119056"/>
                </a:lnTo>
                <a:lnTo>
                  <a:pt x="145543" y="101557"/>
                </a:lnTo>
                <a:lnTo>
                  <a:pt x="151218" y="87368"/>
                </a:lnTo>
                <a:lnTo>
                  <a:pt x="163042" y="90206"/>
                </a:lnTo>
                <a:lnTo>
                  <a:pt x="170609" y="88314"/>
                </a:lnTo>
                <a:lnTo>
                  <a:pt x="185271" y="88787"/>
                </a:lnTo>
                <a:lnTo>
                  <a:pt x="170609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7267C0-1565-4B2F-8C2F-C636B5922065}"/>
              </a:ext>
            </a:extLst>
          </p:cNvPr>
          <p:cNvSpPr/>
          <p:nvPr/>
        </p:nvSpPr>
        <p:spPr>
          <a:xfrm>
            <a:off x="3651171" y="3620483"/>
            <a:ext cx="1148884" cy="1067509"/>
          </a:xfrm>
          <a:custGeom>
            <a:avLst/>
            <a:gdLst>
              <a:gd name="connsiteX0" fmla="*/ 379660 w 506072"/>
              <a:gd name="connsiteY0" fmla="*/ 5072 h 558098"/>
              <a:gd name="connsiteX1" fmla="*/ 359322 w 506072"/>
              <a:gd name="connsiteY1" fmla="*/ 1761 h 558098"/>
              <a:gd name="connsiteX2" fmla="*/ 349863 w 506072"/>
              <a:gd name="connsiteY2" fmla="*/ 4599 h 558098"/>
              <a:gd name="connsiteX3" fmla="*/ 345606 w 506072"/>
              <a:gd name="connsiteY3" fmla="*/ 11693 h 558098"/>
              <a:gd name="connsiteX4" fmla="*/ 337093 w 506072"/>
              <a:gd name="connsiteY4" fmla="*/ 12639 h 558098"/>
              <a:gd name="connsiteX5" fmla="*/ 326688 w 506072"/>
              <a:gd name="connsiteY5" fmla="*/ 6491 h 558098"/>
              <a:gd name="connsiteX6" fmla="*/ 297364 w 506072"/>
              <a:gd name="connsiteY6" fmla="*/ 21153 h 558098"/>
              <a:gd name="connsiteX7" fmla="*/ 285067 w 506072"/>
              <a:gd name="connsiteY7" fmla="*/ 18315 h 558098"/>
              <a:gd name="connsiteX8" fmla="*/ 281283 w 506072"/>
              <a:gd name="connsiteY8" fmla="*/ 20680 h 558098"/>
              <a:gd name="connsiteX9" fmla="*/ 273716 w 506072"/>
              <a:gd name="connsiteY9" fmla="*/ 38652 h 558098"/>
              <a:gd name="connsiteX10" fmla="*/ 253852 w 506072"/>
              <a:gd name="connsiteY10" fmla="*/ 32977 h 558098"/>
              <a:gd name="connsiteX11" fmla="*/ 234460 w 506072"/>
              <a:gd name="connsiteY11" fmla="*/ 30139 h 558098"/>
              <a:gd name="connsiteX12" fmla="*/ 217433 w 506072"/>
              <a:gd name="connsiteY12" fmla="*/ 18788 h 558098"/>
              <a:gd name="connsiteX13" fmla="*/ 195677 w 506072"/>
              <a:gd name="connsiteY13" fmla="*/ 8856 h 558098"/>
              <a:gd name="connsiteX14" fmla="*/ 181488 w 506072"/>
              <a:gd name="connsiteY14" fmla="*/ 18315 h 558098"/>
              <a:gd name="connsiteX15" fmla="*/ 171083 w 506072"/>
              <a:gd name="connsiteY15" fmla="*/ 33450 h 558098"/>
              <a:gd name="connsiteX16" fmla="*/ 168718 w 506072"/>
              <a:gd name="connsiteY16" fmla="*/ 54733 h 558098"/>
              <a:gd name="connsiteX17" fmla="*/ 167299 w 506072"/>
              <a:gd name="connsiteY17" fmla="*/ 72706 h 558098"/>
              <a:gd name="connsiteX18" fmla="*/ 159731 w 506072"/>
              <a:gd name="connsiteY18" fmla="*/ 88787 h 558098"/>
              <a:gd name="connsiteX19" fmla="*/ 154529 w 506072"/>
              <a:gd name="connsiteY19" fmla="*/ 107705 h 558098"/>
              <a:gd name="connsiteX20" fmla="*/ 151218 w 506072"/>
              <a:gd name="connsiteY20" fmla="*/ 134191 h 558098"/>
              <a:gd name="connsiteX21" fmla="*/ 152637 w 506072"/>
              <a:gd name="connsiteY21" fmla="*/ 151218 h 558098"/>
              <a:gd name="connsiteX22" fmla="*/ 148380 w 506072"/>
              <a:gd name="connsiteY22" fmla="*/ 161623 h 558098"/>
              <a:gd name="connsiteX23" fmla="*/ 147435 w 506072"/>
              <a:gd name="connsiteY23" fmla="*/ 172974 h 558098"/>
              <a:gd name="connsiteX24" fmla="*/ 144596 w 506072"/>
              <a:gd name="connsiteY24" fmla="*/ 182434 h 558098"/>
              <a:gd name="connsiteX25" fmla="*/ 127097 w 506072"/>
              <a:gd name="connsiteY25" fmla="*/ 197096 h 558098"/>
              <a:gd name="connsiteX26" fmla="*/ 114800 w 506072"/>
              <a:gd name="connsiteY26" fmla="*/ 212230 h 558098"/>
              <a:gd name="connsiteX27" fmla="*/ 102976 w 506072"/>
              <a:gd name="connsiteY27" fmla="*/ 241554 h 558098"/>
              <a:gd name="connsiteX28" fmla="*/ 103921 w 506072"/>
              <a:gd name="connsiteY28" fmla="*/ 266621 h 558098"/>
              <a:gd name="connsiteX29" fmla="*/ 97300 w 506072"/>
              <a:gd name="connsiteY29" fmla="*/ 276081 h 558098"/>
              <a:gd name="connsiteX30" fmla="*/ 81692 w 506072"/>
              <a:gd name="connsiteY30" fmla="*/ 290742 h 558098"/>
              <a:gd name="connsiteX31" fmla="*/ 65611 w 506072"/>
              <a:gd name="connsiteY31" fmla="*/ 309661 h 558098"/>
              <a:gd name="connsiteX32" fmla="*/ 56152 w 506072"/>
              <a:gd name="connsiteY32" fmla="*/ 304459 h 558098"/>
              <a:gd name="connsiteX33" fmla="*/ 54260 w 506072"/>
              <a:gd name="connsiteY33" fmla="*/ 295945 h 558098"/>
              <a:gd name="connsiteX34" fmla="*/ 39598 w 506072"/>
              <a:gd name="connsiteY34" fmla="*/ 295472 h 558098"/>
              <a:gd name="connsiteX35" fmla="*/ 30612 w 506072"/>
              <a:gd name="connsiteY35" fmla="*/ 306823 h 558098"/>
              <a:gd name="connsiteX36" fmla="*/ 23517 w 506072"/>
              <a:gd name="connsiteY36" fmla="*/ 303985 h 558098"/>
              <a:gd name="connsiteX37" fmla="*/ 14058 w 506072"/>
              <a:gd name="connsiteY37" fmla="*/ 310134 h 558098"/>
              <a:gd name="connsiteX38" fmla="*/ 9801 w 506072"/>
              <a:gd name="connsiteY38" fmla="*/ 318174 h 558098"/>
              <a:gd name="connsiteX39" fmla="*/ 8856 w 506072"/>
              <a:gd name="connsiteY39" fmla="*/ 330944 h 558098"/>
              <a:gd name="connsiteX40" fmla="*/ 1761 w 506072"/>
              <a:gd name="connsiteY40" fmla="*/ 334255 h 558098"/>
              <a:gd name="connsiteX41" fmla="*/ 5545 w 506072"/>
              <a:gd name="connsiteY41" fmla="*/ 343715 h 558098"/>
              <a:gd name="connsiteX42" fmla="*/ 16423 w 506072"/>
              <a:gd name="connsiteY42" fmla="*/ 339458 h 558098"/>
              <a:gd name="connsiteX43" fmla="*/ 24464 w 506072"/>
              <a:gd name="connsiteY43" fmla="*/ 339931 h 558098"/>
              <a:gd name="connsiteX44" fmla="*/ 33450 w 506072"/>
              <a:gd name="connsiteY44" fmla="*/ 336620 h 558098"/>
              <a:gd name="connsiteX45" fmla="*/ 111962 w 506072"/>
              <a:gd name="connsiteY45" fmla="*/ 337093 h 558098"/>
              <a:gd name="connsiteX46" fmla="*/ 118110 w 506072"/>
              <a:gd name="connsiteY46" fmla="*/ 359322 h 558098"/>
              <a:gd name="connsiteX47" fmla="*/ 125678 w 506072"/>
              <a:gd name="connsiteY47" fmla="*/ 377295 h 558098"/>
              <a:gd name="connsiteX48" fmla="*/ 131826 w 506072"/>
              <a:gd name="connsiteY48" fmla="*/ 387227 h 558098"/>
              <a:gd name="connsiteX49" fmla="*/ 141759 w 506072"/>
              <a:gd name="connsiteY49" fmla="*/ 402835 h 558098"/>
              <a:gd name="connsiteX50" fmla="*/ 159259 w 506072"/>
              <a:gd name="connsiteY50" fmla="*/ 400470 h 558098"/>
              <a:gd name="connsiteX51" fmla="*/ 168245 w 506072"/>
              <a:gd name="connsiteY51" fmla="*/ 396213 h 558098"/>
              <a:gd name="connsiteX52" fmla="*/ 182433 w 506072"/>
              <a:gd name="connsiteY52" fmla="*/ 400470 h 558098"/>
              <a:gd name="connsiteX53" fmla="*/ 186690 w 506072"/>
              <a:gd name="connsiteY53" fmla="*/ 392903 h 558098"/>
              <a:gd name="connsiteX54" fmla="*/ 193785 w 506072"/>
              <a:gd name="connsiteY54" fmla="*/ 375403 h 558098"/>
              <a:gd name="connsiteX55" fmla="*/ 209866 w 506072"/>
              <a:gd name="connsiteY55" fmla="*/ 373984 h 558098"/>
              <a:gd name="connsiteX56" fmla="*/ 211285 w 506072"/>
              <a:gd name="connsiteY56" fmla="*/ 368782 h 558098"/>
              <a:gd name="connsiteX57" fmla="*/ 225000 w 506072"/>
              <a:gd name="connsiteY57" fmla="*/ 368782 h 558098"/>
              <a:gd name="connsiteX58" fmla="*/ 222635 w 506072"/>
              <a:gd name="connsiteY58" fmla="*/ 379660 h 558098"/>
              <a:gd name="connsiteX59" fmla="*/ 254797 w 506072"/>
              <a:gd name="connsiteY59" fmla="*/ 379660 h 558098"/>
              <a:gd name="connsiteX60" fmla="*/ 254797 w 506072"/>
              <a:gd name="connsiteY60" fmla="*/ 398578 h 558098"/>
              <a:gd name="connsiteX61" fmla="*/ 260473 w 506072"/>
              <a:gd name="connsiteY61" fmla="*/ 409930 h 558098"/>
              <a:gd name="connsiteX62" fmla="*/ 256216 w 506072"/>
              <a:gd name="connsiteY62" fmla="*/ 427902 h 558098"/>
              <a:gd name="connsiteX63" fmla="*/ 257635 w 506072"/>
              <a:gd name="connsiteY63" fmla="*/ 446821 h 558098"/>
              <a:gd name="connsiteX64" fmla="*/ 266621 w 506072"/>
              <a:gd name="connsiteY64" fmla="*/ 457699 h 558098"/>
              <a:gd name="connsiteX65" fmla="*/ 264257 w 506072"/>
              <a:gd name="connsiteY65" fmla="*/ 493644 h 558098"/>
              <a:gd name="connsiteX66" fmla="*/ 270878 w 506072"/>
              <a:gd name="connsiteY66" fmla="*/ 490806 h 558098"/>
              <a:gd name="connsiteX67" fmla="*/ 282229 w 506072"/>
              <a:gd name="connsiteY67" fmla="*/ 491752 h 558098"/>
              <a:gd name="connsiteX68" fmla="*/ 298783 w 506072"/>
              <a:gd name="connsiteY68" fmla="*/ 487023 h 558098"/>
              <a:gd name="connsiteX69" fmla="*/ 311080 w 506072"/>
              <a:gd name="connsiteY69" fmla="*/ 488915 h 558098"/>
              <a:gd name="connsiteX70" fmla="*/ 320067 w 506072"/>
              <a:gd name="connsiteY70" fmla="*/ 489388 h 558098"/>
              <a:gd name="connsiteX71" fmla="*/ 321485 w 506072"/>
              <a:gd name="connsiteY71" fmla="*/ 498847 h 558098"/>
              <a:gd name="connsiteX72" fmla="*/ 333782 w 506072"/>
              <a:gd name="connsiteY72" fmla="*/ 498374 h 558098"/>
              <a:gd name="connsiteX73" fmla="*/ 350336 w 506072"/>
              <a:gd name="connsiteY73" fmla="*/ 501212 h 558098"/>
              <a:gd name="connsiteX74" fmla="*/ 358849 w 506072"/>
              <a:gd name="connsiteY74" fmla="*/ 514455 h 558098"/>
              <a:gd name="connsiteX75" fmla="*/ 380133 w 506072"/>
              <a:gd name="connsiteY75" fmla="*/ 518711 h 558098"/>
              <a:gd name="connsiteX76" fmla="*/ 396214 w 506072"/>
              <a:gd name="connsiteY76" fmla="*/ 509252 h 558098"/>
              <a:gd name="connsiteX77" fmla="*/ 401889 w 506072"/>
              <a:gd name="connsiteY77" fmla="*/ 525333 h 558098"/>
              <a:gd name="connsiteX78" fmla="*/ 422227 w 506072"/>
              <a:gd name="connsiteY78" fmla="*/ 529117 h 558098"/>
              <a:gd name="connsiteX79" fmla="*/ 431686 w 506072"/>
              <a:gd name="connsiteY79" fmla="*/ 542360 h 558098"/>
              <a:gd name="connsiteX80" fmla="*/ 441618 w 506072"/>
              <a:gd name="connsiteY80" fmla="*/ 558913 h 558098"/>
              <a:gd name="connsiteX81" fmla="*/ 461956 w 506072"/>
              <a:gd name="connsiteY81" fmla="*/ 558913 h 558098"/>
              <a:gd name="connsiteX82" fmla="*/ 460537 w 506072"/>
              <a:gd name="connsiteY82" fmla="*/ 526279 h 558098"/>
              <a:gd name="connsiteX83" fmla="*/ 453442 w 506072"/>
              <a:gd name="connsiteY83" fmla="*/ 531954 h 558098"/>
              <a:gd name="connsiteX84" fmla="*/ 434997 w 506072"/>
              <a:gd name="connsiteY84" fmla="*/ 520130 h 558098"/>
              <a:gd name="connsiteX85" fmla="*/ 428375 w 506072"/>
              <a:gd name="connsiteY85" fmla="*/ 514928 h 558098"/>
              <a:gd name="connsiteX86" fmla="*/ 432159 w 506072"/>
              <a:gd name="connsiteY86" fmla="*/ 484658 h 558098"/>
              <a:gd name="connsiteX87" fmla="*/ 437834 w 506072"/>
              <a:gd name="connsiteY87" fmla="*/ 449186 h 558098"/>
              <a:gd name="connsiteX88" fmla="*/ 432159 w 506072"/>
              <a:gd name="connsiteY88" fmla="*/ 435943 h 558098"/>
              <a:gd name="connsiteX89" fmla="*/ 439726 w 506072"/>
              <a:gd name="connsiteY89" fmla="*/ 416551 h 558098"/>
              <a:gd name="connsiteX90" fmla="*/ 447294 w 506072"/>
              <a:gd name="connsiteY90" fmla="*/ 413240 h 558098"/>
              <a:gd name="connsiteX91" fmla="*/ 482766 w 506072"/>
              <a:gd name="connsiteY91" fmla="*/ 408038 h 558098"/>
              <a:gd name="connsiteX92" fmla="*/ 487496 w 506072"/>
              <a:gd name="connsiteY92" fmla="*/ 409457 h 558098"/>
              <a:gd name="connsiteX93" fmla="*/ 488442 w 506072"/>
              <a:gd name="connsiteY93" fmla="*/ 404254 h 558098"/>
              <a:gd name="connsiteX94" fmla="*/ 481347 w 506072"/>
              <a:gd name="connsiteY94" fmla="*/ 396213 h 558098"/>
              <a:gd name="connsiteX95" fmla="*/ 478036 w 506072"/>
              <a:gd name="connsiteY95" fmla="*/ 379660 h 558098"/>
              <a:gd name="connsiteX96" fmla="*/ 461956 w 506072"/>
              <a:gd name="connsiteY96" fmla="*/ 363106 h 558098"/>
              <a:gd name="connsiteX97" fmla="*/ 453442 w 506072"/>
              <a:gd name="connsiteY97" fmla="*/ 341823 h 558098"/>
              <a:gd name="connsiteX98" fmla="*/ 458172 w 506072"/>
              <a:gd name="connsiteY98" fmla="*/ 329053 h 558098"/>
              <a:gd name="connsiteX99" fmla="*/ 451078 w 506072"/>
              <a:gd name="connsiteY99" fmla="*/ 312026 h 558098"/>
              <a:gd name="connsiteX100" fmla="*/ 456280 w 506072"/>
              <a:gd name="connsiteY100" fmla="*/ 263783 h 558098"/>
              <a:gd name="connsiteX101" fmla="*/ 456753 w 506072"/>
              <a:gd name="connsiteY101" fmla="*/ 264257 h 558098"/>
              <a:gd name="connsiteX102" fmla="*/ 456280 w 506072"/>
              <a:gd name="connsiteY102" fmla="*/ 259054 h 558098"/>
              <a:gd name="connsiteX103" fmla="*/ 449658 w 506072"/>
              <a:gd name="connsiteY103" fmla="*/ 245338 h 558098"/>
              <a:gd name="connsiteX104" fmla="*/ 452497 w 506072"/>
              <a:gd name="connsiteY104" fmla="*/ 228784 h 558098"/>
              <a:gd name="connsiteX105" fmla="*/ 456280 w 506072"/>
              <a:gd name="connsiteY105" fmla="*/ 226892 h 558098"/>
              <a:gd name="connsiteX106" fmla="*/ 457226 w 506072"/>
              <a:gd name="connsiteY106" fmla="*/ 208920 h 558098"/>
              <a:gd name="connsiteX107" fmla="*/ 464794 w 506072"/>
              <a:gd name="connsiteY107" fmla="*/ 200406 h 558098"/>
              <a:gd name="connsiteX108" fmla="*/ 465266 w 506072"/>
              <a:gd name="connsiteY108" fmla="*/ 177704 h 558098"/>
              <a:gd name="connsiteX109" fmla="*/ 471415 w 506072"/>
              <a:gd name="connsiteY109" fmla="*/ 166353 h 558098"/>
              <a:gd name="connsiteX110" fmla="*/ 472834 w 506072"/>
              <a:gd name="connsiteY110" fmla="*/ 142232 h 558098"/>
              <a:gd name="connsiteX111" fmla="*/ 478510 w 506072"/>
              <a:gd name="connsiteY111" fmla="*/ 128043 h 558098"/>
              <a:gd name="connsiteX112" fmla="*/ 488442 w 506072"/>
              <a:gd name="connsiteY112" fmla="*/ 112435 h 558098"/>
              <a:gd name="connsiteX113" fmla="*/ 498847 w 506072"/>
              <a:gd name="connsiteY113" fmla="*/ 104395 h 558098"/>
              <a:gd name="connsiteX114" fmla="*/ 507360 w 506072"/>
              <a:gd name="connsiteY114" fmla="*/ 93516 h 558098"/>
              <a:gd name="connsiteX115" fmla="*/ 496482 w 506072"/>
              <a:gd name="connsiteY115" fmla="*/ 89732 h 558098"/>
              <a:gd name="connsiteX116" fmla="*/ 497901 w 506072"/>
              <a:gd name="connsiteY116" fmla="*/ 54260 h 558098"/>
              <a:gd name="connsiteX117" fmla="*/ 497901 w 506072"/>
              <a:gd name="connsiteY117" fmla="*/ 54260 h 558098"/>
              <a:gd name="connsiteX118" fmla="*/ 474253 w 506072"/>
              <a:gd name="connsiteY118" fmla="*/ 34396 h 558098"/>
              <a:gd name="connsiteX119" fmla="*/ 467631 w 506072"/>
              <a:gd name="connsiteY119" fmla="*/ 21626 h 558098"/>
              <a:gd name="connsiteX120" fmla="*/ 452970 w 506072"/>
              <a:gd name="connsiteY120" fmla="*/ 27774 h 558098"/>
              <a:gd name="connsiteX121" fmla="*/ 440673 w 506072"/>
              <a:gd name="connsiteY121" fmla="*/ 25882 h 558098"/>
              <a:gd name="connsiteX122" fmla="*/ 433578 w 506072"/>
              <a:gd name="connsiteY122" fmla="*/ 31085 h 558098"/>
              <a:gd name="connsiteX123" fmla="*/ 421754 w 506072"/>
              <a:gd name="connsiteY123" fmla="*/ 27301 h 558098"/>
              <a:gd name="connsiteX124" fmla="*/ 405200 w 506072"/>
              <a:gd name="connsiteY124" fmla="*/ 2707 h 558098"/>
              <a:gd name="connsiteX125" fmla="*/ 396687 w 506072"/>
              <a:gd name="connsiteY125" fmla="*/ 5545 h 558098"/>
              <a:gd name="connsiteX126" fmla="*/ 379660 w 506072"/>
              <a:gd name="connsiteY126" fmla="*/ 5072 h 5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06072" h="558098">
                <a:moveTo>
                  <a:pt x="379660" y="5072"/>
                </a:moveTo>
                <a:lnTo>
                  <a:pt x="359322" y="1761"/>
                </a:lnTo>
                <a:lnTo>
                  <a:pt x="349863" y="4599"/>
                </a:lnTo>
                <a:lnTo>
                  <a:pt x="345606" y="11693"/>
                </a:lnTo>
                <a:lnTo>
                  <a:pt x="337093" y="12639"/>
                </a:lnTo>
                <a:lnTo>
                  <a:pt x="326688" y="6491"/>
                </a:lnTo>
                <a:lnTo>
                  <a:pt x="297364" y="21153"/>
                </a:lnTo>
                <a:lnTo>
                  <a:pt x="285067" y="18315"/>
                </a:lnTo>
                <a:lnTo>
                  <a:pt x="281283" y="20680"/>
                </a:lnTo>
                <a:lnTo>
                  <a:pt x="273716" y="38652"/>
                </a:lnTo>
                <a:lnTo>
                  <a:pt x="253852" y="32977"/>
                </a:lnTo>
                <a:lnTo>
                  <a:pt x="234460" y="30139"/>
                </a:lnTo>
                <a:lnTo>
                  <a:pt x="217433" y="18788"/>
                </a:lnTo>
                <a:lnTo>
                  <a:pt x="195677" y="8856"/>
                </a:lnTo>
                <a:lnTo>
                  <a:pt x="181488" y="18315"/>
                </a:lnTo>
                <a:lnTo>
                  <a:pt x="171083" y="33450"/>
                </a:lnTo>
                <a:lnTo>
                  <a:pt x="168718" y="54733"/>
                </a:lnTo>
                <a:lnTo>
                  <a:pt x="167299" y="72706"/>
                </a:lnTo>
                <a:lnTo>
                  <a:pt x="159731" y="88787"/>
                </a:lnTo>
                <a:lnTo>
                  <a:pt x="154529" y="107705"/>
                </a:lnTo>
                <a:lnTo>
                  <a:pt x="151218" y="134191"/>
                </a:lnTo>
                <a:lnTo>
                  <a:pt x="152637" y="151218"/>
                </a:lnTo>
                <a:lnTo>
                  <a:pt x="148380" y="161623"/>
                </a:lnTo>
                <a:lnTo>
                  <a:pt x="147435" y="172974"/>
                </a:lnTo>
                <a:lnTo>
                  <a:pt x="144596" y="182434"/>
                </a:lnTo>
                <a:lnTo>
                  <a:pt x="127097" y="197096"/>
                </a:lnTo>
                <a:lnTo>
                  <a:pt x="114800" y="212230"/>
                </a:lnTo>
                <a:lnTo>
                  <a:pt x="102976" y="241554"/>
                </a:lnTo>
                <a:lnTo>
                  <a:pt x="103921" y="266621"/>
                </a:lnTo>
                <a:lnTo>
                  <a:pt x="97300" y="276081"/>
                </a:lnTo>
                <a:lnTo>
                  <a:pt x="81692" y="290742"/>
                </a:lnTo>
                <a:lnTo>
                  <a:pt x="65611" y="309661"/>
                </a:lnTo>
                <a:lnTo>
                  <a:pt x="56152" y="304459"/>
                </a:lnTo>
                <a:lnTo>
                  <a:pt x="54260" y="295945"/>
                </a:lnTo>
                <a:lnTo>
                  <a:pt x="39598" y="295472"/>
                </a:lnTo>
                <a:lnTo>
                  <a:pt x="30612" y="306823"/>
                </a:lnTo>
                <a:lnTo>
                  <a:pt x="23517" y="303985"/>
                </a:lnTo>
                <a:lnTo>
                  <a:pt x="14058" y="310134"/>
                </a:lnTo>
                <a:lnTo>
                  <a:pt x="9801" y="318174"/>
                </a:lnTo>
                <a:lnTo>
                  <a:pt x="8856" y="330944"/>
                </a:lnTo>
                <a:lnTo>
                  <a:pt x="1761" y="334255"/>
                </a:lnTo>
                <a:lnTo>
                  <a:pt x="5545" y="343715"/>
                </a:lnTo>
                <a:lnTo>
                  <a:pt x="16423" y="339458"/>
                </a:lnTo>
                <a:lnTo>
                  <a:pt x="24464" y="339931"/>
                </a:lnTo>
                <a:lnTo>
                  <a:pt x="33450" y="336620"/>
                </a:lnTo>
                <a:lnTo>
                  <a:pt x="111962" y="337093"/>
                </a:lnTo>
                <a:lnTo>
                  <a:pt x="118110" y="359322"/>
                </a:lnTo>
                <a:lnTo>
                  <a:pt x="125678" y="377295"/>
                </a:lnTo>
                <a:lnTo>
                  <a:pt x="131826" y="387227"/>
                </a:lnTo>
                <a:lnTo>
                  <a:pt x="141759" y="402835"/>
                </a:lnTo>
                <a:lnTo>
                  <a:pt x="159259" y="400470"/>
                </a:lnTo>
                <a:lnTo>
                  <a:pt x="168245" y="396213"/>
                </a:lnTo>
                <a:lnTo>
                  <a:pt x="182433" y="400470"/>
                </a:lnTo>
                <a:lnTo>
                  <a:pt x="186690" y="392903"/>
                </a:lnTo>
                <a:lnTo>
                  <a:pt x="193785" y="375403"/>
                </a:lnTo>
                <a:lnTo>
                  <a:pt x="209866" y="373984"/>
                </a:lnTo>
                <a:lnTo>
                  <a:pt x="211285" y="368782"/>
                </a:lnTo>
                <a:lnTo>
                  <a:pt x="225000" y="368782"/>
                </a:lnTo>
                <a:lnTo>
                  <a:pt x="222635" y="379660"/>
                </a:lnTo>
                <a:lnTo>
                  <a:pt x="254797" y="379660"/>
                </a:lnTo>
                <a:lnTo>
                  <a:pt x="254797" y="398578"/>
                </a:lnTo>
                <a:lnTo>
                  <a:pt x="260473" y="409930"/>
                </a:lnTo>
                <a:lnTo>
                  <a:pt x="256216" y="427902"/>
                </a:lnTo>
                <a:lnTo>
                  <a:pt x="257635" y="446821"/>
                </a:lnTo>
                <a:lnTo>
                  <a:pt x="266621" y="457699"/>
                </a:lnTo>
                <a:lnTo>
                  <a:pt x="264257" y="493644"/>
                </a:lnTo>
                <a:lnTo>
                  <a:pt x="270878" y="490806"/>
                </a:lnTo>
                <a:lnTo>
                  <a:pt x="282229" y="491752"/>
                </a:lnTo>
                <a:lnTo>
                  <a:pt x="298783" y="487023"/>
                </a:lnTo>
                <a:lnTo>
                  <a:pt x="311080" y="488915"/>
                </a:lnTo>
                <a:lnTo>
                  <a:pt x="320067" y="489388"/>
                </a:lnTo>
                <a:lnTo>
                  <a:pt x="321485" y="498847"/>
                </a:lnTo>
                <a:lnTo>
                  <a:pt x="333782" y="498374"/>
                </a:lnTo>
                <a:lnTo>
                  <a:pt x="350336" y="501212"/>
                </a:lnTo>
                <a:lnTo>
                  <a:pt x="358849" y="514455"/>
                </a:lnTo>
                <a:lnTo>
                  <a:pt x="380133" y="518711"/>
                </a:lnTo>
                <a:lnTo>
                  <a:pt x="396214" y="509252"/>
                </a:lnTo>
                <a:lnTo>
                  <a:pt x="401889" y="525333"/>
                </a:lnTo>
                <a:lnTo>
                  <a:pt x="422227" y="529117"/>
                </a:lnTo>
                <a:lnTo>
                  <a:pt x="431686" y="542360"/>
                </a:lnTo>
                <a:lnTo>
                  <a:pt x="441618" y="558913"/>
                </a:lnTo>
                <a:lnTo>
                  <a:pt x="461956" y="558913"/>
                </a:lnTo>
                <a:lnTo>
                  <a:pt x="460537" y="526279"/>
                </a:lnTo>
                <a:lnTo>
                  <a:pt x="453442" y="531954"/>
                </a:lnTo>
                <a:lnTo>
                  <a:pt x="434997" y="520130"/>
                </a:lnTo>
                <a:lnTo>
                  <a:pt x="428375" y="514928"/>
                </a:lnTo>
                <a:lnTo>
                  <a:pt x="432159" y="484658"/>
                </a:lnTo>
                <a:lnTo>
                  <a:pt x="437834" y="449186"/>
                </a:lnTo>
                <a:lnTo>
                  <a:pt x="432159" y="435943"/>
                </a:lnTo>
                <a:lnTo>
                  <a:pt x="439726" y="416551"/>
                </a:lnTo>
                <a:lnTo>
                  <a:pt x="447294" y="413240"/>
                </a:lnTo>
                <a:lnTo>
                  <a:pt x="482766" y="408038"/>
                </a:lnTo>
                <a:lnTo>
                  <a:pt x="487496" y="409457"/>
                </a:lnTo>
                <a:lnTo>
                  <a:pt x="488442" y="404254"/>
                </a:lnTo>
                <a:lnTo>
                  <a:pt x="481347" y="396213"/>
                </a:lnTo>
                <a:lnTo>
                  <a:pt x="478036" y="379660"/>
                </a:lnTo>
                <a:lnTo>
                  <a:pt x="461956" y="363106"/>
                </a:lnTo>
                <a:lnTo>
                  <a:pt x="453442" y="341823"/>
                </a:lnTo>
                <a:lnTo>
                  <a:pt x="458172" y="329053"/>
                </a:lnTo>
                <a:lnTo>
                  <a:pt x="451078" y="312026"/>
                </a:lnTo>
                <a:lnTo>
                  <a:pt x="456280" y="263783"/>
                </a:lnTo>
                <a:lnTo>
                  <a:pt x="456753" y="264257"/>
                </a:lnTo>
                <a:lnTo>
                  <a:pt x="456280" y="259054"/>
                </a:lnTo>
                <a:lnTo>
                  <a:pt x="449658" y="245338"/>
                </a:lnTo>
                <a:lnTo>
                  <a:pt x="452497" y="228784"/>
                </a:lnTo>
                <a:lnTo>
                  <a:pt x="456280" y="226892"/>
                </a:lnTo>
                <a:lnTo>
                  <a:pt x="457226" y="208920"/>
                </a:lnTo>
                <a:lnTo>
                  <a:pt x="464794" y="200406"/>
                </a:lnTo>
                <a:lnTo>
                  <a:pt x="465266" y="177704"/>
                </a:lnTo>
                <a:lnTo>
                  <a:pt x="471415" y="166353"/>
                </a:lnTo>
                <a:lnTo>
                  <a:pt x="472834" y="142232"/>
                </a:lnTo>
                <a:lnTo>
                  <a:pt x="478510" y="128043"/>
                </a:lnTo>
                <a:lnTo>
                  <a:pt x="488442" y="112435"/>
                </a:lnTo>
                <a:lnTo>
                  <a:pt x="498847" y="104395"/>
                </a:lnTo>
                <a:lnTo>
                  <a:pt x="507360" y="93516"/>
                </a:lnTo>
                <a:lnTo>
                  <a:pt x="496482" y="89732"/>
                </a:lnTo>
                <a:lnTo>
                  <a:pt x="497901" y="54260"/>
                </a:lnTo>
                <a:lnTo>
                  <a:pt x="497901" y="54260"/>
                </a:lnTo>
                <a:lnTo>
                  <a:pt x="474253" y="34396"/>
                </a:lnTo>
                <a:lnTo>
                  <a:pt x="467631" y="21626"/>
                </a:lnTo>
                <a:lnTo>
                  <a:pt x="452970" y="27774"/>
                </a:lnTo>
                <a:lnTo>
                  <a:pt x="440673" y="25882"/>
                </a:lnTo>
                <a:lnTo>
                  <a:pt x="433578" y="31085"/>
                </a:lnTo>
                <a:lnTo>
                  <a:pt x="421754" y="27301"/>
                </a:lnTo>
                <a:lnTo>
                  <a:pt x="405200" y="2707"/>
                </a:lnTo>
                <a:lnTo>
                  <a:pt x="396687" y="5545"/>
                </a:lnTo>
                <a:lnTo>
                  <a:pt x="379660" y="50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C000D1B-1905-41E4-AE54-35D83B54A7C2}"/>
              </a:ext>
            </a:extLst>
          </p:cNvPr>
          <p:cNvSpPr/>
          <p:nvPr/>
        </p:nvSpPr>
        <p:spPr>
          <a:xfrm>
            <a:off x="3586748" y="3708235"/>
            <a:ext cx="450964" cy="506614"/>
          </a:xfrm>
          <a:custGeom>
            <a:avLst/>
            <a:gdLst>
              <a:gd name="connsiteX0" fmla="*/ 197096 w 198645"/>
              <a:gd name="connsiteY0" fmla="*/ 8856 h 264860"/>
              <a:gd name="connsiteX1" fmla="*/ 180069 w 198645"/>
              <a:gd name="connsiteY1" fmla="*/ 6964 h 264860"/>
              <a:gd name="connsiteX2" fmla="*/ 162096 w 198645"/>
              <a:gd name="connsiteY2" fmla="*/ 1761 h 264860"/>
              <a:gd name="connsiteX3" fmla="*/ 146488 w 198645"/>
              <a:gd name="connsiteY3" fmla="*/ 17842 h 264860"/>
              <a:gd name="connsiteX4" fmla="*/ 132772 w 198645"/>
              <a:gd name="connsiteY4" fmla="*/ 45747 h 264860"/>
              <a:gd name="connsiteX5" fmla="*/ 130881 w 198645"/>
              <a:gd name="connsiteY5" fmla="*/ 62301 h 264860"/>
              <a:gd name="connsiteX6" fmla="*/ 109597 w 198645"/>
              <a:gd name="connsiteY6" fmla="*/ 55206 h 264860"/>
              <a:gd name="connsiteX7" fmla="*/ 88314 w 198645"/>
              <a:gd name="connsiteY7" fmla="*/ 47166 h 264860"/>
              <a:gd name="connsiteX8" fmla="*/ 54733 w 198645"/>
              <a:gd name="connsiteY8" fmla="*/ 45747 h 264860"/>
              <a:gd name="connsiteX9" fmla="*/ 52842 w 198645"/>
              <a:gd name="connsiteY9" fmla="*/ 58990 h 264860"/>
              <a:gd name="connsiteX10" fmla="*/ 59936 w 198645"/>
              <a:gd name="connsiteY10" fmla="*/ 74598 h 264860"/>
              <a:gd name="connsiteX11" fmla="*/ 79800 w 198645"/>
              <a:gd name="connsiteY11" fmla="*/ 72233 h 264860"/>
              <a:gd name="connsiteX12" fmla="*/ 86422 w 198645"/>
              <a:gd name="connsiteY12" fmla="*/ 77908 h 264860"/>
              <a:gd name="connsiteX13" fmla="*/ 75071 w 198645"/>
              <a:gd name="connsiteY13" fmla="*/ 112908 h 264860"/>
              <a:gd name="connsiteX14" fmla="*/ 87841 w 198645"/>
              <a:gd name="connsiteY14" fmla="*/ 130880 h 264860"/>
              <a:gd name="connsiteX15" fmla="*/ 90679 w 198645"/>
              <a:gd name="connsiteY15" fmla="*/ 154056 h 264860"/>
              <a:gd name="connsiteX16" fmla="*/ 86895 w 198645"/>
              <a:gd name="connsiteY16" fmla="*/ 174393 h 264860"/>
              <a:gd name="connsiteX17" fmla="*/ 78855 w 198645"/>
              <a:gd name="connsiteY17" fmla="*/ 188582 h 264860"/>
              <a:gd name="connsiteX18" fmla="*/ 55679 w 198645"/>
              <a:gd name="connsiteY18" fmla="*/ 187163 h 264860"/>
              <a:gd name="connsiteX19" fmla="*/ 41490 w 198645"/>
              <a:gd name="connsiteY19" fmla="*/ 172974 h 264860"/>
              <a:gd name="connsiteX20" fmla="*/ 39126 w 198645"/>
              <a:gd name="connsiteY20" fmla="*/ 186217 h 264860"/>
              <a:gd name="connsiteX21" fmla="*/ 21153 w 198645"/>
              <a:gd name="connsiteY21" fmla="*/ 190001 h 264860"/>
              <a:gd name="connsiteX22" fmla="*/ 12166 w 198645"/>
              <a:gd name="connsiteY22" fmla="*/ 197568 h 264860"/>
              <a:gd name="connsiteX23" fmla="*/ 22099 w 198645"/>
              <a:gd name="connsiteY23" fmla="*/ 217433 h 264860"/>
              <a:gd name="connsiteX24" fmla="*/ 1761 w 198645"/>
              <a:gd name="connsiteY24" fmla="*/ 233987 h 264860"/>
              <a:gd name="connsiteX25" fmla="*/ 23517 w 198645"/>
              <a:gd name="connsiteY25" fmla="*/ 265675 h 264860"/>
              <a:gd name="connsiteX26" fmla="*/ 33923 w 198645"/>
              <a:gd name="connsiteY26" fmla="*/ 252905 h 264860"/>
              <a:gd name="connsiteX27" fmla="*/ 42436 w 198645"/>
              <a:gd name="connsiteY27" fmla="*/ 247703 h 264860"/>
              <a:gd name="connsiteX28" fmla="*/ 51895 w 198645"/>
              <a:gd name="connsiteY28" fmla="*/ 258108 h 264860"/>
              <a:gd name="connsiteX29" fmla="*/ 58990 w 198645"/>
              <a:gd name="connsiteY29" fmla="*/ 260946 h 264860"/>
              <a:gd name="connsiteX30" fmla="*/ 67976 w 198645"/>
              <a:gd name="connsiteY30" fmla="*/ 249594 h 264860"/>
              <a:gd name="connsiteX31" fmla="*/ 82638 w 198645"/>
              <a:gd name="connsiteY31" fmla="*/ 250068 h 264860"/>
              <a:gd name="connsiteX32" fmla="*/ 84530 w 198645"/>
              <a:gd name="connsiteY32" fmla="*/ 258581 h 264860"/>
              <a:gd name="connsiteX33" fmla="*/ 93989 w 198645"/>
              <a:gd name="connsiteY33" fmla="*/ 263783 h 264860"/>
              <a:gd name="connsiteX34" fmla="*/ 110070 w 198645"/>
              <a:gd name="connsiteY34" fmla="*/ 244865 h 264860"/>
              <a:gd name="connsiteX35" fmla="*/ 125678 w 198645"/>
              <a:gd name="connsiteY35" fmla="*/ 230203 h 264860"/>
              <a:gd name="connsiteX36" fmla="*/ 132299 w 198645"/>
              <a:gd name="connsiteY36" fmla="*/ 220744 h 264860"/>
              <a:gd name="connsiteX37" fmla="*/ 131354 w 198645"/>
              <a:gd name="connsiteY37" fmla="*/ 195677 h 264860"/>
              <a:gd name="connsiteX38" fmla="*/ 143178 w 198645"/>
              <a:gd name="connsiteY38" fmla="*/ 166353 h 264860"/>
              <a:gd name="connsiteX39" fmla="*/ 155475 w 198645"/>
              <a:gd name="connsiteY39" fmla="*/ 151218 h 264860"/>
              <a:gd name="connsiteX40" fmla="*/ 172974 w 198645"/>
              <a:gd name="connsiteY40" fmla="*/ 136556 h 264860"/>
              <a:gd name="connsiteX41" fmla="*/ 175812 w 198645"/>
              <a:gd name="connsiteY41" fmla="*/ 127097 h 264860"/>
              <a:gd name="connsiteX42" fmla="*/ 176758 w 198645"/>
              <a:gd name="connsiteY42" fmla="*/ 115746 h 264860"/>
              <a:gd name="connsiteX43" fmla="*/ 181015 w 198645"/>
              <a:gd name="connsiteY43" fmla="*/ 105340 h 264860"/>
              <a:gd name="connsiteX44" fmla="*/ 179596 w 198645"/>
              <a:gd name="connsiteY44" fmla="*/ 88314 h 264860"/>
              <a:gd name="connsiteX45" fmla="*/ 182907 w 198645"/>
              <a:gd name="connsiteY45" fmla="*/ 61827 h 264860"/>
              <a:gd name="connsiteX46" fmla="*/ 188109 w 198645"/>
              <a:gd name="connsiteY46" fmla="*/ 42909 h 264860"/>
              <a:gd name="connsiteX47" fmla="*/ 195677 w 198645"/>
              <a:gd name="connsiteY47" fmla="*/ 26828 h 264860"/>
              <a:gd name="connsiteX48" fmla="*/ 197096 w 198645"/>
              <a:gd name="connsiteY48" fmla="*/ 8856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8645" h="264860">
                <a:moveTo>
                  <a:pt x="197096" y="8856"/>
                </a:moveTo>
                <a:lnTo>
                  <a:pt x="180069" y="6964"/>
                </a:lnTo>
                <a:lnTo>
                  <a:pt x="162096" y="1761"/>
                </a:lnTo>
                <a:lnTo>
                  <a:pt x="146488" y="17842"/>
                </a:lnTo>
                <a:lnTo>
                  <a:pt x="132772" y="45747"/>
                </a:lnTo>
                <a:lnTo>
                  <a:pt x="130881" y="62301"/>
                </a:lnTo>
                <a:lnTo>
                  <a:pt x="109597" y="55206"/>
                </a:lnTo>
                <a:lnTo>
                  <a:pt x="88314" y="47166"/>
                </a:lnTo>
                <a:lnTo>
                  <a:pt x="54733" y="45747"/>
                </a:lnTo>
                <a:lnTo>
                  <a:pt x="52842" y="58990"/>
                </a:lnTo>
                <a:lnTo>
                  <a:pt x="59936" y="74598"/>
                </a:lnTo>
                <a:lnTo>
                  <a:pt x="79800" y="72233"/>
                </a:lnTo>
                <a:lnTo>
                  <a:pt x="86422" y="77908"/>
                </a:lnTo>
                <a:lnTo>
                  <a:pt x="75071" y="112908"/>
                </a:lnTo>
                <a:lnTo>
                  <a:pt x="87841" y="130880"/>
                </a:lnTo>
                <a:lnTo>
                  <a:pt x="90679" y="154056"/>
                </a:lnTo>
                <a:lnTo>
                  <a:pt x="86895" y="174393"/>
                </a:lnTo>
                <a:lnTo>
                  <a:pt x="78855" y="188582"/>
                </a:lnTo>
                <a:lnTo>
                  <a:pt x="55679" y="187163"/>
                </a:lnTo>
                <a:lnTo>
                  <a:pt x="41490" y="172974"/>
                </a:lnTo>
                <a:lnTo>
                  <a:pt x="39126" y="186217"/>
                </a:lnTo>
                <a:lnTo>
                  <a:pt x="21153" y="190001"/>
                </a:lnTo>
                <a:lnTo>
                  <a:pt x="12166" y="197568"/>
                </a:lnTo>
                <a:lnTo>
                  <a:pt x="22099" y="217433"/>
                </a:lnTo>
                <a:lnTo>
                  <a:pt x="1761" y="233987"/>
                </a:lnTo>
                <a:lnTo>
                  <a:pt x="23517" y="265675"/>
                </a:lnTo>
                <a:lnTo>
                  <a:pt x="33923" y="252905"/>
                </a:lnTo>
                <a:lnTo>
                  <a:pt x="42436" y="247703"/>
                </a:lnTo>
                <a:lnTo>
                  <a:pt x="51895" y="258108"/>
                </a:lnTo>
                <a:lnTo>
                  <a:pt x="58990" y="260946"/>
                </a:lnTo>
                <a:lnTo>
                  <a:pt x="67976" y="249594"/>
                </a:lnTo>
                <a:lnTo>
                  <a:pt x="82638" y="250068"/>
                </a:lnTo>
                <a:lnTo>
                  <a:pt x="84530" y="258581"/>
                </a:lnTo>
                <a:lnTo>
                  <a:pt x="93989" y="263783"/>
                </a:lnTo>
                <a:lnTo>
                  <a:pt x="110070" y="244865"/>
                </a:lnTo>
                <a:lnTo>
                  <a:pt x="125678" y="230203"/>
                </a:lnTo>
                <a:lnTo>
                  <a:pt x="132299" y="220744"/>
                </a:lnTo>
                <a:lnTo>
                  <a:pt x="131354" y="195677"/>
                </a:lnTo>
                <a:lnTo>
                  <a:pt x="143178" y="166353"/>
                </a:lnTo>
                <a:lnTo>
                  <a:pt x="155475" y="151218"/>
                </a:lnTo>
                <a:lnTo>
                  <a:pt x="172974" y="136556"/>
                </a:lnTo>
                <a:lnTo>
                  <a:pt x="175812" y="127097"/>
                </a:lnTo>
                <a:lnTo>
                  <a:pt x="176758" y="115746"/>
                </a:lnTo>
                <a:lnTo>
                  <a:pt x="181015" y="105340"/>
                </a:lnTo>
                <a:lnTo>
                  <a:pt x="179596" y="88314"/>
                </a:lnTo>
                <a:lnTo>
                  <a:pt x="182907" y="61827"/>
                </a:lnTo>
                <a:lnTo>
                  <a:pt x="188109" y="42909"/>
                </a:lnTo>
                <a:lnTo>
                  <a:pt x="195677" y="26828"/>
                </a:lnTo>
                <a:lnTo>
                  <a:pt x="197096" y="885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79C0F9A-007B-4BB6-BCA9-6E07A7C2725D}"/>
              </a:ext>
            </a:extLst>
          </p:cNvPr>
          <p:cNvSpPr/>
          <p:nvPr/>
        </p:nvSpPr>
        <p:spPr>
          <a:xfrm>
            <a:off x="3557759" y="994231"/>
            <a:ext cx="354328" cy="144746"/>
          </a:xfrm>
          <a:custGeom>
            <a:avLst/>
            <a:gdLst>
              <a:gd name="connsiteX0" fmla="*/ 63719 w 156078"/>
              <a:gd name="connsiteY0" fmla="*/ 2234 h 75674"/>
              <a:gd name="connsiteX1" fmla="*/ 53787 w 156078"/>
              <a:gd name="connsiteY1" fmla="*/ 5072 h 75674"/>
              <a:gd name="connsiteX2" fmla="*/ 47166 w 156078"/>
              <a:gd name="connsiteY2" fmla="*/ 1761 h 75674"/>
              <a:gd name="connsiteX3" fmla="*/ 41963 w 156078"/>
              <a:gd name="connsiteY3" fmla="*/ 7437 h 75674"/>
              <a:gd name="connsiteX4" fmla="*/ 25882 w 156078"/>
              <a:gd name="connsiteY4" fmla="*/ 13112 h 75674"/>
              <a:gd name="connsiteX5" fmla="*/ 17842 w 156078"/>
              <a:gd name="connsiteY5" fmla="*/ 20207 h 75674"/>
              <a:gd name="connsiteX6" fmla="*/ 1761 w 156078"/>
              <a:gd name="connsiteY6" fmla="*/ 26355 h 75674"/>
              <a:gd name="connsiteX7" fmla="*/ 6491 w 156078"/>
              <a:gd name="connsiteY7" fmla="*/ 35342 h 75674"/>
              <a:gd name="connsiteX8" fmla="*/ 9801 w 156078"/>
              <a:gd name="connsiteY8" fmla="*/ 47639 h 75674"/>
              <a:gd name="connsiteX9" fmla="*/ 22098 w 156078"/>
              <a:gd name="connsiteY9" fmla="*/ 54733 h 75674"/>
              <a:gd name="connsiteX10" fmla="*/ 35814 w 156078"/>
              <a:gd name="connsiteY10" fmla="*/ 67030 h 75674"/>
              <a:gd name="connsiteX11" fmla="*/ 53787 w 156078"/>
              <a:gd name="connsiteY11" fmla="*/ 76490 h 75674"/>
              <a:gd name="connsiteX12" fmla="*/ 66084 w 156078"/>
              <a:gd name="connsiteY12" fmla="*/ 64666 h 75674"/>
              <a:gd name="connsiteX13" fmla="*/ 74124 w 156078"/>
              <a:gd name="connsiteY13" fmla="*/ 62301 h 75674"/>
              <a:gd name="connsiteX14" fmla="*/ 93043 w 156078"/>
              <a:gd name="connsiteY14" fmla="*/ 71287 h 75674"/>
              <a:gd name="connsiteX15" fmla="*/ 103921 w 156078"/>
              <a:gd name="connsiteY15" fmla="*/ 69868 h 75674"/>
              <a:gd name="connsiteX16" fmla="*/ 114799 w 156078"/>
              <a:gd name="connsiteY16" fmla="*/ 75544 h 75674"/>
              <a:gd name="connsiteX17" fmla="*/ 117638 w 156078"/>
              <a:gd name="connsiteY17" fmla="*/ 68922 h 75674"/>
              <a:gd name="connsiteX18" fmla="*/ 128043 w 156078"/>
              <a:gd name="connsiteY18" fmla="*/ 69395 h 75674"/>
              <a:gd name="connsiteX19" fmla="*/ 135610 w 156078"/>
              <a:gd name="connsiteY19" fmla="*/ 66557 h 75674"/>
              <a:gd name="connsiteX20" fmla="*/ 136083 w 156078"/>
              <a:gd name="connsiteY20" fmla="*/ 63720 h 75674"/>
              <a:gd name="connsiteX21" fmla="*/ 140339 w 156078"/>
              <a:gd name="connsiteY21" fmla="*/ 62301 h 75674"/>
              <a:gd name="connsiteX22" fmla="*/ 141286 w 156078"/>
              <a:gd name="connsiteY22" fmla="*/ 55679 h 75674"/>
              <a:gd name="connsiteX23" fmla="*/ 146488 w 156078"/>
              <a:gd name="connsiteY23" fmla="*/ 54260 h 75674"/>
              <a:gd name="connsiteX24" fmla="*/ 149326 w 156078"/>
              <a:gd name="connsiteY24" fmla="*/ 49058 h 75674"/>
              <a:gd name="connsiteX25" fmla="*/ 156420 w 156078"/>
              <a:gd name="connsiteY25" fmla="*/ 49058 h 75674"/>
              <a:gd name="connsiteX26" fmla="*/ 144123 w 156078"/>
              <a:gd name="connsiteY26" fmla="*/ 34396 h 75674"/>
              <a:gd name="connsiteX27" fmla="*/ 127097 w 156078"/>
              <a:gd name="connsiteY27" fmla="*/ 32977 h 75674"/>
              <a:gd name="connsiteX28" fmla="*/ 123786 w 156078"/>
              <a:gd name="connsiteY28" fmla="*/ 23518 h 75674"/>
              <a:gd name="connsiteX29" fmla="*/ 107705 w 156078"/>
              <a:gd name="connsiteY29" fmla="*/ 20680 h 75674"/>
              <a:gd name="connsiteX30" fmla="*/ 104867 w 156078"/>
              <a:gd name="connsiteY30" fmla="*/ 27774 h 75674"/>
              <a:gd name="connsiteX31" fmla="*/ 92097 w 156078"/>
              <a:gd name="connsiteY31" fmla="*/ 22099 h 75674"/>
              <a:gd name="connsiteX32" fmla="*/ 92570 w 156078"/>
              <a:gd name="connsiteY32" fmla="*/ 14058 h 75674"/>
              <a:gd name="connsiteX33" fmla="*/ 75071 w 156078"/>
              <a:gd name="connsiteY33" fmla="*/ 11220 h 75674"/>
              <a:gd name="connsiteX34" fmla="*/ 63719 w 156078"/>
              <a:gd name="connsiteY34" fmla="*/ 2234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6078" h="75674">
                <a:moveTo>
                  <a:pt x="63719" y="2234"/>
                </a:moveTo>
                <a:lnTo>
                  <a:pt x="53787" y="5072"/>
                </a:lnTo>
                <a:lnTo>
                  <a:pt x="47166" y="1761"/>
                </a:lnTo>
                <a:lnTo>
                  <a:pt x="41963" y="7437"/>
                </a:lnTo>
                <a:lnTo>
                  <a:pt x="25882" y="13112"/>
                </a:lnTo>
                <a:lnTo>
                  <a:pt x="17842" y="20207"/>
                </a:lnTo>
                <a:lnTo>
                  <a:pt x="1761" y="26355"/>
                </a:lnTo>
                <a:lnTo>
                  <a:pt x="6491" y="35342"/>
                </a:lnTo>
                <a:lnTo>
                  <a:pt x="9801" y="47639"/>
                </a:lnTo>
                <a:lnTo>
                  <a:pt x="22098" y="54733"/>
                </a:lnTo>
                <a:lnTo>
                  <a:pt x="35814" y="67030"/>
                </a:lnTo>
                <a:lnTo>
                  <a:pt x="53787" y="76490"/>
                </a:lnTo>
                <a:lnTo>
                  <a:pt x="66084" y="64666"/>
                </a:lnTo>
                <a:lnTo>
                  <a:pt x="74124" y="62301"/>
                </a:lnTo>
                <a:lnTo>
                  <a:pt x="93043" y="71287"/>
                </a:lnTo>
                <a:lnTo>
                  <a:pt x="103921" y="69868"/>
                </a:lnTo>
                <a:lnTo>
                  <a:pt x="114799" y="75544"/>
                </a:lnTo>
                <a:lnTo>
                  <a:pt x="117638" y="68922"/>
                </a:lnTo>
                <a:lnTo>
                  <a:pt x="128043" y="69395"/>
                </a:lnTo>
                <a:lnTo>
                  <a:pt x="135610" y="66557"/>
                </a:lnTo>
                <a:lnTo>
                  <a:pt x="136083" y="63720"/>
                </a:lnTo>
                <a:lnTo>
                  <a:pt x="140339" y="62301"/>
                </a:lnTo>
                <a:lnTo>
                  <a:pt x="141286" y="55679"/>
                </a:lnTo>
                <a:lnTo>
                  <a:pt x="146488" y="54260"/>
                </a:lnTo>
                <a:lnTo>
                  <a:pt x="149326" y="49058"/>
                </a:lnTo>
                <a:lnTo>
                  <a:pt x="156420" y="49058"/>
                </a:lnTo>
                <a:lnTo>
                  <a:pt x="144123" y="34396"/>
                </a:lnTo>
                <a:lnTo>
                  <a:pt x="127097" y="32977"/>
                </a:lnTo>
                <a:lnTo>
                  <a:pt x="123786" y="23518"/>
                </a:lnTo>
                <a:lnTo>
                  <a:pt x="107705" y="20680"/>
                </a:lnTo>
                <a:lnTo>
                  <a:pt x="104867" y="27774"/>
                </a:lnTo>
                <a:lnTo>
                  <a:pt x="92097" y="22099"/>
                </a:lnTo>
                <a:lnTo>
                  <a:pt x="92570" y="14058"/>
                </a:lnTo>
                <a:lnTo>
                  <a:pt x="75071" y="11220"/>
                </a:lnTo>
                <a:lnTo>
                  <a:pt x="63719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6239130-AC1F-4DC4-AA1C-74C05064BF23}"/>
              </a:ext>
            </a:extLst>
          </p:cNvPr>
          <p:cNvSpPr/>
          <p:nvPr/>
        </p:nvSpPr>
        <p:spPr>
          <a:xfrm>
            <a:off x="3227050" y="782537"/>
            <a:ext cx="472438" cy="425194"/>
          </a:xfrm>
          <a:custGeom>
            <a:avLst/>
            <a:gdLst>
              <a:gd name="connsiteX0" fmla="*/ 181961 w 208104"/>
              <a:gd name="connsiteY0" fmla="*/ 36288 h 222293"/>
              <a:gd name="connsiteX1" fmla="*/ 170609 w 208104"/>
              <a:gd name="connsiteY1" fmla="*/ 27301 h 222293"/>
              <a:gd name="connsiteX2" fmla="*/ 144596 w 208104"/>
              <a:gd name="connsiteY2" fmla="*/ 15950 h 222293"/>
              <a:gd name="connsiteX3" fmla="*/ 132772 w 208104"/>
              <a:gd name="connsiteY3" fmla="*/ 23991 h 222293"/>
              <a:gd name="connsiteX4" fmla="*/ 110543 w 208104"/>
              <a:gd name="connsiteY4" fmla="*/ 29193 h 222293"/>
              <a:gd name="connsiteX5" fmla="*/ 110070 w 208104"/>
              <a:gd name="connsiteY5" fmla="*/ 19261 h 222293"/>
              <a:gd name="connsiteX6" fmla="*/ 86895 w 208104"/>
              <a:gd name="connsiteY6" fmla="*/ 12639 h 222293"/>
              <a:gd name="connsiteX7" fmla="*/ 85949 w 208104"/>
              <a:gd name="connsiteY7" fmla="*/ 1761 h 222293"/>
              <a:gd name="connsiteX8" fmla="*/ 71760 w 208104"/>
              <a:gd name="connsiteY8" fmla="*/ 6018 h 222293"/>
              <a:gd name="connsiteX9" fmla="*/ 54733 w 208104"/>
              <a:gd name="connsiteY9" fmla="*/ 2234 h 222293"/>
              <a:gd name="connsiteX10" fmla="*/ 56625 w 208104"/>
              <a:gd name="connsiteY10" fmla="*/ 18315 h 222293"/>
              <a:gd name="connsiteX11" fmla="*/ 62301 w 208104"/>
              <a:gd name="connsiteY11" fmla="*/ 28720 h 222293"/>
              <a:gd name="connsiteX12" fmla="*/ 48112 w 208104"/>
              <a:gd name="connsiteY12" fmla="*/ 42909 h 222293"/>
              <a:gd name="connsiteX13" fmla="*/ 43382 w 208104"/>
              <a:gd name="connsiteY13" fmla="*/ 36761 h 222293"/>
              <a:gd name="connsiteX14" fmla="*/ 24937 w 208104"/>
              <a:gd name="connsiteY14" fmla="*/ 38179 h 222293"/>
              <a:gd name="connsiteX15" fmla="*/ 20680 w 208104"/>
              <a:gd name="connsiteY15" fmla="*/ 44328 h 222293"/>
              <a:gd name="connsiteX16" fmla="*/ 25409 w 208104"/>
              <a:gd name="connsiteY16" fmla="*/ 53787 h 222293"/>
              <a:gd name="connsiteX17" fmla="*/ 20680 w 208104"/>
              <a:gd name="connsiteY17" fmla="*/ 80273 h 222293"/>
              <a:gd name="connsiteX18" fmla="*/ 15477 w 208104"/>
              <a:gd name="connsiteY18" fmla="*/ 91151 h 222293"/>
              <a:gd name="connsiteX19" fmla="*/ 1761 w 208104"/>
              <a:gd name="connsiteY19" fmla="*/ 91151 h 222293"/>
              <a:gd name="connsiteX20" fmla="*/ 6964 w 208104"/>
              <a:gd name="connsiteY20" fmla="*/ 121421 h 222293"/>
              <a:gd name="connsiteX21" fmla="*/ 5072 w 208104"/>
              <a:gd name="connsiteY21" fmla="*/ 141286 h 222293"/>
              <a:gd name="connsiteX22" fmla="*/ 9802 w 208104"/>
              <a:gd name="connsiteY22" fmla="*/ 147907 h 222293"/>
              <a:gd name="connsiteX23" fmla="*/ 8856 w 208104"/>
              <a:gd name="connsiteY23" fmla="*/ 160677 h 222293"/>
              <a:gd name="connsiteX24" fmla="*/ 20207 w 208104"/>
              <a:gd name="connsiteY24" fmla="*/ 168245 h 222293"/>
              <a:gd name="connsiteX25" fmla="*/ 53787 w 208104"/>
              <a:gd name="connsiteY25" fmla="*/ 173920 h 222293"/>
              <a:gd name="connsiteX26" fmla="*/ 42909 w 208104"/>
              <a:gd name="connsiteY26" fmla="*/ 193785 h 222293"/>
              <a:gd name="connsiteX27" fmla="*/ 40544 w 208104"/>
              <a:gd name="connsiteY27" fmla="*/ 215068 h 222293"/>
              <a:gd name="connsiteX28" fmla="*/ 60409 w 208104"/>
              <a:gd name="connsiteY28" fmla="*/ 215068 h 222293"/>
              <a:gd name="connsiteX29" fmla="*/ 65139 w 208104"/>
              <a:gd name="connsiteY29" fmla="*/ 208447 h 222293"/>
              <a:gd name="connsiteX30" fmla="*/ 90679 w 208104"/>
              <a:gd name="connsiteY30" fmla="*/ 217433 h 222293"/>
              <a:gd name="connsiteX31" fmla="*/ 97773 w 208104"/>
              <a:gd name="connsiteY31" fmla="*/ 216014 h 222293"/>
              <a:gd name="connsiteX32" fmla="*/ 110070 w 208104"/>
              <a:gd name="connsiteY32" fmla="*/ 224055 h 222293"/>
              <a:gd name="connsiteX33" fmla="*/ 112908 w 208104"/>
              <a:gd name="connsiteY33" fmla="*/ 216487 h 222293"/>
              <a:gd name="connsiteX34" fmla="*/ 133718 w 208104"/>
              <a:gd name="connsiteY34" fmla="*/ 217906 h 222293"/>
              <a:gd name="connsiteX35" fmla="*/ 149799 w 208104"/>
              <a:gd name="connsiteY35" fmla="*/ 212230 h 222293"/>
              <a:gd name="connsiteX36" fmla="*/ 161150 w 208104"/>
              <a:gd name="connsiteY36" fmla="*/ 213176 h 222293"/>
              <a:gd name="connsiteX37" fmla="*/ 169191 w 208104"/>
              <a:gd name="connsiteY37" fmla="*/ 219325 h 222293"/>
              <a:gd name="connsiteX38" fmla="*/ 171083 w 208104"/>
              <a:gd name="connsiteY38" fmla="*/ 214122 h 222293"/>
              <a:gd name="connsiteX39" fmla="*/ 166353 w 208104"/>
              <a:gd name="connsiteY39" fmla="*/ 195204 h 222293"/>
              <a:gd name="connsiteX40" fmla="*/ 174393 w 208104"/>
              <a:gd name="connsiteY40" fmla="*/ 191420 h 222293"/>
              <a:gd name="connsiteX41" fmla="*/ 181488 w 208104"/>
              <a:gd name="connsiteY41" fmla="*/ 177704 h 222293"/>
              <a:gd name="connsiteX42" fmla="*/ 167772 w 208104"/>
              <a:gd name="connsiteY42" fmla="*/ 165407 h 222293"/>
              <a:gd name="connsiteX43" fmla="*/ 155475 w 208104"/>
              <a:gd name="connsiteY43" fmla="*/ 158312 h 222293"/>
              <a:gd name="connsiteX44" fmla="*/ 152164 w 208104"/>
              <a:gd name="connsiteY44" fmla="*/ 146015 h 222293"/>
              <a:gd name="connsiteX45" fmla="*/ 147435 w 208104"/>
              <a:gd name="connsiteY45" fmla="*/ 137029 h 222293"/>
              <a:gd name="connsiteX46" fmla="*/ 163515 w 208104"/>
              <a:gd name="connsiteY46" fmla="*/ 130881 h 222293"/>
              <a:gd name="connsiteX47" fmla="*/ 171556 w 208104"/>
              <a:gd name="connsiteY47" fmla="*/ 123786 h 222293"/>
              <a:gd name="connsiteX48" fmla="*/ 187637 w 208104"/>
              <a:gd name="connsiteY48" fmla="*/ 118111 h 222293"/>
              <a:gd name="connsiteX49" fmla="*/ 192839 w 208104"/>
              <a:gd name="connsiteY49" fmla="*/ 112435 h 222293"/>
              <a:gd name="connsiteX50" fmla="*/ 199461 w 208104"/>
              <a:gd name="connsiteY50" fmla="*/ 115746 h 222293"/>
              <a:gd name="connsiteX51" fmla="*/ 209393 w 208104"/>
              <a:gd name="connsiteY51" fmla="*/ 112908 h 222293"/>
              <a:gd name="connsiteX52" fmla="*/ 198514 w 208104"/>
              <a:gd name="connsiteY52" fmla="*/ 94462 h 222293"/>
              <a:gd name="connsiteX53" fmla="*/ 198987 w 208104"/>
              <a:gd name="connsiteY53" fmla="*/ 84530 h 222293"/>
              <a:gd name="connsiteX54" fmla="*/ 192366 w 208104"/>
              <a:gd name="connsiteY54" fmla="*/ 68922 h 222293"/>
              <a:gd name="connsiteX55" fmla="*/ 182907 w 208104"/>
              <a:gd name="connsiteY55" fmla="*/ 58517 h 222293"/>
              <a:gd name="connsiteX56" fmla="*/ 188582 w 208104"/>
              <a:gd name="connsiteY56" fmla="*/ 50949 h 222293"/>
              <a:gd name="connsiteX57" fmla="*/ 181961 w 208104"/>
              <a:gd name="connsiteY57" fmla="*/ 36288 h 22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8104" h="222293">
                <a:moveTo>
                  <a:pt x="181961" y="36288"/>
                </a:moveTo>
                <a:lnTo>
                  <a:pt x="170609" y="27301"/>
                </a:lnTo>
                <a:lnTo>
                  <a:pt x="144596" y="15950"/>
                </a:lnTo>
                <a:lnTo>
                  <a:pt x="132772" y="23991"/>
                </a:lnTo>
                <a:lnTo>
                  <a:pt x="110543" y="29193"/>
                </a:lnTo>
                <a:lnTo>
                  <a:pt x="110070" y="19261"/>
                </a:lnTo>
                <a:lnTo>
                  <a:pt x="86895" y="12639"/>
                </a:lnTo>
                <a:lnTo>
                  <a:pt x="85949" y="1761"/>
                </a:lnTo>
                <a:lnTo>
                  <a:pt x="71760" y="6018"/>
                </a:lnTo>
                <a:lnTo>
                  <a:pt x="54733" y="2234"/>
                </a:lnTo>
                <a:lnTo>
                  <a:pt x="56625" y="18315"/>
                </a:lnTo>
                <a:lnTo>
                  <a:pt x="62301" y="28720"/>
                </a:lnTo>
                <a:lnTo>
                  <a:pt x="48112" y="42909"/>
                </a:lnTo>
                <a:lnTo>
                  <a:pt x="43382" y="36761"/>
                </a:lnTo>
                <a:lnTo>
                  <a:pt x="24937" y="38179"/>
                </a:lnTo>
                <a:lnTo>
                  <a:pt x="20680" y="44328"/>
                </a:lnTo>
                <a:lnTo>
                  <a:pt x="25409" y="53787"/>
                </a:lnTo>
                <a:lnTo>
                  <a:pt x="20680" y="80273"/>
                </a:lnTo>
                <a:lnTo>
                  <a:pt x="15477" y="91151"/>
                </a:lnTo>
                <a:lnTo>
                  <a:pt x="1761" y="91151"/>
                </a:lnTo>
                <a:lnTo>
                  <a:pt x="6964" y="121421"/>
                </a:lnTo>
                <a:lnTo>
                  <a:pt x="5072" y="141286"/>
                </a:lnTo>
                <a:lnTo>
                  <a:pt x="9802" y="147907"/>
                </a:lnTo>
                <a:lnTo>
                  <a:pt x="8856" y="160677"/>
                </a:lnTo>
                <a:lnTo>
                  <a:pt x="20207" y="168245"/>
                </a:lnTo>
                <a:lnTo>
                  <a:pt x="53787" y="173920"/>
                </a:lnTo>
                <a:lnTo>
                  <a:pt x="42909" y="193785"/>
                </a:lnTo>
                <a:lnTo>
                  <a:pt x="40544" y="215068"/>
                </a:lnTo>
                <a:lnTo>
                  <a:pt x="60409" y="215068"/>
                </a:lnTo>
                <a:lnTo>
                  <a:pt x="65139" y="208447"/>
                </a:lnTo>
                <a:lnTo>
                  <a:pt x="90679" y="217433"/>
                </a:lnTo>
                <a:lnTo>
                  <a:pt x="97773" y="216014"/>
                </a:lnTo>
                <a:lnTo>
                  <a:pt x="110070" y="224055"/>
                </a:lnTo>
                <a:lnTo>
                  <a:pt x="112908" y="216487"/>
                </a:lnTo>
                <a:lnTo>
                  <a:pt x="133718" y="217906"/>
                </a:lnTo>
                <a:lnTo>
                  <a:pt x="149799" y="212230"/>
                </a:lnTo>
                <a:lnTo>
                  <a:pt x="161150" y="213176"/>
                </a:lnTo>
                <a:lnTo>
                  <a:pt x="169191" y="219325"/>
                </a:lnTo>
                <a:lnTo>
                  <a:pt x="171083" y="214122"/>
                </a:lnTo>
                <a:lnTo>
                  <a:pt x="166353" y="195204"/>
                </a:lnTo>
                <a:lnTo>
                  <a:pt x="174393" y="191420"/>
                </a:lnTo>
                <a:lnTo>
                  <a:pt x="181488" y="177704"/>
                </a:lnTo>
                <a:lnTo>
                  <a:pt x="167772" y="165407"/>
                </a:lnTo>
                <a:lnTo>
                  <a:pt x="155475" y="158312"/>
                </a:lnTo>
                <a:lnTo>
                  <a:pt x="152164" y="146015"/>
                </a:lnTo>
                <a:lnTo>
                  <a:pt x="147435" y="137029"/>
                </a:lnTo>
                <a:lnTo>
                  <a:pt x="163515" y="130881"/>
                </a:lnTo>
                <a:lnTo>
                  <a:pt x="171556" y="123786"/>
                </a:lnTo>
                <a:lnTo>
                  <a:pt x="187637" y="118111"/>
                </a:lnTo>
                <a:lnTo>
                  <a:pt x="192839" y="112435"/>
                </a:lnTo>
                <a:lnTo>
                  <a:pt x="199461" y="115746"/>
                </a:lnTo>
                <a:lnTo>
                  <a:pt x="209393" y="112908"/>
                </a:lnTo>
                <a:lnTo>
                  <a:pt x="198514" y="94462"/>
                </a:lnTo>
                <a:lnTo>
                  <a:pt x="198987" y="84530"/>
                </a:lnTo>
                <a:lnTo>
                  <a:pt x="192366" y="68922"/>
                </a:lnTo>
                <a:lnTo>
                  <a:pt x="182907" y="58517"/>
                </a:lnTo>
                <a:lnTo>
                  <a:pt x="188582" y="50949"/>
                </a:lnTo>
                <a:lnTo>
                  <a:pt x="181961" y="362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1AE7AED-4400-4B87-B195-2DDD6115D594}"/>
              </a:ext>
            </a:extLst>
          </p:cNvPr>
          <p:cNvSpPr/>
          <p:nvPr/>
        </p:nvSpPr>
        <p:spPr>
          <a:xfrm>
            <a:off x="5416374" y="3192574"/>
            <a:ext cx="96635" cy="99514"/>
          </a:xfrm>
          <a:custGeom>
            <a:avLst/>
            <a:gdLst>
              <a:gd name="connsiteX0" fmla="*/ 41490 w 42566"/>
              <a:gd name="connsiteY0" fmla="*/ 38653 h 52026"/>
              <a:gd name="connsiteX1" fmla="*/ 29666 w 42566"/>
              <a:gd name="connsiteY1" fmla="*/ 30612 h 52026"/>
              <a:gd name="connsiteX2" fmla="*/ 44328 w 42566"/>
              <a:gd name="connsiteY2" fmla="*/ 23518 h 52026"/>
              <a:gd name="connsiteX3" fmla="*/ 44801 w 42566"/>
              <a:gd name="connsiteY3" fmla="*/ 10747 h 52026"/>
              <a:gd name="connsiteX4" fmla="*/ 38179 w 42566"/>
              <a:gd name="connsiteY4" fmla="*/ 1761 h 52026"/>
              <a:gd name="connsiteX5" fmla="*/ 30612 w 42566"/>
              <a:gd name="connsiteY5" fmla="*/ 8856 h 52026"/>
              <a:gd name="connsiteX6" fmla="*/ 19261 w 42566"/>
              <a:gd name="connsiteY6" fmla="*/ 6491 h 52026"/>
              <a:gd name="connsiteX7" fmla="*/ 10274 w 42566"/>
              <a:gd name="connsiteY7" fmla="*/ 19734 h 52026"/>
              <a:gd name="connsiteX8" fmla="*/ 1761 w 42566"/>
              <a:gd name="connsiteY8" fmla="*/ 33923 h 52026"/>
              <a:gd name="connsiteX9" fmla="*/ 4126 w 42566"/>
              <a:gd name="connsiteY9" fmla="*/ 41963 h 52026"/>
              <a:gd name="connsiteX10" fmla="*/ 5072 w 42566"/>
              <a:gd name="connsiteY10" fmla="*/ 51422 h 52026"/>
              <a:gd name="connsiteX11" fmla="*/ 19734 w 42566"/>
              <a:gd name="connsiteY11" fmla="*/ 51895 h 52026"/>
              <a:gd name="connsiteX12" fmla="*/ 25882 w 42566"/>
              <a:gd name="connsiteY12" fmla="*/ 49531 h 52026"/>
              <a:gd name="connsiteX13" fmla="*/ 32031 w 42566"/>
              <a:gd name="connsiteY13" fmla="*/ 54733 h 52026"/>
              <a:gd name="connsiteX14" fmla="*/ 41490 w 42566"/>
              <a:gd name="connsiteY14" fmla="*/ 38653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566" h="52026">
                <a:moveTo>
                  <a:pt x="41490" y="38653"/>
                </a:moveTo>
                <a:lnTo>
                  <a:pt x="29666" y="30612"/>
                </a:lnTo>
                <a:lnTo>
                  <a:pt x="44328" y="23518"/>
                </a:lnTo>
                <a:lnTo>
                  <a:pt x="44801" y="10747"/>
                </a:lnTo>
                <a:lnTo>
                  <a:pt x="38179" y="1761"/>
                </a:lnTo>
                <a:lnTo>
                  <a:pt x="30612" y="8856"/>
                </a:lnTo>
                <a:lnTo>
                  <a:pt x="19261" y="6491"/>
                </a:lnTo>
                <a:lnTo>
                  <a:pt x="10274" y="19734"/>
                </a:lnTo>
                <a:lnTo>
                  <a:pt x="1761" y="33923"/>
                </a:lnTo>
                <a:lnTo>
                  <a:pt x="4126" y="41963"/>
                </a:lnTo>
                <a:lnTo>
                  <a:pt x="5072" y="51422"/>
                </a:lnTo>
                <a:lnTo>
                  <a:pt x="19734" y="51895"/>
                </a:lnTo>
                <a:lnTo>
                  <a:pt x="25882" y="49531"/>
                </a:lnTo>
                <a:lnTo>
                  <a:pt x="32031" y="54733"/>
                </a:lnTo>
                <a:lnTo>
                  <a:pt x="41490" y="386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5B2737B-66B5-46CF-9862-6F10A3B9D4A9}"/>
              </a:ext>
            </a:extLst>
          </p:cNvPr>
          <p:cNvSpPr/>
          <p:nvPr/>
        </p:nvSpPr>
        <p:spPr>
          <a:xfrm>
            <a:off x="3320465" y="634172"/>
            <a:ext cx="236218" cy="162841"/>
          </a:xfrm>
          <a:custGeom>
            <a:avLst/>
            <a:gdLst>
              <a:gd name="connsiteX0" fmla="*/ 104395 w 104052"/>
              <a:gd name="connsiteY0" fmla="*/ 61355 h 85133"/>
              <a:gd name="connsiteX1" fmla="*/ 96354 w 104052"/>
              <a:gd name="connsiteY1" fmla="*/ 47166 h 85133"/>
              <a:gd name="connsiteX2" fmla="*/ 64665 w 104052"/>
              <a:gd name="connsiteY2" fmla="*/ 56625 h 85133"/>
              <a:gd name="connsiteX3" fmla="*/ 68922 w 104052"/>
              <a:gd name="connsiteY3" fmla="*/ 68449 h 85133"/>
              <a:gd name="connsiteX4" fmla="*/ 93043 w 104052"/>
              <a:gd name="connsiteY4" fmla="*/ 84530 h 85133"/>
              <a:gd name="connsiteX5" fmla="*/ 104395 w 104052"/>
              <a:gd name="connsiteY5" fmla="*/ 61355 h 85133"/>
              <a:gd name="connsiteX6" fmla="*/ 63720 w 104052"/>
              <a:gd name="connsiteY6" fmla="*/ 37234 h 85133"/>
              <a:gd name="connsiteX7" fmla="*/ 51422 w 104052"/>
              <a:gd name="connsiteY7" fmla="*/ 32977 h 85133"/>
              <a:gd name="connsiteX8" fmla="*/ 48112 w 104052"/>
              <a:gd name="connsiteY8" fmla="*/ 25409 h 85133"/>
              <a:gd name="connsiteX9" fmla="*/ 54260 w 104052"/>
              <a:gd name="connsiteY9" fmla="*/ 15950 h 85133"/>
              <a:gd name="connsiteX10" fmla="*/ 53787 w 104052"/>
              <a:gd name="connsiteY10" fmla="*/ 1761 h 85133"/>
              <a:gd name="connsiteX11" fmla="*/ 36760 w 104052"/>
              <a:gd name="connsiteY11" fmla="*/ 9329 h 85133"/>
              <a:gd name="connsiteX12" fmla="*/ 29666 w 104052"/>
              <a:gd name="connsiteY12" fmla="*/ 17369 h 85133"/>
              <a:gd name="connsiteX13" fmla="*/ 10747 w 104052"/>
              <a:gd name="connsiteY13" fmla="*/ 19261 h 85133"/>
              <a:gd name="connsiteX14" fmla="*/ 5072 w 104052"/>
              <a:gd name="connsiteY14" fmla="*/ 27301 h 85133"/>
              <a:gd name="connsiteX15" fmla="*/ 1761 w 104052"/>
              <a:gd name="connsiteY15" fmla="*/ 34869 h 85133"/>
              <a:gd name="connsiteX16" fmla="*/ 3653 w 104052"/>
              <a:gd name="connsiteY16" fmla="*/ 63720 h 85133"/>
              <a:gd name="connsiteX17" fmla="*/ 13585 w 104052"/>
              <a:gd name="connsiteY17" fmla="*/ 79800 h 85133"/>
              <a:gd name="connsiteX18" fmla="*/ 30612 w 104052"/>
              <a:gd name="connsiteY18" fmla="*/ 83584 h 85133"/>
              <a:gd name="connsiteX19" fmla="*/ 44801 w 104052"/>
              <a:gd name="connsiteY19" fmla="*/ 79327 h 85133"/>
              <a:gd name="connsiteX20" fmla="*/ 37706 w 104052"/>
              <a:gd name="connsiteY20" fmla="*/ 65138 h 85133"/>
              <a:gd name="connsiteX21" fmla="*/ 52368 w 104052"/>
              <a:gd name="connsiteY21" fmla="*/ 44801 h 85133"/>
              <a:gd name="connsiteX22" fmla="*/ 58990 w 104052"/>
              <a:gd name="connsiteY22" fmla="*/ 48112 h 85133"/>
              <a:gd name="connsiteX23" fmla="*/ 63720 w 104052"/>
              <a:gd name="connsiteY23" fmla="*/ 37234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052" h="85133">
                <a:moveTo>
                  <a:pt x="104395" y="61355"/>
                </a:moveTo>
                <a:lnTo>
                  <a:pt x="96354" y="47166"/>
                </a:lnTo>
                <a:lnTo>
                  <a:pt x="64665" y="56625"/>
                </a:lnTo>
                <a:lnTo>
                  <a:pt x="68922" y="68449"/>
                </a:lnTo>
                <a:lnTo>
                  <a:pt x="93043" y="84530"/>
                </a:lnTo>
                <a:lnTo>
                  <a:pt x="104395" y="61355"/>
                </a:lnTo>
                <a:close/>
                <a:moveTo>
                  <a:pt x="63720" y="37234"/>
                </a:moveTo>
                <a:lnTo>
                  <a:pt x="51422" y="32977"/>
                </a:lnTo>
                <a:lnTo>
                  <a:pt x="48112" y="25409"/>
                </a:lnTo>
                <a:lnTo>
                  <a:pt x="54260" y="15950"/>
                </a:lnTo>
                <a:lnTo>
                  <a:pt x="53787" y="1761"/>
                </a:lnTo>
                <a:lnTo>
                  <a:pt x="36760" y="9329"/>
                </a:lnTo>
                <a:lnTo>
                  <a:pt x="29666" y="17369"/>
                </a:lnTo>
                <a:lnTo>
                  <a:pt x="10747" y="19261"/>
                </a:lnTo>
                <a:lnTo>
                  <a:pt x="5072" y="27301"/>
                </a:lnTo>
                <a:lnTo>
                  <a:pt x="1761" y="34869"/>
                </a:lnTo>
                <a:lnTo>
                  <a:pt x="3653" y="63720"/>
                </a:lnTo>
                <a:lnTo>
                  <a:pt x="13585" y="79800"/>
                </a:lnTo>
                <a:lnTo>
                  <a:pt x="30612" y="83584"/>
                </a:lnTo>
                <a:lnTo>
                  <a:pt x="44801" y="79327"/>
                </a:lnTo>
                <a:lnTo>
                  <a:pt x="37706" y="65138"/>
                </a:lnTo>
                <a:lnTo>
                  <a:pt x="52368" y="44801"/>
                </a:lnTo>
                <a:lnTo>
                  <a:pt x="58990" y="48112"/>
                </a:lnTo>
                <a:lnTo>
                  <a:pt x="63720" y="37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99D6702-6228-4C2D-9A36-4F3BA93EBDAF}"/>
              </a:ext>
            </a:extLst>
          </p:cNvPr>
          <p:cNvSpPr/>
          <p:nvPr/>
        </p:nvSpPr>
        <p:spPr>
          <a:xfrm>
            <a:off x="2411021" y="1784910"/>
            <a:ext cx="1213309" cy="1040369"/>
          </a:xfrm>
          <a:custGeom>
            <a:avLst/>
            <a:gdLst>
              <a:gd name="connsiteX0" fmla="*/ 434524 w 534449"/>
              <a:gd name="connsiteY0" fmla="*/ 6964 h 543909"/>
              <a:gd name="connsiteX1" fmla="*/ 417497 w 534449"/>
              <a:gd name="connsiteY1" fmla="*/ 8856 h 543909"/>
              <a:gd name="connsiteX2" fmla="*/ 407092 w 534449"/>
              <a:gd name="connsiteY2" fmla="*/ 1761 h 543909"/>
              <a:gd name="connsiteX3" fmla="*/ 380606 w 534449"/>
              <a:gd name="connsiteY3" fmla="*/ 1761 h 543909"/>
              <a:gd name="connsiteX4" fmla="*/ 357431 w 534449"/>
              <a:gd name="connsiteY4" fmla="*/ 14058 h 543909"/>
              <a:gd name="connsiteX5" fmla="*/ 344661 w 534449"/>
              <a:gd name="connsiteY5" fmla="*/ 9329 h 543909"/>
              <a:gd name="connsiteX6" fmla="*/ 303513 w 534449"/>
              <a:gd name="connsiteY6" fmla="*/ 11693 h 543909"/>
              <a:gd name="connsiteX7" fmla="*/ 261419 w 534449"/>
              <a:gd name="connsiteY7" fmla="*/ 17369 h 543909"/>
              <a:gd name="connsiteX8" fmla="*/ 237771 w 534449"/>
              <a:gd name="connsiteY8" fmla="*/ 26828 h 543909"/>
              <a:gd name="connsiteX9" fmla="*/ 221690 w 534449"/>
              <a:gd name="connsiteY9" fmla="*/ 39126 h 543909"/>
              <a:gd name="connsiteX10" fmla="*/ 194731 w 534449"/>
              <a:gd name="connsiteY10" fmla="*/ 44801 h 543909"/>
              <a:gd name="connsiteX11" fmla="*/ 170610 w 534449"/>
              <a:gd name="connsiteY11" fmla="*/ 61355 h 543909"/>
              <a:gd name="connsiteX12" fmla="*/ 180069 w 534449"/>
              <a:gd name="connsiteY12" fmla="*/ 80746 h 543909"/>
              <a:gd name="connsiteX13" fmla="*/ 181488 w 534449"/>
              <a:gd name="connsiteY13" fmla="*/ 99192 h 543909"/>
              <a:gd name="connsiteX14" fmla="*/ 190001 w 534449"/>
              <a:gd name="connsiteY14" fmla="*/ 130881 h 543909"/>
              <a:gd name="connsiteX15" fmla="*/ 196623 w 534449"/>
              <a:gd name="connsiteY15" fmla="*/ 137502 h 543909"/>
              <a:gd name="connsiteX16" fmla="*/ 191893 w 534449"/>
              <a:gd name="connsiteY16" fmla="*/ 149326 h 543909"/>
              <a:gd name="connsiteX17" fmla="*/ 158785 w 534449"/>
              <a:gd name="connsiteY17" fmla="*/ 154056 h 543909"/>
              <a:gd name="connsiteX18" fmla="*/ 146961 w 534449"/>
              <a:gd name="connsiteY18" fmla="*/ 165407 h 543909"/>
              <a:gd name="connsiteX19" fmla="*/ 132299 w 534449"/>
              <a:gd name="connsiteY19" fmla="*/ 167772 h 543909"/>
              <a:gd name="connsiteX20" fmla="*/ 130880 w 534449"/>
              <a:gd name="connsiteY20" fmla="*/ 190001 h 543909"/>
              <a:gd name="connsiteX21" fmla="*/ 101084 w 534449"/>
              <a:gd name="connsiteY21" fmla="*/ 201825 h 543909"/>
              <a:gd name="connsiteX22" fmla="*/ 91152 w 534449"/>
              <a:gd name="connsiteY22" fmla="*/ 216960 h 543909"/>
              <a:gd name="connsiteX23" fmla="*/ 70341 w 534449"/>
              <a:gd name="connsiteY23" fmla="*/ 225001 h 543909"/>
              <a:gd name="connsiteX24" fmla="*/ 44801 w 534449"/>
              <a:gd name="connsiteY24" fmla="*/ 229730 h 543909"/>
              <a:gd name="connsiteX25" fmla="*/ 2707 w 534449"/>
              <a:gd name="connsiteY25" fmla="*/ 251960 h 543909"/>
              <a:gd name="connsiteX26" fmla="*/ 2234 w 534449"/>
              <a:gd name="connsiteY26" fmla="*/ 287432 h 543909"/>
              <a:gd name="connsiteX27" fmla="*/ 2234 w 534449"/>
              <a:gd name="connsiteY27" fmla="*/ 289324 h 543909"/>
              <a:gd name="connsiteX28" fmla="*/ 1761 w 534449"/>
              <a:gd name="connsiteY28" fmla="*/ 294999 h 543909"/>
              <a:gd name="connsiteX29" fmla="*/ 97773 w 534449"/>
              <a:gd name="connsiteY29" fmla="*/ 368309 h 543909"/>
              <a:gd name="connsiteX30" fmla="*/ 184799 w 534449"/>
              <a:gd name="connsiteY30" fmla="*/ 434051 h 543909"/>
              <a:gd name="connsiteX31" fmla="*/ 272770 w 534449"/>
              <a:gd name="connsiteY31" fmla="*/ 499320 h 543909"/>
              <a:gd name="connsiteX32" fmla="*/ 278918 w 534449"/>
              <a:gd name="connsiteY32" fmla="*/ 513509 h 543909"/>
              <a:gd name="connsiteX33" fmla="*/ 294999 w 534449"/>
              <a:gd name="connsiteY33" fmla="*/ 522022 h 543909"/>
              <a:gd name="connsiteX34" fmla="*/ 307296 w 534449"/>
              <a:gd name="connsiteY34" fmla="*/ 527225 h 543909"/>
              <a:gd name="connsiteX35" fmla="*/ 307769 w 534449"/>
              <a:gd name="connsiteY35" fmla="*/ 546143 h 543909"/>
              <a:gd name="connsiteX36" fmla="*/ 336620 w 534449"/>
              <a:gd name="connsiteY36" fmla="*/ 543306 h 543909"/>
              <a:gd name="connsiteX37" fmla="*/ 373511 w 534449"/>
              <a:gd name="connsiteY37" fmla="*/ 530063 h 543909"/>
              <a:gd name="connsiteX38" fmla="*/ 448240 w 534449"/>
              <a:gd name="connsiteY38" fmla="*/ 470942 h 543909"/>
              <a:gd name="connsiteX39" fmla="*/ 536211 w 534449"/>
              <a:gd name="connsiteY39" fmla="*/ 413240 h 543909"/>
              <a:gd name="connsiteX40" fmla="*/ 524387 w 534449"/>
              <a:gd name="connsiteY40" fmla="*/ 394322 h 543909"/>
              <a:gd name="connsiteX41" fmla="*/ 504049 w 534449"/>
              <a:gd name="connsiteY41" fmla="*/ 380606 h 543909"/>
              <a:gd name="connsiteX42" fmla="*/ 491752 w 534449"/>
              <a:gd name="connsiteY42" fmla="*/ 386281 h 543909"/>
              <a:gd name="connsiteX43" fmla="*/ 482293 w 534449"/>
              <a:gd name="connsiteY43" fmla="*/ 369255 h 543909"/>
              <a:gd name="connsiteX44" fmla="*/ 481347 w 534449"/>
              <a:gd name="connsiteY44" fmla="*/ 356485 h 543909"/>
              <a:gd name="connsiteX45" fmla="*/ 465266 w 534449"/>
              <a:gd name="connsiteY45" fmla="*/ 334255 h 543909"/>
              <a:gd name="connsiteX46" fmla="*/ 475199 w 534449"/>
              <a:gd name="connsiteY46" fmla="*/ 321958 h 543909"/>
              <a:gd name="connsiteX47" fmla="*/ 472834 w 534449"/>
              <a:gd name="connsiteY47" fmla="*/ 303040 h 543909"/>
              <a:gd name="connsiteX48" fmla="*/ 475671 w 534449"/>
              <a:gd name="connsiteY48" fmla="*/ 286486 h 543909"/>
              <a:gd name="connsiteX49" fmla="*/ 473307 w 534449"/>
              <a:gd name="connsiteY49" fmla="*/ 272770 h 543909"/>
              <a:gd name="connsiteX50" fmla="*/ 477563 w 534449"/>
              <a:gd name="connsiteY50" fmla="*/ 248176 h 543909"/>
              <a:gd name="connsiteX51" fmla="*/ 475671 w 534449"/>
              <a:gd name="connsiteY51" fmla="*/ 233987 h 543909"/>
              <a:gd name="connsiteX52" fmla="*/ 466686 w 534449"/>
              <a:gd name="connsiteY52" fmla="*/ 207501 h 543909"/>
              <a:gd name="connsiteX53" fmla="*/ 454388 w 534449"/>
              <a:gd name="connsiteY53" fmla="*/ 154056 h 543909"/>
              <a:gd name="connsiteX54" fmla="*/ 438307 w 534449"/>
              <a:gd name="connsiteY54" fmla="*/ 141759 h 543909"/>
              <a:gd name="connsiteX55" fmla="*/ 438307 w 534449"/>
              <a:gd name="connsiteY55" fmla="*/ 134664 h 543909"/>
              <a:gd name="connsiteX56" fmla="*/ 417024 w 534449"/>
              <a:gd name="connsiteY56" fmla="*/ 116692 h 543909"/>
              <a:gd name="connsiteX57" fmla="*/ 414186 w 534449"/>
              <a:gd name="connsiteY57" fmla="*/ 93989 h 543909"/>
              <a:gd name="connsiteX58" fmla="*/ 429321 w 534449"/>
              <a:gd name="connsiteY58" fmla="*/ 76963 h 543909"/>
              <a:gd name="connsiteX59" fmla="*/ 434524 w 534449"/>
              <a:gd name="connsiteY59" fmla="*/ 51895 h 543909"/>
              <a:gd name="connsiteX60" fmla="*/ 429794 w 534449"/>
              <a:gd name="connsiteY60" fmla="*/ 22572 h 543909"/>
              <a:gd name="connsiteX61" fmla="*/ 434524 w 534449"/>
              <a:gd name="connsiteY61" fmla="*/ 6964 h 54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4449" h="543909">
                <a:moveTo>
                  <a:pt x="434524" y="6964"/>
                </a:moveTo>
                <a:lnTo>
                  <a:pt x="417497" y="8856"/>
                </a:lnTo>
                <a:lnTo>
                  <a:pt x="407092" y="1761"/>
                </a:lnTo>
                <a:lnTo>
                  <a:pt x="380606" y="1761"/>
                </a:lnTo>
                <a:lnTo>
                  <a:pt x="357431" y="14058"/>
                </a:lnTo>
                <a:lnTo>
                  <a:pt x="344661" y="9329"/>
                </a:lnTo>
                <a:lnTo>
                  <a:pt x="303513" y="11693"/>
                </a:lnTo>
                <a:lnTo>
                  <a:pt x="261419" y="17369"/>
                </a:lnTo>
                <a:lnTo>
                  <a:pt x="237771" y="26828"/>
                </a:lnTo>
                <a:lnTo>
                  <a:pt x="221690" y="39126"/>
                </a:lnTo>
                <a:lnTo>
                  <a:pt x="194731" y="44801"/>
                </a:lnTo>
                <a:lnTo>
                  <a:pt x="170610" y="61355"/>
                </a:lnTo>
                <a:lnTo>
                  <a:pt x="180069" y="80746"/>
                </a:lnTo>
                <a:lnTo>
                  <a:pt x="181488" y="99192"/>
                </a:lnTo>
                <a:lnTo>
                  <a:pt x="190001" y="130881"/>
                </a:lnTo>
                <a:lnTo>
                  <a:pt x="196623" y="137502"/>
                </a:lnTo>
                <a:lnTo>
                  <a:pt x="191893" y="149326"/>
                </a:lnTo>
                <a:lnTo>
                  <a:pt x="158785" y="154056"/>
                </a:lnTo>
                <a:lnTo>
                  <a:pt x="146961" y="165407"/>
                </a:lnTo>
                <a:lnTo>
                  <a:pt x="132299" y="167772"/>
                </a:lnTo>
                <a:lnTo>
                  <a:pt x="130880" y="190001"/>
                </a:lnTo>
                <a:lnTo>
                  <a:pt x="101084" y="201825"/>
                </a:lnTo>
                <a:lnTo>
                  <a:pt x="91152" y="216960"/>
                </a:lnTo>
                <a:lnTo>
                  <a:pt x="70341" y="225001"/>
                </a:lnTo>
                <a:lnTo>
                  <a:pt x="44801" y="229730"/>
                </a:lnTo>
                <a:lnTo>
                  <a:pt x="2707" y="251960"/>
                </a:lnTo>
                <a:lnTo>
                  <a:pt x="2234" y="287432"/>
                </a:lnTo>
                <a:lnTo>
                  <a:pt x="2234" y="289324"/>
                </a:lnTo>
                <a:lnTo>
                  <a:pt x="1761" y="294999"/>
                </a:lnTo>
                <a:lnTo>
                  <a:pt x="97773" y="368309"/>
                </a:lnTo>
                <a:lnTo>
                  <a:pt x="184799" y="434051"/>
                </a:lnTo>
                <a:lnTo>
                  <a:pt x="272770" y="499320"/>
                </a:lnTo>
                <a:lnTo>
                  <a:pt x="278918" y="513509"/>
                </a:lnTo>
                <a:lnTo>
                  <a:pt x="294999" y="522022"/>
                </a:lnTo>
                <a:lnTo>
                  <a:pt x="307296" y="527225"/>
                </a:lnTo>
                <a:lnTo>
                  <a:pt x="307769" y="546143"/>
                </a:lnTo>
                <a:lnTo>
                  <a:pt x="336620" y="543306"/>
                </a:lnTo>
                <a:lnTo>
                  <a:pt x="373511" y="530063"/>
                </a:lnTo>
                <a:lnTo>
                  <a:pt x="448240" y="470942"/>
                </a:lnTo>
                <a:lnTo>
                  <a:pt x="536211" y="413240"/>
                </a:lnTo>
                <a:lnTo>
                  <a:pt x="524387" y="394322"/>
                </a:lnTo>
                <a:lnTo>
                  <a:pt x="504049" y="380606"/>
                </a:lnTo>
                <a:lnTo>
                  <a:pt x="491752" y="386281"/>
                </a:lnTo>
                <a:lnTo>
                  <a:pt x="482293" y="369255"/>
                </a:lnTo>
                <a:lnTo>
                  <a:pt x="481347" y="356485"/>
                </a:lnTo>
                <a:lnTo>
                  <a:pt x="465266" y="334255"/>
                </a:lnTo>
                <a:lnTo>
                  <a:pt x="475199" y="321958"/>
                </a:lnTo>
                <a:lnTo>
                  <a:pt x="472834" y="303040"/>
                </a:lnTo>
                <a:lnTo>
                  <a:pt x="475671" y="286486"/>
                </a:lnTo>
                <a:lnTo>
                  <a:pt x="473307" y="272770"/>
                </a:lnTo>
                <a:lnTo>
                  <a:pt x="477563" y="248176"/>
                </a:lnTo>
                <a:lnTo>
                  <a:pt x="475671" y="233987"/>
                </a:lnTo>
                <a:lnTo>
                  <a:pt x="466686" y="207501"/>
                </a:lnTo>
                <a:lnTo>
                  <a:pt x="454388" y="154056"/>
                </a:lnTo>
                <a:lnTo>
                  <a:pt x="438307" y="141759"/>
                </a:lnTo>
                <a:lnTo>
                  <a:pt x="438307" y="134664"/>
                </a:lnTo>
                <a:lnTo>
                  <a:pt x="417024" y="116692"/>
                </a:lnTo>
                <a:lnTo>
                  <a:pt x="414186" y="93989"/>
                </a:lnTo>
                <a:lnTo>
                  <a:pt x="429321" y="76963"/>
                </a:lnTo>
                <a:lnTo>
                  <a:pt x="434524" y="51895"/>
                </a:lnTo>
                <a:lnTo>
                  <a:pt x="429794" y="22572"/>
                </a:lnTo>
                <a:lnTo>
                  <a:pt x="434524" y="69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7064498-1409-4D07-BEC8-3A42D0EC9CA1}"/>
              </a:ext>
            </a:extLst>
          </p:cNvPr>
          <p:cNvSpPr/>
          <p:nvPr/>
        </p:nvSpPr>
        <p:spPr>
          <a:xfrm>
            <a:off x="4348019" y="2105163"/>
            <a:ext cx="751606" cy="551847"/>
          </a:xfrm>
          <a:custGeom>
            <a:avLst/>
            <a:gdLst>
              <a:gd name="connsiteX0" fmla="*/ 95408 w 331075"/>
              <a:gd name="connsiteY0" fmla="*/ 18788 h 288508"/>
              <a:gd name="connsiteX1" fmla="*/ 69395 w 331075"/>
              <a:gd name="connsiteY1" fmla="*/ 9802 h 288508"/>
              <a:gd name="connsiteX2" fmla="*/ 44328 w 331075"/>
              <a:gd name="connsiteY2" fmla="*/ 1761 h 288508"/>
              <a:gd name="connsiteX3" fmla="*/ 10748 w 331075"/>
              <a:gd name="connsiteY3" fmla="*/ 2707 h 288508"/>
              <a:gd name="connsiteX4" fmla="*/ 2234 w 331075"/>
              <a:gd name="connsiteY4" fmla="*/ 16896 h 288508"/>
              <a:gd name="connsiteX5" fmla="*/ 7437 w 331075"/>
              <a:gd name="connsiteY5" fmla="*/ 29666 h 288508"/>
              <a:gd name="connsiteX6" fmla="*/ 1761 w 331075"/>
              <a:gd name="connsiteY6" fmla="*/ 48112 h 288508"/>
              <a:gd name="connsiteX7" fmla="*/ 11220 w 331075"/>
              <a:gd name="connsiteY7" fmla="*/ 72233 h 288508"/>
              <a:gd name="connsiteX8" fmla="*/ 17369 w 331075"/>
              <a:gd name="connsiteY8" fmla="*/ 179596 h 288508"/>
              <a:gd name="connsiteX9" fmla="*/ 22098 w 331075"/>
              <a:gd name="connsiteY9" fmla="*/ 290270 h 288508"/>
              <a:gd name="connsiteX10" fmla="*/ 126624 w 331075"/>
              <a:gd name="connsiteY10" fmla="*/ 290270 h 288508"/>
              <a:gd name="connsiteX11" fmla="*/ 227838 w 331075"/>
              <a:gd name="connsiteY11" fmla="*/ 290270 h 288508"/>
              <a:gd name="connsiteX12" fmla="*/ 330944 w 331075"/>
              <a:gd name="connsiteY12" fmla="*/ 290270 h 288508"/>
              <a:gd name="connsiteX13" fmla="*/ 326215 w 331075"/>
              <a:gd name="connsiteY13" fmla="*/ 284121 h 288508"/>
              <a:gd name="connsiteX14" fmla="*/ 294053 w 331075"/>
              <a:gd name="connsiteY14" fmla="*/ 257162 h 288508"/>
              <a:gd name="connsiteX15" fmla="*/ 292162 w 331075"/>
              <a:gd name="connsiteY15" fmla="*/ 237297 h 288508"/>
              <a:gd name="connsiteX16" fmla="*/ 296891 w 331075"/>
              <a:gd name="connsiteY16" fmla="*/ 232095 h 288508"/>
              <a:gd name="connsiteX17" fmla="*/ 271824 w 331075"/>
              <a:gd name="connsiteY17" fmla="*/ 198987 h 288508"/>
              <a:gd name="connsiteX18" fmla="*/ 262365 w 331075"/>
              <a:gd name="connsiteY18" fmla="*/ 181961 h 288508"/>
              <a:gd name="connsiteX19" fmla="*/ 251486 w 331075"/>
              <a:gd name="connsiteY19" fmla="*/ 165407 h 288508"/>
              <a:gd name="connsiteX20" fmla="*/ 228784 w 331075"/>
              <a:gd name="connsiteY20" fmla="*/ 118583 h 288508"/>
              <a:gd name="connsiteX21" fmla="*/ 210338 w 331075"/>
              <a:gd name="connsiteY21" fmla="*/ 88314 h 288508"/>
              <a:gd name="connsiteX22" fmla="*/ 197095 w 331075"/>
              <a:gd name="connsiteY22" fmla="*/ 56625 h 288508"/>
              <a:gd name="connsiteX23" fmla="*/ 199460 w 331075"/>
              <a:gd name="connsiteY23" fmla="*/ 53787 h 288508"/>
              <a:gd name="connsiteX24" fmla="*/ 221217 w 331075"/>
              <a:gd name="connsiteY24" fmla="*/ 96827 h 288508"/>
              <a:gd name="connsiteX25" fmla="*/ 233987 w 331075"/>
              <a:gd name="connsiteY25" fmla="*/ 110543 h 288508"/>
              <a:gd name="connsiteX26" fmla="*/ 243446 w 331075"/>
              <a:gd name="connsiteY26" fmla="*/ 120002 h 288508"/>
              <a:gd name="connsiteX27" fmla="*/ 249121 w 331075"/>
              <a:gd name="connsiteY27" fmla="*/ 114800 h 288508"/>
              <a:gd name="connsiteX28" fmla="*/ 254797 w 331075"/>
              <a:gd name="connsiteY28" fmla="*/ 99192 h 288508"/>
              <a:gd name="connsiteX29" fmla="*/ 258108 w 331075"/>
              <a:gd name="connsiteY29" fmla="*/ 76490 h 288508"/>
              <a:gd name="connsiteX30" fmla="*/ 264257 w 331075"/>
              <a:gd name="connsiteY30" fmla="*/ 64665 h 288508"/>
              <a:gd name="connsiteX31" fmla="*/ 260945 w 331075"/>
              <a:gd name="connsiteY31" fmla="*/ 56625 h 288508"/>
              <a:gd name="connsiteX32" fmla="*/ 242500 w 331075"/>
              <a:gd name="connsiteY32" fmla="*/ 13112 h 288508"/>
              <a:gd name="connsiteX33" fmla="*/ 242500 w 331075"/>
              <a:gd name="connsiteY33" fmla="*/ 13112 h 288508"/>
              <a:gd name="connsiteX34" fmla="*/ 230676 w 331075"/>
              <a:gd name="connsiteY34" fmla="*/ 20680 h 288508"/>
              <a:gd name="connsiteX35" fmla="*/ 210811 w 331075"/>
              <a:gd name="connsiteY35" fmla="*/ 18788 h 288508"/>
              <a:gd name="connsiteX36" fmla="*/ 190001 w 331075"/>
              <a:gd name="connsiteY36" fmla="*/ 11693 h 288508"/>
              <a:gd name="connsiteX37" fmla="*/ 184798 w 331075"/>
              <a:gd name="connsiteY37" fmla="*/ 21626 h 288508"/>
              <a:gd name="connsiteX38" fmla="*/ 176758 w 331075"/>
              <a:gd name="connsiteY38" fmla="*/ 6491 h 288508"/>
              <a:gd name="connsiteX39" fmla="*/ 158312 w 331075"/>
              <a:gd name="connsiteY39" fmla="*/ 2707 h 288508"/>
              <a:gd name="connsiteX40" fmla="*/ 136083 w 331075"/>
              <a:gd name="connsiteY40" fmla="*/ 5545 h 288508"/>
              <a:gd name="connsiteX41" fmla="*/ 126151 w 331075"/>
              <a:gd name="connsiteY41" fmla="*/ 14058 h 288508"/>
              <a:gd name="connsiteX42" fmla="*/ 107705 w 331075"/>
              <a:gd name="connsiteY42" fmla="*/ 23517 h 288508"/>
              <a:gd name="connsiteX43" fmla="*/ 95408 w 331075"/>
              <a:gd name="connsiteY43" fmla="*/ 18788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1075" h="288508">
                <a:moveTo>
                  <a:pt x="95408" y="18788"/>
                </a:moveTo>
                <a:lnTo>
                  <a:pt x="69395" y="9802"/>
                </a:lnTo>
                <a:lnTo>
                  <a:pt x="44328" y="1761"/>
                </a:lnTo>
                <a:lnTo>
                  <a:pt x="10748" y="2707"/>
                </a:lnTo>
                <a:lnTo>
                  <a:pt x="2234" y="16896"/>
                </a:lnTo>
                <a:lnTo>
                  <a:pt x="7437" y="29666"/>
                </a:lnTo>
                <a:lnTo>
                  <a:pt x="1761" y="48112"/>
                </a:lnTo>
                <a:lnTo>
                  <a:pt x="11220" y="72233"/>
                </a:lnTo>
                <a:lnTo>
                  <a:pt x="17369" y="179596"/>
                </a:lnTo>
                <a:lnTo>
                  <a:pt x="22098" y="290270"/>
                </a:lnTo>
                <a:lnTo>
                  <a:pt x="126624" y="290270"/>
                </a:lnTo>
                <a:lnTo>
                  <a:pt x="227838" y="290270"/>
                </a:lnTo>
                <a:lnTo>
                  <a:pt x="330944" y="290270"/>
                </a:lnTo>
                <a:lnTo>
                  <a:pt x="326215" y="284121"/>
                </a:lnTo>
                <a:lnTo>
                  <a:pt x="294053" y="257162"/>
                </a:lnTo>
                <a:lnTo>
                  <a:pt x="292162" y="237297"/>
                </a:lnTo>
                <a:lnTo>
                  <a:pt x="296891" y="232095"/>
                </a:lnTo>
                <a:lnTo>
                  <a:pt x="271824" y="198987"/>
                </a:lnTo>
                <a:lnTo>
                  <a:pt x="262365" y="181961"/>
                </a:lnTo>
                <a:lnTo>
                  <a:pt x="251486" y="165407"/>
                </a:lnTo>
                <a:lnTo>
                  <a:pt x="228784" y="118583"/>
                </a:lnTo>
                <a:lnTo>
                  <a:pt x="210338" y="88314"/>
                </a:lnTo>
                <a:lnTo>
                  <a:pt x="197095" y="56625"/>
                </a:lnTo>
                <a:lnTo>
                  <a:pt x="199460" y="53787"/>
                </a:lnTo>
                <a:lnTo>
                  <a:pt x="221217" y="96827"/>
                </a:lnTo>
                <a:lnTo>
                  <a:pt x="233987" y="110543"/>
                </a:lnTo>
                <a:lnTo>
                  <a:pt x="243446" y="120002"/>
                </a:lnTo>
                <a:lnTo>
                  <a:pt x="249121" y="114800"/>
                </a:lnTo>
                <a:lnTo>
                  <a:pt x="254797" y="99192"/>
                </a:lnTo>
                <a:lnTo>
                  <a:pt x="258108" y="76490"/>
                </a:lnTo>
                <a:lnTo>
                  <a:pt x="264257" y="64665"/>
                </a:lnTo>
                <a:lnTo>
                  <a:pt x="260945" y="56625"/>
                </a:lnTo>
                <a:lnTo>
                  <a:pt x="242500" y="13112"/>
                </a:lnTo>
                <a:lnTo>
                  <a:pt x="242500" y="13112"/>
                </a:lnTo>
                <a:lnTo>
                  <a:pt x="230676" y="20680"/>
                </a:lnTo>
                <a:lnTo>
                  <a:pt x="210811" y="18788"/>
                </a:lnTo>
                <a:lnTo>
                  <a:pt x="190001" y="11693"/>
                </a:lnTo>
                <a:lnTo>
                  <a:pt x="184798" y="21626"/>
                </a:lnTo>
                <a:lnTo>
                  <a:pt x="176758" y="6491"/>
                </a:lnTo>
                <a:lnTo>
                  <a:pt x="158312" y="2707"/>
                </a:lnTo>
                <a:lnTo>
                  <a:pt x="136083" y="5545"/>
                </a:lnTo>
                <a:lnTo>
                  <a:pt x="126151" y="14058"/>
                </a:lnTo>
                <a:lnTo>
                  <a:pt x="107705" y="23517"/>
                </a:lnTo>
                <a:lnTo>
                  <a:pt x="95408" y="187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D880A56-AE4F-422D-8BA6-E066567DF75C}"/>
              </a:ext>
            </a:extLst>
          </p:cNvPr>
          <p:cNvSpPr/>
          <p:nvPr/>
        </p:nvSpPr>
        <p:spPr>
          <a:xfrm>
            <a:off x="5088889" y="2887702"/>
            <a:ext cx="408016" cy="316635"/>
          </a:xfrm>
          <a:custGeom>
            <a:avLst/>
            <a:gdLst>
              <a:gd name="connsiteX0" fmla="*/ 92570 w 179726"/>
              <a:gd name="connsiteY0" fmla="*/ 78854 h 165537"/>
              <a:gd name="connsiteX1" fmla="*/ 77436 w 179726"/>
              <a:gd name="connsiteY1" fmla="*/ 64192 h 165537"/>
              <a:gd name="connsiteX2" fmla="*/ 68922 w 179726"/>
              <a:gd name="connsiteY2" fmla="*/ 36288 h 165537"/>
              <a:gd name="connsiteX3" fmla="*/ 51422 w 179726"/>
              <a:gd name="connsiteY3" fmla="*/ 1761 h 165537"/>
              <a:gd name="connsiteX4" fmla="*/ 39126 w 179726"/>
              <a:gd name="connsiteY4" fmla="*/ 18788 h 165537"/>
              <a:gd name="connsiteX5" fmla="*/ 20207 w 179726"/>
              <a:gd name="connsiteY5" fmla="*/ 23517 h 165537"/>
              <a:gd name="connsiteX6" fmla="*/ 12639 w 179726"/>
              <a:gd name="connsiteY6" fmla="*/ 32977 h 165537"/>
              <a:gd name="connsiteX7" fmla="*/ 10748 w 179726"/>
              <a:gd name="connsiteY7" fmla="*/ 52841 h 165537"/>
              <a:gd name="connsiteX8" fmla="*/ 1761 w 179726"/>
              <a:gd name="connsiteY8" fmla="*/ 97300 h 165537"/>
              <a:gd name="connsiteX9" fmla="*/ 5072 w 179726"/>
              <a:gd name="connsiteY9" fmla="*/ 109124 h 165537"/>
              <a:gd name="connsiteX10" fmla="*/ 35814 w 179726"/>
              <a:gd name="connsiteY10" fmla="*/ 115273 h 165537"/>
              <a:gd name="connsiteX11" fmla="*/ 42909 w 179726"/>
              <a:gd name="connsiteY11" fmla="*/ 93043 h 165537"/>
              <a:gd name="connsiteX12" fmla="*/ 59463 w 179726"/>
              <a:gd name="connsiteY12" fmla="*/ 106759 h 165537"/>
              <a:gd name="connsiteX13" fmla="*/ 74598 w 179726"/>
              <a:gd name="connsiteY13" fmla="*/ 99665 h 165537"/>
              <a:gd name="connsiteX14" fmla="*/ 81219 w 179726"/>
              <a:gd name="connsiteY14" fmla="*/ 105813 h 165537"/>
              <a:gd name="connsiteX15" fmla="*/ 99665 w 179726"/>
              <a:gd name="connsiteY15" fmla="*/ 106286 h 165537"/>
              <a:gd name="connsiteX16" fmla="*/ 122840 w 179726"/>
              <a:gd name="connsiteY16" fmla="*/ 118110 h 165537"/>
              <a:gd name="connsiteX17" fmla="*/ 130407 w 179726"/>
              <a:gd name="connsiteY17" fmla="*/ 128516 h 165537"/>
              <a:gd name="connsiteX18" fmla="*/ 142231 w 179726"/>
              <a:gd name="connsiteY18" fmla="*/ 138448 h 165537"/>
              <a:gd name="connsiteX19" fmla="*/ 154056 w 179726"/>
              <a:gd name="connsiteY19" fmla="*/ 155948 h 165537"/>
              <a:gd name="connsiteX20" fmla="*/ 163515 w 179726"/>
              <a:gd name="connsiteY20" fmla="*/ 165880 h 165537"/>
              <a:gd name="connsiteX21" fmla="*/ 174866 w 179726"/>
              <a:gd name="connsiteY21" fmla="*/ 168245 h 165537"/>
              <a:gd name="connsiteX22" fmla="*/ 182433 w 179726"/>
              <a:gd name="connsiteY22" fmla="*/ 161150 h 165537"/>
              <a:gd name="connsiteX23" fmla="*/ 169191 w 179726"/>
              <a:gd name="connsiteY23" fmla="*/ 152164 h 165537"/>
              <a:gd name="connsiteX24" fmla="*/ 160204 w 179726"/>
              <a:gd name="connsiteY24" fmla="*/ 141759 h 165537"/>
              <a:gd name="connsiteX25" fmla="*/ 145069 w 179726"/>
              <a:gd name="connsiteY25" fmla="*/ 124259 h 165537"/>
              <a:gd name="connsiteX26" fmla="*/ 129934 w 179726"/>
              <a:gd name="connsiteY26" fmla="*/ 107232 h 165537"/>
              <a:gd name="connsiteX27" fmla="*/ 92570 w 179726"/>
              <a:gd name="connsiteY27" fmla="*/ 78854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726" h="165537">
                <a:moveTo>
                  <a:pt x="92570" y="78854"/>
                </a:moveTo>
                <a:lnTo>
                  <a:pt x="77436" y="64192"/>
                </a:lnTo>
                <a:lnTo>
                  <a:pt x="68922" y="36288"/>
                </a:lnTo>
                <a:lnTo>
                  <a:pt x="51422" y="1761"/>
                </a:lnTo>
                <a:lnTo>
                  <a:pt x="39126" y="18788"/>
                </a:lnTo>
                <a:lnTo>
                  <a:pt x="20207" y="23517"/>
                </a:lnTo>
                <a:lnTo>
                  <a:pt x="12639" y="32977"/>
                </a:lnTo>
                <a:lnTo>
                  <a:pt x="10748" y="52841"/>
                </a:lnTo>
                <a:lnTo>
                  <a:pt x="1761" y="97300"/>
                </a:lnTo>
                <a:lnTo>
                  <a:pt x="5072" y="109124"/>
                </a:lnTo>
                <a:lnTo>
                  <a:pt x="35814" y="115273"/>
                </a:lnTo>
                <a:lnTo>
                  <a:pt x="42909" y="93043"/>
                </a:lnTo>
                <a:lnTo>
                  <a:pt x="59463" y="106759"/>
                </a:lnTo>
                <a:lnTo>
                  <a:pt x="74598" y="99665"/>
                </a:lnTo>
                <a:lnTo>
                  <a:pt x="81219" y="105813"/>
                </a:lnTo>
                <a:lnTo>
                  <a:pt x="99665" y="106286"/>
                </a:lnTo>
                <a:lnTo>
                  <a:pt x="122840" y="118110"/>
                </a:lnTo>
                <a:lnTo>
                  <a:pt x="130407" y="128516"/>
                </a:lnTo>
                <a:lnTo>
                  <a:pt x="142231" y="138448"/>
                </a:lnTo>
                <a:lnTo>
                  <a:pt x="154056" y="155948"/>
                </a:lnTo>
                <a:lnTo>
                  <a:pt x="163515" y="165880"/>
                </a:lnTo>
                <a:lnTo>
                  <a:pt x="174866" y="168245"/>
                </a:lnTo>
                <a:lnTo>
                  <a:pt x="182433" y="161150"/>
                </a:lnTo>
                <a:lnTo>
                  <a:pt x="169191" y="152164"/>
                </a:lnTo>
                <a:lnTo>
                  <a:pt x="160204" y="141759"/>
                </a:lnTo>
                <a:lnTo>
                  <a:pt x="145069" y="124259"/>
                </a:lnTo>
                <a:lnTo>
                  <a:pt x="129934" y="107232"/>
                </a:lnTo>
                <a:lnTo>
                  <a:pt x="92570" y="7885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3AD8297-6F22-4273-A797-1AE1F0E71C18}"/>
              </a:ext>
            </a:extLst>
          </p:cNvPr>
          <p:cNvSpPr/>
          <p:nvPr/>
        </p:nvSpPr>
        <p:spPr>
          <a:xfrm>
            <a:off x="4051671" y="533754"/>
            <a:ext cx="236218" cy="117606"/>
          </a:xfrm>
          <a:custGeom>
            <a:avLst/>
            <a:gdLst>
              <a:gd name="connsiteX0" fmla="*/ 53314 w 104052"/>
              <a:gd name="connsiteY0" fmla="*/ 1761 h 61485"/>
              <a:gd name="connsiteX1" fmla="*/ 27301 w 104052"/>
              <a:gd name="connsiteY1" fmla="*/ 6018 h 61485"/>
              <a:gd name="connsiteX2" fmla="*/ 1761 w 104052"/>
              <a:gd name="connsiteY2" fmla="*/ 13585 h 61485"/>
              <a:gd name="connsiteX3" fmla="*/ 6017 w 104052"/>
              <a:gd name="connsiteY3" fmla="*/ 29666 h 61485"/>
              <a:gd name="connsiteX4" fmla="*/ 21625 w 104052"/>
              <a:gd name="connsiteY4" fmla="*/ 39598 h 61485"/>
              <a:gd name="connsiteX5" fmla="*/ 28720 w 104052"/>
              <a:gd name="connsiteY5" fmla="*/ 35815 h 61485"/>
              <a:gd name="connsiteX6" fmla="*/ 29193 w 104052"/>
              <a:gd name="connsiteY6" fmla="*/ 52368 h 61485"/>
              <a:gd name="connsiteX7" fmla="*/ 46693 w 104052"/>
              <a:gd name="connsiteY7" fmla="*/ 47639 h 61485"/>
              <a:gd name="connsiteX8" fmla="*/ 56625 w 104052"/>
              <a:gd name="connsiteY8" fmla="*/ 50949 h 61485"/>
              <a:gd name="connsiteX9" fmla="*/ 77436 w 104052"/>
              <a:gd name="connsiteY9" fmla="*/ 61355 h 61485"/>
              <a:gd name="connsiteX10" fmla="*/ 95408 w 104052"/>
              <a:gd name="connsiteY10" fmla="*/ 61355 h 61485"/>
              <a:gd name="connsiteX11" fmla="*/ 102975 w 104052"/>
              <a:gd name="connsiteY11" fmla="*/ 52368 h 61485"/>
              <a:gd name="connsiteX12" fmla="*/ 91151 w 104052"/>
              <a:gd name="connsiteY12" fmla="*/ 26355 h 61485"/>
              <a:gd name="connsiteX13" fmla="*/ 103449 w 104052"/>
              <a:gd name="connsiteY13" fmla="*/ 10275 h 61485"/>
              <a:gd name="connsiteX14" fmla="*/ 99192 w 104052"/>
              <a:gd name="connsiteY14" fmla="*/ 5545 h 61485"/>
              <a:gd name="connsiteX15" fmla="*/ 99192 w 104052"/>
              <a:gd name="connsiteY15" fmla="*/ 5545 h 61485"/>
              <a:gd name="connsiteX16" fmla="*/ 77436 w 104052"/>
              <a:gd name="connsiteY16" fmla="*/ 6491 h 61485"/>
              <a:gd name="connsiteX17" fmla="*/ 53314 w 104052"/>
              <a:gd name="connsiteY17" fmla="*/ 1761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052" h="61485">
                <a:moveTo>
                  <a:pt x="53314" y="1761"/>
                </a:moveTo>
                <a:lnTo>
                  <a:pt x="27301" y="6018"/>
                </a:lnTo>
                <a:lnTo>
                  <a:pt x="1761" y="13585"/>
                </a:lnTo>
                <a:lnTo>
                  <a:pt x="6017" y="29666"/>
                </a:lnTo>
                <a:lnTo>
                  <a:pt x="21625" y="39598"/>
                </a:lnTo>
                <a:lnTo>
                  <a:pt x="28720" y="35815"/>
                </a:lnTo>
                <a:lnTo>
                  <a:pt x="29193" y="52368"/>
                </a:lnTo>
                <a:lnTo>
                  <a:pt x="46693" y="47639"/>
                </a:lnTo>
                <a:lnTo>
                  <a:pt x="56625" y="50949"/>
                </a:lnTo>
                <a:lnTo>
                  <a:pt x="77436" y="61355"/>
                </a:lnTo>
                <a:lnTo>
                  <a:pt x="95408" y="61355"/>
                </a:lnTo>
                <a:lnTo>
                  <a:pt x="102975" y="52368"/>
                </a:lnTo>
                <a:lnTo>
                  <a:pt x="91151" y="26355"/>
                </a:lnTo>
                <a:lnTo>
                  <a:pt x="103449" y="10275"/>
                </a:lnTo>
                <a:lnTo>
                  <a:pt x="99192" y="5545"/>
                </a:lnTo>
                <a:lnTo>
                  <a:pt x="99192" y="5545"/>
                </a:lnTo>
                <a:lnTo>
                  <a:pt x="77436" y="6491"/>
                </a:lnTo>
                <a:lnTo>
                  <a:pt x="5331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C7C1E27-28EE-49C7-ADC6-E1482AB626FD}"/>
              </a:ext>
            </a:extLst>
          </p:cNvPr>
          <p:cNvSpPr/>
          <p:nvPr/>
        </p:nvSpPr>
        <p:spPr>
          <a:xfrm>
            <a:off x="4900986" y="3062303"/>
            <a:ext cx="891192" cy="669455"/>
          </a:xfrm>
          <a:custGeom>
            <a:avLst/>
            <a:gdLst>
              <a:gd name="connsiteX0" fmla="*/ 125678 w 392560"/>
              <a:gd name="connsiteY0" fmla="*/ 1761 h 349993"/>
              <a:gd name="connsiteX1" fmla="*/ 118583 w 392560"/>
              <a:gd name="connsiteY1" fmla="*/ 23991 h 349993"/>
              <a:gd name="connsiteX2" fmla="*/ 87841 w 392560"/>
              <a:gd name="connsiteY2" fmla="*/ 17842 h 349993"/>
              <a:gd name="connsiteX3" fmla="*/ 84530 w 392560"/>
              <a:gd name="connsiteY3" fmla="*/ 43855 h 349993"/>
              <a:gd name="connsiteX4" fmla="*/ 74598 w 392560"/>
              <a:gd name="connsiteY4" fmla="*/ 73179 h 349993"/>
              <a:gd name="connsiteX5" fmla="*/ 59463 w 392560"/>
              <a:gd name="connsiteY5" fmla="*/ 88314 h 349993"/>
              <a:gd name="connsiteX6" fmla="*/ 48585 w 392560"/>
              <a:gd name="connsiteY6" fmla="*/ 111016 h 349993"/>
              <a:gd name="connsiteX7" fmla="*/ 46220 w 392560"/>
              <a:gd name="connsiteY7" fmla="*/ 123313 h 349993"/>
              <a:gd name="connsiteX8" fmla="*/ 33922 w 392560"/>
              <a:gd name="connsiteY8" fmla="*/ 131826 h 349993"/>
              <a:gd name="connsiteX9" fmla="*/ 27301 w 392560"/>
              <a:gd name="connsiteY9" fmla="*/ 163515 h 349993"/>
              <a:gd name="connsiteX10" fmla="*/ 27301 w 392560"/>
              <a:gd name="connsiteY10" fmla="*/ 166826 h 349993"/>
              <a:gd name="connsiteX11" fmla="*/ 28247 w 392560"/>
              <a:gd name="connsiteY11" fmla="*/ 190474 h 349993"/>
              <a:gd name="connsiteX12" fmla="*/ 24463 w 392560"/>
              <a:gd name="connsiteY12" fmla="*/ 199933 h 349993"/>
              <a:gd name="connsiteX13" fmla="*/ 10274 w 392560"/>
              <a:gd name="connsiteY13" fmla="*/ 200406 h 349993"/>
              <a:gd name="connsiteX14" fmla="*/ 1761 w 392560"/>
              <a:gd name="connsiteY14" fmla="*/ 217433 h 349993"/>
              <a:gd name="connsiteX15" fmla="*/ 17842 w 392560"/>
              <a:gd name="connsiteY15" fmla="*/ 219798 h 349993"/>
              <a:gd name="connsiteX16" fmla="*/ 31558 w 392560"/>
              <a:gd name="connsiteY16" fmla="*/ 234460 h 349993"/>
              <a:gd name="connsiteX17" fmla="*/ 36287 w 392560"/>
              <a:gd name="connsiteY17" fmla="*/ 246284 h 349993"/>
              <a:gd name="connsiteX18" fmla="*/ 48585 w 392560"/>
              <a:gd name="connsiteY18" fmla="*/ 253378 h 349993"/>
              <a:gd name="connsiteX19" fmla="*/ 65139 w 392560"/>
              <a:gd name="connsiteY19" fmla="*/ 286013 h 349993"/>
              <a:gd name="connsiteX20" fmla="*/ 78854 w 392560"/>
              <a:gd name="connsiteY20" fmla="*/ 291216 h 349993"/>
              <a:gd name="connsiteX21" fmla="*/ 78854 w 392560"/>
              <a:gd name="connsiteY21" fmla="*/ 308242 h 349993"/>
              <a:gd name="connsiteX22" fmla="*/ 88313 w 392560"/>
              <a:gd name="connsiteY22" fmla="*/ 318175 h 349993"/>
              <a:gd name="connsiteX23" fmla="*/ 106759 w 392560"/>
              <a:gd name="connsiteY23" fmla="*/ 318175 h 349993"/>
              <a:gd name="connsiteX24" fmla="*/ 140813 w 392560"/>
              <a:gd name="connsiteY24" fmla="*/ 343715 h 349993"/>
              <a:gd name="connsiteX25" fmla="*/ 149326 w 392560"/>
              <a:gd name="connsiteY25" fmla="*/ 343715 h 349993"/>
              <a:gd name="connsiteX26" fmla="*/ 155475 w 392560"/>
              <a:gd name="connsiteY26" fmla="*/ 343242 h 349993"/>
              <a:gd name="connsiteX27" fmla="*/ 161150 w 392560"/>
              <a:gd name="connsiteY27" fmla="*/ 346552 h 349993"/>
              <a:gd name="connsiteX28" fmla="*/ 179123 w 392560"/>
              <a:gd name="connsiteY28" fmla="*/ 348917 h 349993"/>
              <a:gd name="connsiteX29" fmla="*/ 186690 w 392560"/>
              <a:gd name="connsiteY29" fmla="*/ 336147 h 349993"/>
              <a:gd name="connsiteX30" fmla="*/ 210811 w 392560"/>
              <a:gd name="connsiteY30" fmla="*/ 323850 h 349993"/>
              <a:gd name="connsiteX31" fmla="*/ 221690 w 392560"/>
              <a:gd name="connsiteY31" fmla="*/ 333782 h 349993"/>
              <a:gd name="connsiteX32" fmla="*/ 239662 w 392560"/>
              <a:gd name="connsiteY32" fmla="*/ 333782 h 349993"/>
              <a:gd name="connsiteX33" fmla="*/ 246756 w 392560"/>
              <a:gd name="connsiteY33" fmla="*/ 324323 h 349993"/>
              <a:gd name="connsiteX34" fmla="*/ 263784 w 392560"/>
              <a:gd name="connsiteY34" fmla="*/ 323850 h 349993"/>
              <a:gd name="connsiteX35" fmla="*/ 286958 w 392560"/>
              <a:gd name="connsiteY35" fmla="*/ 302567 h 349993"/>
              <a:gd name="connsiteX36" fmla="*/ 321958 w 392560"/>
              <a:gd name="connsiteY36" fmla="*/ 301148 h 349993"/>
              <a:gd name="connsiteX37" fmla="*/ 394795 w 392560"/>
              <a:gd name="connsiteY37" fmla="*/ 210812 h 349993"/>
              <a:gd name="connsiteX38" fmla="*/ 372092 w 392560"/>
              <a:gd name="connsiteY38" fmla="*/ 211284 h 349993"/>
              <a:gd name="connsiteX39" fmla="*/ 284594 w 392560"/>
              <a:gd name="connsiteY39" fmla="*/ 175339 h 349993"/>
              <a:gd name="connsiteX40" fmla="*/ 274189 w 392560"/>
              <a:gd name="connsiteY40" fmla="*/ 164934 h 349993"/>
              <a:gd name="connsiteX41" fmla="*/ 264257 w 392560"/>
              <a:gd name="connsiteY41" fmla="*/ 150272 h 349993"/>
              <a:gd name="connsiteX42" fmla="*/ 253851 w 392560"/>
              <a:gd name="connsiteY42" fmla="*/ 133718 h 349993"/>
              <a:gd name="connsiteX43" fmla="*/ 259054 w 392560"/>
              <a:gd name="connsiteY43" fmla="*/ 122840 h 349993"/>
              <a:gd name="connsiteX44" fmla="*/ 252905 w 392560"/>
              <a:gd name="connsiteY44" fmla="*/ 117638 h 349993"/>
              <a:gd name="connsiteX45" fmla="*/ 246756 w 392560"/>
              <a:gd name="connsiteY45" fmla="*/ 120002 h 349993"/>
              <a:gd name="connsiteX46" fmla="*/ 232095 w 392560"/>
              <a:gd name="connsiteY46" fmla="*/ 119529 h 349993"/>
              <a:gd name="connsiteX47" fmla="*/ 231149 w 392560"/>
              <a:gd name="connsiteY47" fmla="*/ 110070 h 349993"/>
              <a:gd name="connsiteX48" fmla="*/ 228784 w 392560"/>
              <a:gd name="connsiteY48" fmla="*/ 102030 h 349993"/>
              <a:gd name="connsiteX49" fmla="*/ 237297 w 392560"/>
              <a:gd name="connsiteY49" fmla="*/ 87841 h 349993"/>
              <a:gd name="connsiteX50" fmla="*/ 246284 w 392560"/>
              <a:gd name="connsiteY50" fmla="*/ 74598 h 349993"/>
              <a:gd name="connsiteX51" fmla="*/ 236824 w 392560"/>
              <a:gd name="connsiteY51" fmla="*/ 64665 h 349993"/>
              <a:gd name="connsiteX52" fmla="*/ 225000 w 392560"/>
              <a:gd name="connsiteY52" fmla="*/ 47166 h 349993"/>
              <a:gd name="connsiteX53" fmla="*/ 213176 w 392560"/>
              <a:gd name="connsiteY53" fmla="*/ 37234 h 349993"/>
              <a:gd name="connsiteX54" fmla="*/ 205609 w 392560"/>
              <a:gd name="connsiteY54" fmla="*/ 26828 h 349993"/>
              <a:gd name="connsiteX55" fmla="*/ 182433 w 392560"/>
              <a:gd name="connsiteY55" fmla="*/ 15004 h 349993"/>
              <a:gd name="connsiteX56" fmla="*/ 163988 w 392560"/>
              <a:gd name="connsiteY56" fmla="*/ 14531 h 349993"/>
              <a:gd name="connsiteX57" fmla="*/ 157367 w 392560"/>
              <a:gd name="connsiteY57" fmla="*/ 8383 h 349993"/>
              <a:gd name="connsiteX58" fmla="*/ 142231 w 392560"/>
              <a:gd name="connsiteY58" fmla="*/ 15477 h 349993"/>
              <a:gd name="connsiteX59" fmla="*/ 125678 w 392560"/>
              <a:gd name="connsiteY59" fmla="*/ 1761 h 3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92560" h="349993">
                <a:moveTo>
                  <a:pt x="125678" y="1761"/>
                </a:moveTo>
                <a:lnTo>
                  <a:pt x="118583" y="23991"/>
                </a:lnTo>
                <a:lnTo>
                  <a:pt x="87841" y="17842"/>
                </a:lnTo>
                <a:lnTo>
                  <a:pt x="84530" y="43855"/>
                </a:lnTo>
                <a:lnTo>
                  <a:pt x="74598" y="73179"/>
                </a:lnTo>
                <a:lnTo>
                  <a:pt x="59463" y="88314"/>
                </a:lnTo>
                <a:lnTo>
                  <a:pt x="48585" y="111016"/>
                </a:lnTo>
                <a:lnTo>
                  <a:pt x="46220" y="123313"/>
                </a:lnTo>
                <a:lnTo>
                  <a:pt x="33922" y="131826"/>
                </a:lnTo>
                <a:lnTo>
                  <a:pt x="27301" y="163515"/>
                </a:lnTo>
                <a:lnTo>
                  <a:pt x="27301" y="166826"/>
                </a:lnTo>
                <a:lnTo>
                  <a:pt x="28247" y="190474"/>
                </a:lnTo>
                <a:lnTo>
                  <a:pt x="24463" y="199933"/>
                </a:lnTo>
                <a:lnTo>
                  <a:pt x="10274" y="200406"/>
                </a:lnTo>
                <a:lnTo>
                  <a:pt x="1761" y="217433"/>
                </a:lnTo>
                <a:lnTo>
                  <a:pt x="17842" y="219798"/>
                </a:lnTo>
                <a:lnTo>
                  <a:pt x="31558" y="234460"/>
                </a:lnTo>
                <a:lnTo>
                  <a:pt x="36287" y="246284"/>
                </a:lnTo>
                <a:lnTo>
                  <a:pt x="48585" y="253378"/>
                </a:lnTo>
                <a:lnTo>
                  <a:pt x="65139" y="286013"/>
                </a:lnTo>
                <a:lnTo>
                  <a:pt x="78854" y="291216"/>
                </a:lnTo>
                <a:lnTo>
                  <a:pt x="78854" y="308242"/>
                </a:lnTo>
                <a:lnTo>
                  <a:pt x="88313" y="318175"/>
                </a:lnTo>
                <a:lnTo>
                  <a:pt x="106759" y="318175"/>
                </a:lnTo>
                <a:lnTo>
                  <a:pt x="140813" y="343715"/>
                </a:lnTo>
                <a:lnTo>
                  <a:pt x="149326" y="343715"/>
                </a:lnTo>
                <a:lnTo>
                  <a:pt x="155475" y="343242"/>
                </a:lnTo>
                <a:lnTo>
                  <a:pt x="161150" y="346552"/>
                </a:lnTo>
                <a:lnTo>
                  <a:pt x="179123" y="348917"/>
                </a:lnTo>
                <a:lnTo>
                  <a:pt x="186690" y="336147"/>
                </a:lnTo>
                <a:lnTo>
                  <a:pt x="210811" y="323850"/>
                </a:lnTo>
                <a:lnTo>
                  <a:pt x="221690" y="333782"/>
                </a:lnTo>
                <a:lnTo>
                  <a:pt x="239662" y="333782"/>
                </a:lnTo>
                <a:lnTo>
                  <a:pt x="246756" y="324323"/>
                </a:lnTo>
                <a:lnTo>
                  <a:pt x="263784" y="323850"/>
                </a:lnTo>
                <a:lnTo>
                  <a:pt x="286958" y="302567"/>
                </a:lnTo>
                <a:lnTo>
                  <a:pt x="321958" y="301148"/>
                </a:lnTo>
                <a:lnTo>
                  <a:pt x="394795" y="210812"/>
                </a:lnTo>
                <a:lnTo>
                  <a:pt x="372092" y="211284"/>
                </a:lnTo>
                <a:lnTo>
                  <a:pt x="284594" y="175339"/>
                </a:lnTo>
                <a:lnTo>
                  <a:pt x="274189" y="164934"/>
                </a:lnTo>
                <a:lnTo>
                  <a:pt x="264257" y="150272"/>
                </a:lnTo>
                <a:lnTo>
                  <a:pt x="253851" y="133718"/>
                </a:lnTo>
                <a:lnTo>
                  <a:pt x="259054" y="122840"/>
                </a:lnTo>
                <a:lnTo>
                  <a:pt x="252905" y="117638"/>
                </a:lnTo>
                <a:lnTo>
                  <a:pt x="246756" y="120002"/>
                </a:lnTo>
                <a:lnTo>
                  <a:pt x="232095" y="119529"/>
                </a:lnTo>
                <a:lnTo>
                  <a:pt x="231149" y="110070"/>
                </a:lnTo>
                <a:lnTo>
                  <a:pt x="228784" y="102030"/>
                </a:lnTo>
                <a:lnTo>
                  <a:pt x="237297" y="87841"/>
                </a:lnTo>
                <a:lnTo>
                  <a:pt x="246284" y="74598"/>
                </a:lnTo>
                <a:lnTo>
                  <a:pt x="236824" y="64665"/>
                </a:lnTo>
                <a:lnTo>
                  <a:pt x="225000" y="47166"/>
                </a:lnTo>
                <a:lnTo>
                  <a:pt x="213176" y="37234"/>
                </a:lnTo>
                <a:lnTo>
                  <a:pt x="205609" y="26828"/>
                </a:lnTo>
                <a:lnTo>
                  <a:pt x="182433" y="15004"/>
                </a:lnTo>
                <a:lnTo>
                  <a:pt x="163988" y="14531"/>
                </a:lnTo>
                <a:lnTo>
                  <a:pt x="157367" y="8383"/>
                </a:lnTo>
                <a:lnTo>
                  <a:pt x="142231" y="15477"/>
                </a:lnTo>
                <a:lnTo>
                  <a:pt x="125678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A83B947-F388-4E3C-8589-F6B734BD7B91}"/>
              </a:ext>
            </a:extLst>
          </p:cNvPr>
          <p:cNvSpPr/>
          <p:nvPr/>
        </p:nvSpPr>
        <p:spPr>
          <a:xfrm>
            <a:off x="3822969" y="0"/>
            <a:ext cx="569073" cy="524707"/>
          </a:xfrm>
          <a:custGeom>
            <a:avLst/>
            <a:gdLst>
              <a:gd name="connsiteX0" fmla="*/ 155002 w 250671"/>
              <a:gd name="connsiteY0" fmla="*/ 29666 h 274319"/>
              <a:gd name="connsiteX1" fmla="*/ 158785 w 250671"/>
              <a:gd name="connsiteY1" fmla="*/ 11693 h 274319"/>
              <a:gd name="connsiteX2" fmla="*/ 131826 w 250671"/>
              <a:gd name="connsiteY2" fmla="*/ 1761 h 274319"/>
              <a:gd name="connsiteX3" fmla="*/ 104394 w 250671"/>
              <a:gd name="connsiteY3" fmla="*/ 10275 h 274319"/>
              <a:gd name="connsiteX4" fmla="*/ 99192 w 250671"/>
              <a:gd name="connsiteY4" fmla="*/ 28720 h 274319"/>
              <a:gd name="connsiteX5" fmla="*/ 83111 w 250671"/>
              <a:gd name="connsiteY5" fmla="*/ 40071 h 274319"/>
              <a:gd name="connsiteX6" fmla="*/ 60882 w 250671"/>
              <a:gd name="connsiteY6" fmla="*/ 33923 h 274319"/>
              <a:gd name="connsiteX7" fmla="*/ 35814 w 250671"/>
              <a:gd name="connsiteY7" fmla="*/ 35342 h 274319"/>
              <a:gd name="connsiteX8" fmla="*/ 11693 w 250671"/>
              <a:gd name="connsiteY8" fmla="*/ 21626 h 274319"/>
              <a:gd name="connsiteX9" fmla="*/ 1761 w 250671"/>
              <a:gd name="connsiteY9" fmla="*/ 28247 h 274319"/>
              <a:gd name="connsiteX10" fmla="*/ 29666 w 250671"/>
              <a:gd name="connsiteY10" fmla="*/ 41017 h 274319"/>
              <a:gd name="connsiteX11" fmla="*/ 63719 w 250671"/>
              <a:gd name="connsiteY11" fmla="*/ 58517 h 274319"/>
              <a:gd name="connsiteX12" fmla="*/ 71760 w 250671"/>
              <a:gd name="connsiteY12" fmla="*/ 98246 h 274319"/>
              <a:gd name="connsiteX13" fmla="*/ 80746 w 250671"/>
              <a:gd name="connsiteY13" fmla="*/ 108651 h 274319"/>
              <a:gd name="connsiteX14" fmla="*/ 111016 w 250671"/>
              <a:gd name="connsiteY14" fmla="*/ 120948 h 274319"/>
              <a:gd name="connsiteX15" fmla="*/ 115273 w 250671"/>
              <a:gd name="connsiteY15" fmla="*/ 131826 h 274319"/>
              <a:gd name="connsiteX16" fmla="*/ 102976 w 250671"/>
              <a:gd name="connsiteY16" fmla="*/ 137502 h 274319"/>
              <a:gd name="connsiteX17" fmla="*/ 61827 w 250671"/>
              <a:gd name="connsiteY17" fmla="*/ 166353 h 274319"/>
              <a:gd name="connsiteX18" fmla="*/ 46220 w 250671"/>
              <a:gd name="connsiteY18" fmla="*/ 183380 h 274319"/>
              <a:gd name="connsiteX19" fmla="*/ 39126 w 250671"/>
              <a:gd name="connsiteY19" fmla="*/ 198987 h 274319"/>
              <a:gd name="connsiteX20" fmla="*/ 52842 w 250671"/>
              <a:gd name="connsiteY20" fmla="*/ 223582 h 274319"/>
              <a:gd name="connsiteX21" fmla="*/ 52368 w 250671"/>
              <a:gd name="connsiteY21" fmla="*/ 250541 h 274319"/>
              <a:gd name="connsiteX22" fmla="*/ 74598 w 250671"/>
              <a:gd name="connsiteY22" fmla="*/ 259527 h 274319"/>
              <a:gd name="connsiteX23" fmla="*/ 89260 w 250671"/>
              <a:gd name="connsiteY23" fmla="*/ 274189 h 274319"/>
              <a:gd name="connsiteX24" fmla="*/ 122840 w 250671"/>
              <a:gd name="connsiteY24" fmla="*/ 268513 h 274319"/>
              <a:gd name="connsiteX25" fmla="*/ 158312 w 250671"/>
              <a:gd name="connsiteY25" fmla="*/ 258581 h 274319"/>
              <a:gd name="connsiteX26" fmla="*/ 196150 w 250671"/>
              <a:gd name="connsiteY26" fmla="*/ 256216 h 274319"/>
              <a:gd name="connsiteX27" fmla="*/ 196150 w 250671"/>
              <a:gd name="connsiteY27" fmla="*/ 256216 h 274319"/>
              <a:gd name="connsiteX28" fmla="*/ 233514 w 250671"/>
              <a:gd name="connsiteY28" fmla="*/ 221217 h 274319"/>
              <a:gd name="connsiteX29" fmla="*/ 249122 w 250671"/>
              <a:gd name="connsiteY29" fmla="*/ 205609 h 274319"/>
              <a:gd name="connsiteX30" fmla="*/ 253378 w 250671"/>
              <a:gd name="connsiteY30" fmla="*/ 191893 h 274319"/>
              <a:gd name="connsiteX31" fmla="*/ 218852 w 250671"/>
              <a:gd name="connsiteY31" fmla="*/ 173447 h 274319"/>
              <a:gd name="connsiteX32" fmla="*/ 223109 w 250671"/>
              <a:gd name="connsiteY32" fmla="*/ 155948 h 274319"/>
              <a:gd name="connsiteX33" fmla="*/ 199933 w 250671"/>
              <a:gd name="connsiteY33" fmla="*/ 136556 h 274319"/>
              <a:gd name="connsiteX34" fmla="*/ 207974 w 250671"/>
              <a:gd name="connsiteY34" fmla="*/ 113854 h 274319"/>
              <a:gd name="connsiteX35" fmla="*/ 177704 w 250671"/>
              <a:gd name="connsiteY35" fmla="*/ 84057 h 274319"/>
              <a:gd name="connsiteX36" fmla="*/ 190947 w 250671"/>
              <a:gd name="connsiteY36" fmla="*/ 64666 h 274319"/>
              <a:gd name="connsiteX37" fmla="*/ 156894 w 250671"/>
              <a:gd name="connsiteY37" fmla="*/ 47166 h 274319"/>
              <a:gd name="connsiteX38" fmla="*/ 155002 w 250671"/>
              <a:gd name="connsiteY38" fmla="*/ 29666 h 2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0671" h="274319">
                <a:moveTo>
                  <a:pt x="155002" y="29666"/>
                </a:moveTo>
                <a:lnTo>
                  <a:pt x="158785" y="11693"/>
                </a:lnTo>
                <a:lnTo>
                  <a:pt x="131826" y="1761"/>
                </a:lnTo>
                <a:lnTo>
                  <a:pt x="104394" y="10275"/>
                </a:lnTo>
                <a:lnTo>
                  <a:pt x="99192" y="28720"/>
                </a:lnTo>
                <a:lnTo>
                  <a:pt x="83111" y="40071"/>
                </a:lnTo>
                <a:lnTo>
                  <a:pt x="60882" y="33923"/>
                </a:lnTo>
                <a:lnTo>
                  <a:pt x="35814" y="35342"/>
                </a:lnTo>
                <a:lnTo>
                  <a:pt x="11693" y="21626"/>
                </a:lnTo>
                <a:lnTo>
                  <a:pt x="1761" y="28247"/>
                </a:lnTo>
                <a:lnTo>
                  <a:pt x="29666" y="41017"/>
                </a:lnTo>
                <a:lnTo>
                  <a:pt x="63719" y="58517"/>
                </a:lnTo>
                <a:lnTo>
                  <a:pt x="71760" y="98246"/>
                </a:lnTo>
                <a:lnTo>
                  <a:pt x="80746" y="108651"/>
                </a:lnTo>
                <a:lnTo>
                  <a:pt x="111016" y="120948"/>
                </a:lnTo>
                <a:lnTo>
                  <a:pt x="115273" y="131826"/>
                </a:lnTo>
                <a:lnTo>
                  <a:pt x="102976" y="137502"/>
                </a:lnTo>
                <a:lnTo>
                  <a:pt x="61827" y="166353"/>
                </a:lnTo>
                <a:lnTo>
                  <a:pt x="46220" y="183380"/>
                </a:lnTo>
                <a:lnTo>
                  <a:pt x="39126" y="198987"/>
                </a:lnTo>
                <a:lnTo>
                  <a:pt x="52842" y="223582"/>
                </a:lnTo>
                <a:lnTo>
                  <a:pt x="52368" y="250541"/>
                </a:lnTo>
                <a:lnTo>
                  <a:pt x="74598" y="259527"/>
                </a:lnTo>
                <a:lnTo>
                  <a:pt x="89260" y="274189"/>
                </a:lnTo>
                <a:lnTo>
                  <a:pt x="122840" y="268513"/>
                </a:lnTo>
                <a:lnTo>
                  <a:pt x="158312" y="258581"/>
                </a:lnTo>
                <a:lnTo>
                  <a:pt x="196150" y="256216"/>
                </a:lnTo>
                <a:lnTo>
                  <a:pt x="196150" y="256216"/>
                </a:lnTo>
                <a:lnTo>
                  <a:pt x="233514" y="221217"/>
                </a:lnTo>
                <a:lnTo>
                  <a:pt x="249122" y="205609"/>
                </a:lnTo>
                <a:lnTo>
                  <a:pt x="253378" y="191893"/>
                </a:lnTo>
                <a:lnTo>
                  <a:pt x="218852" y="173447"/>
                </a:lnTo>
                <a:lnTo>
                  <a:pt x="223109" y="155948"/>
                </a:lnTo>
                <a:lnTo>
                  <a:pt x="199933" y="136556"/>
                </a:lnTo>
                <a:lnTo>
                  <a:pt x="207974" y="113854"/>
                </a:lnTo>
                <a:lnTo>
                  <a:pt x="177704" y="84057"/>
                </a:lnTo>
                <a:lnTo>
                  <a:pt x="190947" y="64666"/>
                </a:lnTo>
                <a:lnTo>
                  <a:pt x="156894" y="47166"/>
                </a:lnTo>
                <a:lnTo>
                  <a:pt x="155002" y="296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08014E9-40B2-4800-A296-BFD9839B7626}"/>
              </a:ext>
            </a:extLst>
          </p:cNvPr>
          <p:cNvSpPr/>
          <p:nvPr/>
        </p:nvSpPr>
        <p:spPr>
          <a:xfrm>
            <a:off x="3448238" y="3789656"/>
            <a:ext cx="343593" cy="361867"/>
          </a:xfrm>
          <a:custGeom>
            <a:avLst/>
            <a:gdLst>
              <a:gd name="connsiteX0" fmla="*/ 115746 w 151348"/>
              <a:gd name="connsiteY0" fmla="*/ 3180 h 189185"/>
              <a:gd name="connsiteX1" fmla="*/ 112435 w 151348"/>
              <a:gd name="connsiteY1" fmla="*/ 1761 h 189185"/>
              <a:gd name="connsiteX2" fmla="*/ 96354 w 151348"/>
              <a:gd name="connsiteY2" fmla="*/ 5545 h 189185"/>
              <a:gd name="connsiteX3" fmla="*/ 80273 w 151348"/>
              <a:gd name="connsiteY3" fmla="*/ 1761 h 189185"/>
              <a:gd name="connsiteX4" fmla="*/ 67976 w 151348"/>
              <a:gd name="connsiteY4" fmla="*/ 3653 h 189185"/>
              <a:gd name="connsiteX5" fmla="*/ 67976 w 151348"/>
              <a:gd name="connsiteY5" fmla="*/ 39598 h 189185"/>
              <a:gd name="connsiteX6" fmla="*/ 29193 w 151348"/>
              <a:gd name="connsiteY6" fmla="*/ 39598 h 189185"/>
              <a:gd name="connsiteX7" fmla="*/ 20207 w 151348"/>
              <a:gd name="connsiteY7" fmla="*/ 41017 h 189185"/>
              <a:gd name="connsiteX8" fmla="*/ 15004 w 151348"/>
              <a:gd name="connsiteY8" fmla="*/ 63719 h 189185"/>
              <a:gd name="connsiteX9" fmla="*/ 8856 w 151348"/>
              <a:gd name="connsiteY9" fmla="*/ 85476 h 189185"/>
              <a:gd name="connsiteX10" fmla="*/ 2707 w 151348"/>
              <a:gd name="connsiteY10" fmla="*/ 94935 h 189185"/>
              <a:gd name="connsiteX11" fmla="*/ 1761 w 151348"/>
              <a:gd name="connsiteY11" fmla="*/ 104867 h 189185"/>
              <a:gd name="connsiteX12" fmla="*/ 17842 w 151348"/>
              <a:gd name="connsiteY12" fmla="*/ 136083 h 189185"/>
              <a:gd name="connsiteX13" fmla="*/ 35342 w 151348"/>
              <a:gd name="connsiteY13" fmla="*/ 161150 h 189185"/>
              <a:gd name="connsiteX14" fmla="*/ 62774 w 151348"/>
              <a:gd name="connsiteY14" fmla="*/ 191420 h 189185"/>
              <a:gd name="connsiteX15" fmla="*/ 83111 w 151348"/>
              <a:gd name="connsiteY15" fmla="*/ 174866 h 189185"/>
              <a:gd name="connsiteX16" fmla="*/ 73179 w 151348"/>
              <a:gd name="connsiteY16" fmla="*/ 155002 h 189185"/>
              <a:gd name="connsiteX17" fmla="*/ 82165 w 151348"/>
              <a:gd name="connsiteY17" fmla="*/ 147434 h 189185"/>
              <a:gd name="connsiteX18" fmla="*/ 100138 w 151348"/>
              <a:gd name="connsiteY18" fmla="*/ 143651 h 189185"/>
              <a:gd name="connsiteX19" fmla="*/ 102503 w 151348"/>
              <a:gd name="connsiteY19" fmla="*/ 130407 h 189185"/>
              <a:gd name="connsiteX20" fmla="*/ 116692 w 151348"/>
              <a:gd name="connsiteY20" fmla="*/ 144596 h 189185"/>
              <a:gd name="connsiteX21" fmla="*/ 139867 w 151348"/>
              <a:gd name="connsiteY21" fmla="*/ 146015 h 189185"/>
              <a:gd name="connsiteX22" fmla="*/ 147907 w 151348"/>
              <a:gd name="connsiteY22" fmla="*/ 131826 h 189185"/>
              <a:gd name="connsiteX23" fmla="*/ 151691 w 151348"/>
              <a:gd name="connsiteY23" fmla="*/ 111489 h 189185"/>
              <a:gd name="connsiteX24" fmla="*/ 148853 w 151348"/>
              <a:gd name="connsiteY24" fmla="*/ 88314 h 189185"/>
              <a:gd name="connsiteX25" fmla="*/ 136083 w 151348"/>
              <a:gd name="connsiteY25" fmla="*/ 70341 h 189185"/>
              <a:gd name="connsiteX26" fmla="*/ 147435 w 151348"/>
              <a:gd name="connsiteY26" fmla="*/ 35342 h 189185"/>
              <a:gd name="connsiteX27" fmla="*/ 140813 w 151348"/>
              <a:gd name="connsiteY27" fmla="*/ 29666 h 189185"/>
              <a:gd name="connsiteX28" fmla="*/ 120949 w 151348"/>
              <a:gd name="connsiteY28" fmla="*/ 32031 h 189185"/>
              <a:gd name="connsiteX29" fmla="*/ 113854 w 151348"/>
              <a:gd name="connsiteY29" fmla="*/ 16423 h 189185"/>
              <a:gd name="connsiteX30" fmla="*/ 115746 w 151348"/>
              <a:gd name="connsiteY30" fmla="*/ 3180 h 18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1348" h="189185">
                <a:moveTo>
                  <a:pt x="115746" y="3180"/>
                </a:moveTo>
                <a:lnTo>
                  <a:pt x="112435" y="1761"/>
                </a:lnTo>
                <a:lnTo>
                  <a:pt x="96354" y="5545"/>
                </a:lnTo>
                <a:lnTo>
                  <a:pt x="80273" y="1761"/>
                </a:lnTo>
                <a:lnTo>
                  <a:pt x="67976" y="3653"/>
                </a:lnTo>
                <a:lnTo>
                  <a:pt x="67976" y="39598"/>
                </a:lnTo>
                <a:lnTo>
                  <a:pt x="29193" y="39598"/>
                </a:lnTo>
                <a:lnTo>
                  <a:pt x="20207" y="41017"/>
                </a:lnTo>
                <a:lnTo>
                  <a:pt x="15004" y="63719"/>
                </a:lnTo>
                <a:lnTo>
                  <a:pt x="8856" y="85476"/>
                </a:lnTo>
                <a:lnTo>
                  <a:pt x="2707" y="94935"/>
                </a:lnTo>
                <a:lnTo>
                  <a:pt x="1761" y="104867"/>
                </a:lnTo>
                <a:lnTo>
                  <a:pt x="17842" y="136083"/>
                </a:lnTo>
                <a:lnTo>
                  <a:pt x="35342" y="161150"/>
                </a:lnTo>
                <a:lnTo>
                  <a:pt x="62774" y="191420"/>
                </a:lnTo>
                <a:lnTo>
                  <a:pt x="83111" y="174866"/>
                </a:lnTo>
                <a:lnTo>
                  <a:pt x="73179" y="155002"/>
                </a:lnTo>
                <a:lnTo>
                  <a:pt x="82165" y="147434"/>
                </a:lnTo>
                <a:lnTo>
                  <a:pt x="100138" y="143651"/>
                </a:lnTo>
                <a:lnTo>
                  <a:pt x="102503" y="130407"/>
                </a:lnTo>
                <a:lnTo>
                  <a:pt x="116692" y="144596"/>
                </a:lnTo>
                <a:lnTo>
                  <a:pt x="139867" y="146015"/>
                </a:lnTo>
                <a:lnTo>
                  <a:pt x="147907" y="131826"/>
                </a:lnTo>
                <a:lnTo>
                  <a:pt x="151691" y="111489"/>
                </a:lnTo>
                <a:lnTo>
                  <a:pt x="148853" y="88314"/>
                </a:lnTo>
                <a:lnTo>
                  <a:pt x="136083" y="70341"/>
                </a:lnTo>
                <a:lnTo>
                  <a:pt x="147435" y="35342"/>
                </a:lnTo>
                <a:lnTo>
                  <a:pt x="140813" y="29666"/>
                </a:lnTo>
                <a:lnTo>
                  <a:pt x="120949" y="32031"/>
                </a:lnTo>
                <a:lnTo>
                  <a:pt x="113854" y="16423"/>
                </a:lnTo>
                <a:lnTo>
                  <a:pt x="115746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44DE418-BFCC-447B-9660-B9F87ABA9EF1}"/>
              </a:ext>
            </a:extLst>
          </p:cNvPr>
          <p:cNvSpPr/>
          <p:nvPr/>
        </p:nvSpPr>
        <p:spPr>
          <a:xfrm>
            <a:off x="2533426" y="585321"/>
            <a:ext cx="472438" cy="479474"/>
          </a:xfrm>
          <a:custGeom>
            <a:avLst/>
            <a:gdLst>
              <a:gd name="connsiteX0" fmla="*/ 44801 w 208104"/>
              <a:gd name="connsiteY0" fmla="*/ 116692 h 250671"/>
              <a:gd name="connsiteX1" fmla="*/ 21625 w 208104"/>
              <a:gd name="connsiteY1" fmla="*/ 99192 h 250671"/>
              <a:gd name="connsiteX2" fmla="*/ 3180 w 208104"/>
              <a:gd name="connsiteY2" fmla="*/ 100611 h 250671"/>
              <a:gd name="connsiteX3" fmla="*/ 6964 w 208104"/>
              <a:gd name="connsiteY3" fmla="*/ 115746 h 250671"/>
              <a:gd name="connsiteX4" fmla="*/ 1761 w 208104"/>
              <a:gd name="connsiteY4" fmla="*/ 130881 h 250671"/>
              <a:gd name="connsiteX5" fmla="*/ 15477 w 208104"/>
              <a:gd name="connsiteY5" fmla="*/ 130408 h 250671"/>
              <a:gd name="connsiteX6" fmla="*/ 32031 w 208104"/>
              <a:gd name="connsiteY6" fmla="*/ 136556 h 250671"/>
              <a:gd name="connsiteX7" fmla="*/ 44801 w 208104"/>
              <a:gd name="connsiteY7" fmla="*/ 116692 h 250671"/>
              <a:gd name="connsiteX8" fmla="*/ 106286 w 208104"/>
              <a:gd name="connsiteY8" fmla="*/ 1761 h 250671"/>
              <a:gd name="connsiteX9" fmla="*/ 80273 w 208104"/>
              <a:gd name="connsiteY9" fmla="*/ 4126 h 250671"/>
              <a:gd name="connsiteX10" fmla="*/ 63247 w 208104"/>
              <a:gd name="connsiteY10" fmla="*/ 2234 h 250671"/>
              <a:gd name="connsiteX11" fmla="*/ 45747 w 208104"/>
              <a:gd name="connsiteY11" fmla="*/ 24937 h 250671"/>
              <a:gd name="connsiteX12" fmla="*/ 36760 w 208104"/>
              <a:gd name="connsiteY12" fmla="*/ 53787 h 250671"/>
              <a:gd name="connsiteX13" fmla="*/ 47166 w 208104"/>
              <a:gd name="connsiteY13" fmla="*/ 67976 h 250671"/>
              <a:gd name="connsiteX14" fmla="*/ 47639 w 208104"/>
              <a:gd name="connsiteY14" fmla="*/ 95408 h 250671"/>
              <a:gd name="connsiteX15" fmla="*/ 59936 w 208104"/>
              <a:gd name="connsiteY15" fmla="*/ 82165 h 250671"/>
              <a:gd name="connsiteX16" fmla="*/ 66557 w 208104"/>
              <a:gd name="connsiteY16" fmla="*/ 89733 h 250671"/>
              <a:gd name="connsiteX17" fmla="*/ 58517 w 208104"/>
              <a:gd name="connsiteY17" fmla="*/ 102503 h 250671"/>
              <a:gd name="connsiteX18" fmla="*/ 63247 w 208104"/>
              <a:gd name="connsiteY18" fmla="*/ 110070 h 250671"/>
              <a:gd name="connsiteX19" fmla="*/ 90205 w 208104"/>
              <a:gd name="connsiteY19" fmla="*/ 115273 h 250671"/>
              <a:gd name="connsiteX20" fmla="*/ 90678 w 208104"/>
              <a:gd name="connsiteY20" fmla="*/ 115273 h 250671"/>
              <a:gd name="connsiteX21" fmla="*/ 105340 w 208104"/>
              <a:gd name="connsiteY21" fmla="*/ 133245 h 250671"/>
              <a:gd name="connsiteX22" fmla="*/ 101557 w 208104"/>
              <a:gd name="connsiteY22" fmla="*/ 149799 h 250671"/>
              <a:gd name="connsiteX23" fmla="*/ 101557 w 208104"/>
              <a:gd name="connsiteY23" fmla="*/ 149799 h 250671"/>
              <a:gd name="connsiteX24" fmla="*/ 67976 w 208104"/>
              <a:gd name="connsiteY24" fmla="*/ 146961 h 250671"/>
              <a:gd name="connsiteX25" fmla="*/ 63247 w 208104"/>
              <a:gd name="connsiteY25" fmla="*/ 165880 h 250671"/>
              <a:gd name="connsiteX26" fmla="*/ 75544 w 208104"/>
              <a:gd name="connsiteY26" fmla="*/ 181488 h 250671"/>
              <a:gd name="connsiteX27" fmla="*/ 51422 w 208104"/>
              <a:gd name="connsiteY27" fmla="*/ 190474 h 250671"/>
              <a:gd name="connsiteX28" fmla="*/ 57571 w 208104"/>
              <a:gd name="connsiteY28" fmla="*/ 201825 h 250671"/>
              <a:gd name="connsiteX29" fmla="*/ 93043 w 208104"/>
              <a:gd name="connsiteY29" fmla="*/ 206555 h 250671"/>
              <a:gd name="connsiteX30" fmla="*/ 93043 w 208104"/>
              <a:gd name="connsiteY30" fmla="*/ 206555 h 250671"/>
              <a:gd name="connsiteX31" fmla="*/ 72706 w 208104"/>
              <a:gd name="connsiteY31" fmla="*/ 212703 h 250671"/>
              <a:gd name="connsiteX32" fmla="*/ 38179 w 208104"/>
              <a:gd name="connsiteY32" fmla="*/ 243446 h 250671"/>
              <a:gd name="connsiteX33" fmla="*/ 50003 w 208104"/>
              <a:gd name="connsiteY33" fmla="*/ 249122 h 250671"/>
              <a:gd name="connsiteX34" fmla="*/ 66557 w 208104"/>
              <a:gd name="connsiteY34" fmla="*/ 238243 h 250671"/>
              <a:gd name="connsiteX35" fmla="*/ 87841 w 208104"/>
              <a:gd name="connsiteY35" fmla="*/ 241554 h 250671"/>
              <a:gd name="connsiteX36" fmla="*/ 103449 w 208104"/>
              <a:gd name="connsiteY36" fmla="*/ 227838 h 250671"/>
              <a:gd name="connsiteX37" fmla="*/ 113854 w 208104"/>
              <a:gd name="connsiteY37" fmla="*/ 233514 h 250671"/>
              <a:gd name="connsiteX38" fmla="*/ 153110 w 208104"/>
              <a:gd name="connsiteY38" fmla="*/ 225473 h 250671"/>
              <a:gd name="connsiteX39" fmla="*/ 183853 w 208104"/>
              <a:gd name="connsiteY39" fmla="*/ 225946 h 250671"/>
              <a:gd name="connsiteX40" fmla="*/ 204190 w 208104"/>
              <a:gd name="connsiteY40" fmla="*/ 210339 h 250671"/>
              <a:gd name="connsiteX41" fmla="*/ 195204 w 208104"/>
              <a:gd name="connsiteY41" fmla="*/ 195677 h 250671"/>
              <a:gd name="connsiteX42" fmla="*/ 206555 w 208104"/>
              <a:gd name="connsiteY42" fmla="*/ 187163 h 250671"/>
              <a:gd name="connsiteX43" fmla="*/ 208920 w 208104"/>
              <a:gd name="connsiteY43" fmla="*/ 168718 h 250671"/>
              <a:gd name="connsiteX44" fmla="*/ 181488 w 208104"/>
              <a:gd name="connsiteY44" fmla="*/ 163042 h 250671"/>
              <a:gd name="connsiteX45" fmla="*/ 175339 w 208104"/>
              <a:gd name="connsiteY45" fmla="*/ 152164 h 250671"/>
              <a:gd name="connsiteX46" fmla="*/ 161623 w 208104"/>
              <a:gd name="connsiteY46" fmla="*/ 119529 h 250671"/>
              <a:gd name="connsiteX47" fmla="*/ 146488 w 208104"/>
              <a:gd name="connsiteY47" fmla="*/ 114800 h 250671"/>
              <a:gd name="connsiteX48" fmla="*/ 127097 w 208104"/>
              <a:gd name="connsiteY48" fmla="*/ 81219 h 250671"/>
              <a:gd name="connsiteX49" fmla="*/ 125205 w 208104"/>
              <a:gd name="connsiteY49" fmla="*/ 78381 h 250671"/>
              <a:gd name="connsiteX50" fmla="*/ 102503 w 208104"/>
              <a:gd name="connsiteY50" fmla="*/ 76490 h 250671"/>
              <a:gd name="connsiteX51" fmla="*/ 122367 w 208104"/>
              <a:gd name="connsiteY51" fmla="*/ 51422 h 250671"/>
              <a:gd name="connsiteX52" fmla="*/ 128516 w 208104"/>
              <a:gd name="connsiteY52" fmla="*/ 28247 h 250671"/>
              <a:gd name="connsiteX53" fmla="*/ 104867 w 208104"/>
              <a:gd name="connsiteY53" fmla="*/ 28247 h 250671"/>
              <a:gd name="connsiteX54" fmla="*/ 82638 w 208104"/>
              <a:gd name="connsiteY54" fmla="*/ 32031 h 250671"/>
              <a:gd name="connsiteX55" fmla="*/ 106286 w 208104"/>
              <a:gd name="connsiteY55" fmla="*/ 1761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8104" h="250671">
                <a:moveTo>
                  <a:pt x="44801" y="116692"/>
                </a:moveTo>
                <a:lnTo>
                  <a:pt x="21625" y="99192"/>
                </a:lnTo>
                <a:lnTo>
                  <a:pt x="3180" y="100611"/>
                </a:lnTo>
                <a:lnTo>
                  <a:pt x="6964" y="115746"/>
                </a:lnTo>
                <a:lnTo>
                  <a:pt x="1761" y="130881"/>
                </a:lnTo>
                <a:lnTo>
                  <a:pt x="15477" y="130408"/>
                </a:lnTo>
                <a:lnTo>
                  <a:pt x="32031" y="136556"/>
                </a:lnTo>
                <a:lnTo>
                  <a:pt x="44801" y="116692"/>
                </a:lnTo>
                <a:close/>
                <a:moveTo>
                  <a:pt x="106286" y="1761"/>
                </a:moveTo>
                <a:lnTo>
                  <a:pt x="80273" y="4126"/>
                </a:lnTo>
                <a:lnTo>
                  <a:pt x="63247" y="2234"/>
                </a:lnTo>
                <a:lnTo>
                  <a:pt x="45747" y="24937"/>
                </a:lnTo>
                <a:lnTo>
                  <a:pt x="36760" y="53787"/>
                </a:lnTo>
                <a:lnTo>
                  <a:pt x="47166" y="67976"/>
                </a:lnTo>
                <a:lnTo>
                  <a:pt x="47639" y="95408"/>
                </a:lnTo>
                <a:lnTo>
                  <a:pt x="59936" y="82165"/>
                </a:lnTo>
                <a:lnTo>
                  <a:pt x="66557" y="89733"/>
                </a:lnTo>
                <a:lnTo>
                  <a:pt x="58517" y="102503"/>
                </a:lnTo>
                <a:lnTo>
                  <a:pt x="63247" y="110070"/>
                </a:lnTo>
                <a:lnTo>
                  <a:pt x="90205" y="115273"/>
                </a:lnTo>
                <a:lnTo>
                  <a:pt x="90678" y="115273"/>
                </a:lnTo>
                <a:lnTo>
                  <a:pt x="105340" y="133245"/>
                </a:lnTo>
                <a:lnTo>
                  <a:pt x="101557" y="149799"/>
                </a:lnTo>
                <a:lnTo>
                  <a:pt x="101557" y="149799"/>
                </a:lnTo>
                <a:lnTo>
                  <a:pt x="67976" y="146961"/>
                </a:lnTo>
                <a:lnTo>
                  <a:pt x="63247" y="165880"/>
                </a:lnTo>
                <a:lnTo>
                  <a:pt x="75544" y="181488"/>
                </a:lnTo>
                <a:lnTo>
                  <a:pt x="51422" y="190474"/>
                </a:lnTo>
                <a:lnTo>
                  <a:pt x="57571" y="201825"/>
                </a:lnTo>
                <a:lnTo>
                  <a:pt x="93043" y="206555"/>
                </a:lnTo>
                <a:lnTo>
                  <a:pt x="93043" y="206555"/>
                </a:lnTo>
                <a:lnTo>
                  <a:pt x="72706" y="212703"/>
                </a:lnTo>
                <a:lnTo>
                  <a:pt x="38179" y="243446"/>
                </a:lnTo>
                <a:lnTo>
                  <a:pt x="50003" y="249122"/>
                </a:lnTo>
                <a:lnTo>
                  <a:pt x="66557" y="238243"/>
                </a:lnTo>
                <a:lnTo>
                  <a:pt x="87841" y="241554"/>
                </a:lnTo>
                <a:lnTo>
                  <a:pt x="103449" y="227838"/>
                </a:lnTo>
                <a:lnTo>
                  <a:pt x="113854" y="233514"/>
                </a:lnTo>
                <a:lnTo>
                  <a:pt x="153110" y="225473"/>
                </a:lnTo>
                <a:lnTo>
                  <a:pt x="183853" y="225946"/>
                </a:lnTo>
                <a:lnTo>
                  <a:pt x="204190" y="210339"/>
                </a:lnTo>
                <a:lnTo>
                  <a:pt x="195204" y="195677"/>
                </a:lnTo>
                <a:lnTo>
                  <a:pt x="206555" y="187163"/>
                </a:lnTo>
                <a:lnTo>
                  <a:pt x="208920" y="168718"/>
                </a:lnTo>
                <a:lnTo>
                  <a:pt x="181488" y="163042"/>
                </a:lnTo>
                <a:lnTo>
                  <a:pt x="175339" y="152164"/>
                </a:lnTo>
                <a:lnTo>
                  <a:pt x="161623" y="119529"/>
                </a:lnTo>
                <a:lnTo>
                  <a:pt x="146488" y="114800"/>
                </a:lnTo>
                <a:lnTo>
                  <a:pt x="127097" y="81219"/>
                </a:lnTo>
                <a:lnTo>
                  <a:pt x="125205" y="78381"/>
                </a:lnTo>
                <a:lnTo>
                  <a:pt x="102503" y="76490"/>
                </a:lnTo>
                <a:lnTo>
                  <a:pt x="122367" y="51422"/>
                </a:lnTo>
                <a:lnTo>
                  <a:pt x="128516" y="28247"/>
                </a:lnTo>
                <a:lnTo>
                  <a:pt x="104867" y="28247"/>
                </a:lnTo>
                <a:lnTo>
                  <a:pt x="82638" y="32031"/>
                </a:lnTo>
                <a:lnTo>
                  <a:pt x="10628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24C38C4B-0C4B-4CBB-8AA1-E92FD2BB2248}"/>
              </a:ext>
            </a:extLst>
          </p:cNvPr>
          <p:cNvSpPr/>
          <p:nvPr/>
        </p:nvSpPr>
        <p:spPr>
          <a:xfrm>
            <a:off x="5098553" y="1417614"/>
            <a:ext cx="397278" cy="144746"/>
          </a:xfrm>
          <a:custGeom>
            <a:avLst/>
            <a:gdLst>
              <a:gd name="connsiteX0" fmla="*/ 97300 w 174996"/>
              <a:gd name="connsiteY0" fmla="*/ 25409 h 75674"/>
              <a:gd name="connsiteX1" fmla="*/ 61827 w 174996"/>
              <a:gd name="connsiteY1" fmla="*/ 11693 h 75674"/>
              <a:gd name="connsiteX2" fmla="*/ 25409 w 174996"/>
              <a:gd name="connsiteY2" fmla="*/ 6964 h 75674"/>
              <a:gd name="connsiteX3" fmla="*/ 4126 w 174996"/>
              <a:gd name="connsiteY3" fmla="*/ 1761 h 75674"/>
              <a:gd name="connsiteX4" fmla="*/ 1761 w 174996"/>
              <a:gd name="connsiteY4" fmla="*/ 5072 h 75674"/>
              <a:gd name="connsiteX5" fmla="*/ 12166 w 174996"/>
              <a:gd name="connsiteY5" fmla="*/ 14058 h 75674"/>
              <a:gd name="connsiteX6" fmla="*/ 26355 w 174996"/>
              <a:gd name="connsiteY6" fmla="*/ 17369 h 75674"/>
              <a:gd name="connsiteX7" fmla="*/ 42436 w 174996"/>
              <a:gd name="connsiteY7" fmla="*/ 28247 h 75674"/>
              <a:gd name="connsiteX8" fmla="*/ 52368 w 174996"/>
              <a:gd name="connsiteY8" fmla="*/ 48112 h 75674"/>
              <a:gd name="connsiteX9" fmla="*/ 50949 w 174996"/>
              <a:gd name="connsiteY9" fmla="*/ 60882 h 75674"/>
              <a:gd name="connsiteX10" fmla="*/ 76489 w 174996"/>
              <a:gd name="connsiteY10" fmla="*/ 59463 h 75674"/>
              <a:gd name="connsiteX11" fmla="*/ 102975 w 174996"/>
              <a:gd name="connsiteY11" fmla="*/ 73652 h 75674"/>
              <a:gd name="connsiteX12" fmla="*/ 135610 w 174996"/>
              <a:gd name="connsiteY12" fmla="*/ 68922 h 75674"/>
              <a:gd name="connsiteX13" fmla="*/ 140812 w 174996"/>
              <a:gd name="connsiteY13" fmla="*/ 64192 h 75674"/>
              <a:gd name="connsiteX14" fmla="*/ 160677 w 174996"/>
              <a:gd name="connsiteY14" fmla="*/ 72706 h 75674"/>
              <a:gd name="connsiteX15" fmla="*/ 173920 w 174996"/>
              <a:gd name="connsiteY15" fmla="*/ 74598 h 75674"/>
              <a:gd name="connsiteX16" fmla="*/ 176758 w 174996"/>
              <a:gd name="connsiteY16" fmla="*/ 71287 h 75674"/>
              <a:gd name="connsiteX17" fmla="*/ 161623 w 174996"/>
              <a:gd name="connsiteY17" fmla="*/ 55206 h 75674"/>
              <a:gd name="connsiteX18" fmla="*/ 166825 w 174996"/>
              <a:gd name="connsiteY18" fmla="*/ 50949 h 75674"/>
              <a:gd name="connsiteX19" fmla="*/ 150272 w 174996"/>
              <a:gd name="connsiteY19" fmla="*/ 44328 h 75674"/>
              <a:gd name="connsiteX20" fmla="*/ 140339 w 174996"/>
              <a:gd name="connsiteY20" fmla="*/ 32504 h 75674"/>
              <a:gd name="connsiteX21" fmla="*/ 116218 w 174996"/>
              <a:gd name="connsiteY21" fmla="*/ 26355 h 75674"/>
              <a:gd name="connsiteX22" fmla="*/ 102502 w 174996"/>
              <a:gd name="connsiteY22" fmla="*/ 31085 h 75674"/>
              <a:gd name="connsiteX23" fmla="*/ 97300 w 174996"/>
              <a:gd name="connsiteY23" fmla="*/ 25409 h 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4996" h="75674">
                <a:moveTo>
                  <a:pt x="97300" y="25409"/>
                </a:moveTo>
                <a:lnTo>
                  <a:pt x="61827" y="11693"/>
                </a:lnTo>
                <a:lnTo>
                  <a:pt x="25409" y="6964"/>
                </a:lnTo>
                <a:lnTo>
                  <a:pt x="4126" y="1761"/>
                </a:lnTo>
                <a:lnTo>
                  <a:pt x="1761" y="5072"/>
                </a:lnTo>
                <a:lnTo>
                  <a:pt x="12166" y="14058"/>
                </a:lnTo>
                <a:lnTo>
                  <a:pt x="26355" y="17369"/>
                </a:lnTo>
                <a:lnTo>
                  <a:pt x="42436" y="28247"/>
                </a:lnTo>
                <a:lnTo>
                  <a:pt x="52368" y="48112"/>
                </a:lnTo>
                <a:lnTo>
                  <a:pt x="50949" y="60882"/>
                </a:lnTo>
                <a:lnTo>
                  <a:pt x="76489" y="59463"/>
                </a:lnTo>
                <a:lnTo>
                  <a:pt x="102975" y="73652"/>
                </a:lnTo>
                <a:lnTo>
                  <a:pt x="135610" y="68922"/>
                </a:lnTo>
                <a:lnTo>
                  <a:pt x="140812" y="64192"/>
                </a:lnTo>
                <a:lnTo>
                  <a:pt x="160677" y="72706"/>
                </a:lnTo>
                <a:lnTo>
                  <a:pt x="173920" y="74598"/>
                </a:lnTo>
                <a:lnTo>
                  <a:pt x="176758" y="71287"/>
                </a:lnTo>
                <a:lnTo>
                  <a:pt x="161623" y="55206"/>
                </a:lnTo>
                <a:lnTo>
                  <a:pt x="166825" y="50949"/>
                </a:lnTo>
                <a:lnTo>
                  <a:pt x="150272" y="44328"/>
                </a:lnTo>
                <a:lnTo>
                  <a:pt x="140339" y="32504"/>
                </a:lnTo>
                <a:lnTo>
                  <a:pt x="116218" y="26355"/>
                </a:lnTo>
                <a:lnTo>
                  <a:pt x="102502" y="31085"/>
                </a:lnTo>
                <a:lnTo>
                  <a:pt x="97300" y="254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AC5F2B7-8794-42DE-9B34-C971F7104774}"/>
              </a:ext>
            </a:extLst>
          </p:cNvPr>
          <p:cNvSpPr/>
          <p:nvPr/>
        </p:nvSpPr>
        <p:spPr>
          <a:xfrm>
            <a:off x="2722400" y="3284851"/>
            <a:ext cx="257693" cy="370914"/>
          </a:xfrm>
          <a:custGeom>
            <a:avLst/>
            <a:gdLst>
              <a:gd name="connsiteX0" fmla="*/ 88314 w 113511"/>
              <a:gd name="connsiteY0" fmla="*/ 4126 h 193915"/>
              <a:gd name="connsiteX1" fmla="*/ 76017 w 113511"/>
              <a:gd name="connsiteY1" fmla="*/ 1761 h 193915"/>
              <a:gd name="connsiteX2" fmla="*/ 67503 w 113511"/>
              <a:gd name="connsiteY2" fmla="*/ 6491 h 193915"/>
              <a:gd name="connsiteX3" fmla="*/ 56152 w 113511"/>
              <a:gd name="connsiteY3" fmla="*/ 4126 h 193915"/>
              <a:gd name="connsiteX4" fmla="*/ 10275 w 113511"/>
              <a:gd name="connsiteY4" fmla="*/ 5545 h 193915"/>
              <a:gd name="connsiteX5" fmla="*/ 9329 w 113511"/>
              <a:gd name="connsiteY5" fmla="*/ 22572 h 193915"/>
              <a:gd name="connsiteX6" fmla="*/ 13112 w 113511"/>
              <a:gd name="connsiteY6" fmla="*/ 45274 h 193915"/>
              <a:gd name="connsiteX7" fmla="*/ 19734 w 113511"/>
              <a:gd name="connsiteY7" fmla="*/ 88314 h 193915"/>
              <a:gd name="connsiteX8" fmla="*/ 8856 w 113511"/>
              <a:gd name="connsiteY8" fmla="*/ 113381 h 193915"/>
              <a:gd name="connsiteX9" fmla="*/ 1761 w 113511"/>
              <a:gd name="connsiteY9" fmla="*/ 147434 h 193915"/>
              <a:gd name="connsiteX10" fmla="*/ 13112 w 113511"/>
              <a:gd name="connsiteY10" fmla="*/ 173447 h 193915"/>
              <a:gd name="connsiteX11" fmla="*/ 12166 w 113511"/>
              <a:gd name="connsiteY11" fmla="*/ 185272 h 193915"/>
              <a:gd name="connsiteX12" fmla="*/ 35815 w 113511"/>
              <a:gd name="connsiteY12" fmla="*/ 193785 h 193915"/>
              <a:gd name="connsiteX13" fmla="*/ 59463 w 113511"/>
              <a:gd name="connsiteY13" fmla="*/ 184798 h 193915"/>
              <a:gd name="connsiteX14" fmla="*/ 74598 w 113511"/>
              <a:gd name="connsiteY14" fmla="*/ 174866 h 193915"/>
              <a:gd name="connsiteX15" fmla="*/ 115746 w 113511"/>
              <a:gd name="connsiteY15" fmla="*/ 156894 h 193915"/>
              <a:gd name="connsiteX16" fmla="*/ 110070 w 113511"/>
              <a:gd name="connsiteY16" fmla="*/ 146488 h 193915"/>
              <a:gd name="connsiteX17" fmla="*/ 102976 w 113511"/>
              <a:gd name="connsiteY17" fmla="*/ 127570 h 193915"/>
              <a:gd name="connsiteX18" fmla="*/ 101084 w 113511"/>
              <a:gd name="connsiteY18" fmla="*/ 112435 h 193915"/>
              <a:gd name="connsiteX19" fmla="*/ 106759 w 113511"/>
              <a:gd name="connsiteY19" fmla="*/ 85476 h 193915"/>
              <a:gd name="connsiteX20" fmla="*/ 100138 w 113511"/>
              <a:gd name="connsiteY20" fmla="*/ 74598 h 193915"/>
              <a:gd name="connsiteX21" fmla="*/ 97300 w 113511"/>
              <a:gd name="connsiteY21" fmla="*/ 50476 h 193915"/>
              <a:gd name="connsiteX22" fmla="*/ 97773 w 113511"/>
              <a:gd name="connsiteY22" fmla="*/ 28720 h 193915"/>
              <a:gd name="connsiteX23" fmla="*/ 86422 w 113511"/>
              <a:gd name="connsiteY23" fmla="*/ 13112 h 193915"/>
              <a:gd name="connsiteX24" fmla="*/ 88314 w 113511"/>
              <a:gd name="connsiteY24" fmla="*/ 4126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511" h="193915">
                <a:moveTo>
                  <a:pt x="88314" y="4126"/>
                </a:moveTo>
                <a:lnTo>
                  <a:pt x="76017" y="1761"/>
                </a:lnTo>
                <a:lnTo>
                  <a:pt x="67503" y="6491"/>
                </a:lnTo>
                <a:lnTo>
                  <a:pt x="56152" y="4126"/>
                </a:lnTo>
                <a:lnTo>
                  <a:pt x="10275" y="5545"/>
                </a:lnTo>
                <a:lnTo>
                  <a:pt x="9329" y="22572"/>
                </a:lnTo>
                <a:lnTo>
                  <a:pt x="13112" y="45274"/>
                </a:lnTo>
                <a:lnTo>
                  <a:pt x="19734" y="88314"/>
                </a:lnTo>
                <a:lnTo>
                  <a:pt x="8856" y="113381"/>
                </a:lnTo>
                <a:lnTo>
                  <a:pt x="1761" y="147434"/>
                </a:lnTo>
                <a:lnTo>
                  <a:pt x="13112" y="173447"/>
                </a:lnTo>
                <a:lnTo>
                  <a:pt x="12166" y="185272"/>
                </a:lnTo>
                <a:lnTo>
                  <a:pt x="35815" y="193785"/>
                </a:lnTo>
                <a:lnTo>
                  <a:pt x="59463" y="184798"/>
                </a:lnTo>
                <a:lnTo>
                  <a:pt x="74598" y="174866"/>
                </a:lnTo>
                <a:lnTo>
                  <a:pt x="115746" y="156894"/>
                </a:lnTo>
                <a:lnTo>
                  <a:pt x="110070" y="146488"/>
                </a:lnTo>
                <a:lnTo>
                  <a:pt x="102976" y="127570"/>
                </a:lnTo>
                <a:lnTo>
                  <a:pt x="101084" y="112435"/>
                </a:lnTo>
                <a:lnTo>
                  <a:pt x="106759" y="85476"/>
                </a:lnTo>
                <a:lnTo>
                  <a:pt x="100138" y="74598"/>
                </a:lnTo>
                <a:lnTo>
                  <a:pt x="97300" y="50476"/>
                </a:lnTo>
                <a:lnTo>
                  <a:pt x="97773" y="28720"/>
                </a:lnTo>
                <a:lnTo>
                  <a:pt x="86422" y="13112"/>
                </a:lnTo>
                <a:lnTo>
                  <a:pt x="88314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CC41C92-95C3-4F6E-9960-50A7B4A65F26}"/>
              </a:ext>
            </a:extLst>
          </p:cNvPr>
          <p:cNvSpPr/>
          <p:nvPr/>
        </p:nvSpPr>
        <p:spPr>
          <a:xfrm>
            <a:off x="2009446" y="3198907"/>
            <a:ext cx="440226" cy="307587"/>
          </a:xfrm>
          <a:custGeom>
            <a:avLst/>
            <a:gdLst>
              <a:gd name="connsiteX0" fmla="*/ 97773 w 193915"/>
              <a:gd name="connsiteY0" fmla="*/ 6018 h 160807"/>
              <a:gd name="connsiteX1" fmla="*/ 93989 w 193915"/>
              <a:gd name="connsiteY1" fmla="*/ 7910 h 160807"/>
              <a:gd name="connsiteX2" fmla="*/ 79800 w 193915"/>
              <a:gd name="connsiteY2" fmla="*/ 5545 h 160807"/>
              <a:gd name="connsiteX3" fmla="*/ 77909 w 193915"/>
              <a:gd name="connsiteY3" fmla="*/ 8856 h 160807"/>
              <a:gd name="connsiteX4" fmla="*/ 71760 w 193915"/>
              <a:gd name="connsiteY4" fmla="*/ 9329 h 160807"/>
              <a:gd name="connsiteX5" fmla="*/ 52842 w 193915"/>
              <a:gd name="connsiteY5" fmla="*/ 2234 h 160807"/>
              <a:gd name="connsiteX6" fmla="*/ 40072 w 193915"/>
              <a:gd name="connsiteY6" fmla="*/ 1761 h 160807"/>
              <a:gd name="connsiteX7" fmla="*/ 39598 w 193915"/>
              <a:gd name="connsiteY7" fmla="*/ 11693 h 160807"/>
              <a:gd name="connsiteX8" fmla="*/ 36761 w 193915"/>
              <a:gd name="connsiteY8" fmla="*/ 15004 h 160807"/>
              <a:gd name="connsiteX9" fmla="*/ 38653 w 193915"/>
              <a:gd name="connsiteY9" fmla="*/ 24936 h 160807"/>
              <a:gd name="connsiteX10" fmla="*/ 34869 w 193915"/>
              <a:gd name="connsiteY10" fmla="*/ 29193 h 160807"/>
              <a:gd name="connsiteX11" fmla="*/ 28720 w 193915"/>
              <a:gd name="connsiteY11" fmla="*/ 29193 h 160807"/>
              <a:gd name="connsiteX12" fmla="*/ 22099 w 193915"/>
              <a:gd name="connsiteY12" fmla="*/ 33923 h 160807"/>
              <a:gd name="connsiteX13" fmla="*/ 14058 w 193915"/>
              <a:gd name="connsiteY13" fmla="*/ 33450 h 160807"/>
              <a:gd name="connsiteX14" fmla="*/ 1761 w 193915"/>
              <a:gd name="connsiteY14" fmla="*/ 48112 h 160807"/>
              <a:gd name="connsiteX15" fmla="*/ 9329 w 193915"/>
              <a:gd name="connsiteY15" fmla="*/ 53314 h 160807"/>
              <a:gd name="connsiteX16" fmla="*/ 13112 w 193915"/>
              <a:gd name="connsiteY16" fmla="*/ 59936 h 160807"/>
              <a:gd name="connsiteX17" fmla="*/ 16423 w 193915"/>
              <a:gd name="connsiteY17" fmla="*/ 73179 h 160807"/>
              <a:gd name="connsiteX18" fmla="*/ 22572 w 193915"/>
              <a:gd name="connsiteY18" fmla="*/ 78854 h 160807"/>
              <a:gd name="connsiteX19" fmla="*/ 29666 w 193915"/>
              <a:gd name="connsiteY19" fmla="*/ 83111 h 160807"/>
              <a:gd name="connsiteX20" fmla="*/ 39598 w 193915"/>
              <a:gd name="connsiteY20" fmla="*/ 94935 h 160807"/>
              <a:gd name="connsiteX21" fmla="*/ 50950 w 193915"/>
              <a:gd name="connsiteY21" fmla="*/ 112435 h 160807"/>
              <a:gd name="connsiteX22" fmla="*/ 65139 w 193915"/>
              <a:gd name="connsiteY22" fmla="*/ 99192 h 160807"/>
              <a:gd name="connsiteX23" fmla="*/ 68449 w 193915"/>
              <a:gd name="connsiteY23" fmla="*/ 91151 h 160807"/>
              <a:gd name="connsiteX24" fmla="*/ 73179 w 193915"/>
              <a:gd name="connsiteY24" fmla="*/ 84530 h 160807"/>
              <a:gd name="connsiteX25" fmla="*/ 80273 w 193915"/>
              <a:gd name="connsiteY25" fmla="*/ 83584 h 160807"/>
              <a:gd name="connsiteX26" fmla="*/ 86422 w 193915"/>
              <a:gd name="connsiteY26" fmla="*/ 77909 h 160807"/>
              <a:gd name="connsiteX27" fmla="*/ 107705 w 193915"/>
              <a:gd name="connsiteY27" fmla="*/ 77909 h 160807"/>
              <a:gd name="connsiteX28" fmla="*/ 114800 w 193915"/>
              <a:gd name="connsiteY28" fmla="*/ 88787 h 160807"/>
              <a:gd name="connsiteX29" fmla="*/ 120475 w 193915"/>
              <a:gd name="connsiteY29" fmla="*/ 101557 h 160807"/>
              <a:gd name="connsiteX30" fmla="*/ 119529 w 193915"/>
              <a:gd name="connsiteY30" fmla="*/ 110070 h 160807"/>
              <a:gd name="connsiteX31" fmla="*/ 123786 w 193915"/>
              <a:gd name="connsiteY31" fmla="*/ 118111 h 160807"/>
              <a:gd name="connsiteX32" fmla="*/ 123786 w 193915"/>
              <a:gd name="connsiteY32" fmla="*/ 128989 h 160807"/>
              <a:gd name="connsiteX33" fmla="*/ 130881 w 193915"/>
              <a:gd name="connsiteY33" fmla="*/ 127570 h 160807"/>
              <a:gd name="connsiteX34" fmla="*/ 136556 w 193915"/>
              <a:gd name="connsiteY34" fmla="*/ 126624 h 160807"/>
              <a:gd name="connsiteX35" fmla="*/ 143651 w 193915"/>
              <a:gd name="connsiteY35" fmla="*/ 123313 h 160807"/>
              <a:gd name="connsiteX36" fmla="*/ 154529 w 193915"/>
              <a:gd name="connsiteY36" fmla="*/ 141759 h 160807"/>
              <a:gd name="connsiteX37" fmla="*/ 152637 w 193915"/>
              <a:gd name="connsiteY37" fmla="*/ 154056 h 160807"/>
              <a:gd name="connsiteX38" fmla="*/ 157840 w 193915"/>
              <a:gd name="connsiteY38" fmla="*/ 160204 h 160807"/>
              <a:gd name="connsiteX39" fmla="*/ 165407 w 193915"/>
              <a:gd name="connsiteY39" fmla="*/ 160677 h 160807"/>
              <a:gd name="connsiteX40" fmla="*/ 170610 w 193915"/>
              <a:gd name="connsiteY40" fmla="*/ 148380 h 160807"/>
              <a:gd name="connsiteX41" fmla="*/ 178177 w 193915"/>
              <a:gd name="connsiteY41" fmla="*/ 149326 h 160807"/>
              <a:gd name="connsiteX42" fmla="*/ 182434 w 193915"/>
              <a:gd name="connsiteY42" fmla="*/ 149326 h 160807"/>
              <a:gd name="connsiteX43" fmla="*/ 183853 w 193915"/>
              <a:gd name="connsiteY43" fmla="*/ 136083 h 160807"/>
              <a:gd name="connsiteX44" fmla="*/ 181961 w 193915"/>
              <a:gd name="connsiteY44" fmla="*/ 130407 h 160807"/>
              <a:gd name="connsiteX45" fmla="*/ 184799 w 193915"/>
              <a:gd name="connsiteY45" fmla="*/ 126151 h 160807"/>
              <a:gd name="connsiteX46" fmla="*/ 194258 w 193915"/>
              <a:gd name="connsiteY46" fmla="*/ 122367 h 160807"/>
              <a:gd name="connsiteX47" fmla="*/ 188109 w 193915"/>
              <a:gd name="connsiteY47" fmla="*/ 98246 h 160807"/>
              <a:gd name="connsiteX48" fmla="*/ 181961 w 193915"/>
              <a:gd name="connsiteY48" fmla="*/ 85949 h 160807"/>
              <a:gd name="connsiteX49" fmla="*/ 184326 w 193915"/>
              <a:gd name="connsiteY49" fmla="*/ 75544 h 160807"/>
              <a:gd name="connsiteX50" fmla="*/ 189528 w 193915"/>
              <a:gd name="connsiteY50" fmla="*/ 73179 h 160807"/>
              <a:gd name="connsiteX51" fmla="*/ 181488 w 193915"/>
              <a:gd name="connsiteY51" fmla="*/ 64665 h 160807"/>
              <a:gd name="connsiteX52" fmla="*/ 182907 w 193915"/>
              <a:gd name="connsiteY52" fmla="*/ 55679 h 160807"/>
              <a:gd name="connsiteX53" fmla="*/ 179596 w 193915"/>
              <a:gd name="connsiteY53" fmla="*/ 52368 h 160807"/>
              <a:gd name="connsiteX54" fmla="*/ 173920 w 193915"/>
              <a:gd name="connsiteY54" fmla="*/ 55206 h 160807"/>
              <a:gd name="connsiteX55" fmla="*/ 174866 w 193915"/>
              <a:gd name="connsiteY55" fmla="*/ 45274 h 160807"/>
              <a:gd name="connsiteX56" fmla="*/ 180542 w 193915"/>
              <a:gd name="connsiteY56" fmla="*/ 37707 h 160807"/>
              <a:gd name="connsiteX57" fmla="*/ 169664 w 193915"/>
              <a:gd name="connsiteY57" fmla="*/ 24936 h 160807"/>
              <a:gd name="connsiteX58" fmla="*/ 166826 w 193915"/>
              <a:gd name="connsiteY58" fmla="*/ 16896 h 160807"/>
              <a:gd name="connsiteX59" fmla="*/ 160677 w 193915"/>
              <a:gd name="connsiteY59" fmla="*/ 10275 h 160807"/>
              <a:gd name="connsiteX60" fmla="*/ 155475 w 193915"/>
              <a:gd name="connsiteY60" fmla="*/ 9329 h 160807"/>
              <a:gd name="connsiteX61" fmla="*/ 149326 w 193915"/>
              <a:gd name="connsiteY61" fmla="*/ 13585 h 160807"/>
              <a:gd name="connsiteX62" fmla="*/ 140813 w 193915"/>
              <a:gd name="connsiteY62" fmla="*/ 17369 h 160807"/>
              <a:gd name="connsiteX63" fmla="*/ 133246 w 193915"/>
              <a:gd name="connsiteY63" fmla="*/ 23990 h 160807"/>
              <a:gd name="connsiteX64" fmla="*/ 121894 w 193915"/>
              <a:gd name="connsiteY64" fmla="*/ 21626 h 160807"/>
              <a:gd name="connsiteX65" fmla="*/ 114800 w 193915"/>
              <a:gd name="connsiteY65" fmla="*/ 14058 h 160807"/>
              <a:gd name="connsiteX66" fmla="*/ 110543 w 193915"/>
              <a:gd name="connsiteY66" fmla="*/ 13112 h 160807"/>
              <a:gd name="connsiteX67" fmla="*/ 103449 w 193915"/>
              <a:gd name="connsiteY67" fmla="*/ 16896 h 160807"/>
              <a:gd name="connsiteX68" fmla="*/ 99192 w 193915"/>
              <a:gd name="connsiteY68" fmla="*/ 16896 h 160807"/>
              <a:gd name="connsiteX69" fmla="*/ 97773 w 193915"/>
              <a:gd name="connsiteY69" fmla="*/ 6018 h 16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3915" h="160807">
                <a:moveTo>
                  <a:pt x="97773" y="6018"/>
                </a:moveTo>
                <a:lnTo>
                  <a:pt x="93989" y="7910"/>
                </a:lnTo>
                <a:lnTo>
                  <a:pt x="79800" y="5545"/>
                </a:lnTo>
                <a:lnTo>
                  <a:pt x="77909" y="8856"/>
                </a:lnTo>
                <a:lnTo>
                  <a:pt x="71760" y="9329"/>
                </a:lnTo>
                <a:lnTo>
                  <a:pt x="52842" y="2234"/>
                </a:lnTo>
                <a:lnTo>
                  <a:pt x="40072" y="1761"/>
                </a:lnTo>
                <a:lnTo>
                  <a:pt x="39598" y="11693"/>
                </a:lnTo>
                <a:lnTo>
                  <a:pt x="36761" y="15004"/>
                </a:lnTo>
                <a:lnTo>
                  <a:pt x="38653" y="24936"/>
                </a:lnTo>
                <a:lnTo>
                  <a:pt x="34869" y="29193"/>
                </a:lnTo>
                <a:lnTo>
                  <a:pt x="28720" y="29193"/>
                </a:lnTo>
                <a:lnTo>
                  <a:pt x="22099" y="33923"/>
                </a:lnTo>
                <a:lnTo>
                  <a:pt x="14058" y="33450"/>
                </a:lnTo>
                <a:lnTo>
                  <a:pt x="1761" y="48112"/>
                </a:lnTo>
                <a:lnTo>
                  <a:pt x="9329" y="53314"/>
                </a:lnTo>
                <a:lnTo>
                  <a:pt x="13112" y="59936"/>
                </a:lnTo>
                <a:lnTo>
                  <a:pt x="16423" y="73179"/>
                </a:lnTo>
                <a:lnTo>
                  <a:pt x="22572" y="78854"/>
                </a:lnTo>
                <a:lnTo>
                  <a:pt x="29666" y="83111"/>
                </a:lnTo>
                <a:lnTo>
                  <a:pt x="39598" y="94935"/>
                </a:lnTo>
                <a:lnTo>
                  <a:pt x="50950" y="112435"/>
                </a:lnTo>
                <a:lnTo>
                  <a:pt x="65139" y="99192"/>
                </a:lnTo>
                <a:lnTo>
                  <a:pt x="68449" y="91151"/>
                </a:lnTo>
                <a:lnTo>
                  <a:pt x="73179" y="84530"/>
                </a:lnTo>
                <a:lnTo>
                  <a:pt x="80273" y="83584"/>
                </a:lnTo>
                <a:lnTo>
                  <a:pt x="86422" y="77909"/>
                </a:lnTo>
                <a:lnTo>
                  <a:pt x="107705" y="77909"/>
                </a:lnTo>
                <a:lnTo>
                  <a:pt x="114800" y="88787"/>
                </a:lnTo>
                <a:lnTo>
                  <a:pt x="120475" y="101557"/>
                </a:lnTo>
                <a:lnTo>
                  <a:pt x="119529" y="110070"/>
                </a:lnTo>
                <a:lnTo>
                  <a:pt x="123786" y="118111"/>
                </a:lnTo>
                <a:lnTo>
                  <a:pt x="123786" y="128989"/>
                </a:lnTo>
                <a:lnTo>
                  <a:pt x="130881" y="127570"/>
                </a:lnTo>
                <a:lnTo>
                  <a:pt x="136556" y="126624"/>
                </a:lnTo>
                <a:lnTo>
                  <a:pt x="143651" y="123313"/>
                </a:lnTo>
                <a:lnTo>
                  <a:pt x="154529" y="141759"/>
                </a:lnTo>
                <a:lnTo>
                  <a:pt x="152637" y="154056"/>
                </a:lnTo>
                <a:lnTo>
                  <a:pt x="157840" y="160204"/>
                </a:lnTo>
                <a:lnTo>
                  <a:pt x="165407" y="160677"/>
                </a:lnTo>
                <a:lnTo>
                  <a:pt x="170610" y="148380"/>
                </a:lnTo>
                <a:lnTo>
                  <a:pt x="178177" y="149326"/>
                </a:lnTo>
                <a:lnTo>
                  <a:pt x="182434" y="149326"/>
                </a:lnTo>
                <a:lnTo>
                  <a:pt x="183853" y="136083"/>
                </a:lnTo>
                <a:lnTo>
                  <a:pt x="181961" y="130407"/>
                </a:lnTo>
                <a:lnTo>
                  <a:pt x="184799" y="126151"/>
                </a:lnTo>
                <a:lnTo>
                  <a:pt x="194258" y="122367"/>
                </a:lnTo>
                <a:lnTo>
                  <a:pt x="188109" y="98246"/>
                </a:lnTo>
                <a:lnTo>
                  <a:pt x="181961" y="85949"/>
                </a:lnTo>
                <a:lnTo>
                  <a:pt x="184326" y="75544"/>
                </a:lnTo>
                <a:lnTo>
                  <a:pt x="189528" y="73179"/>
                </a:lnTo>
                <a:lnTo>
                  <a:pt x="181488" y="64665"/>
                </a:lnTo>
                <a:lnTo>
                  <a:pt x="182907" y="55679"/>
                </a:lnTo>
                <a:lnTo>
                  <a:pt x="179596" y="52368"/>
                </a:lnTo>
                <a:lnTo>
                  <a:pt x="173920" y="55206"/>
                </a:lnTo>
                <a:lnTo>
                  <a:pt x="174866" y="45274"/>
                </a:lnTo>
                <a:lnTo>
                  <a:pt x="180542" y="37707"/>
                </a:lnTo>
                <a:lnTo>
                  <a:pt x="169664" y="24936"/>
                </a:lnTo>
                <a:lnTo>
                  <a:pt x="166826" y="16896"/>
                </a:lnTo>
                <a:lnTo>
                  <a:pt x="160677" y="10275"/>
                </a:lnTo>
                <a:lnTo>
                  <a:pt x="155475" y="9329"/>
                </a:lnTo>
                <a:lnTo>
                  <a:pt x="149326" y="13585"/>
                </a:lnTo>
                <a:lnTo>
                  <a:pt x="140813" y="17369"/>
                </a:lnTo>
                <a:lnTo>
                  <a:pt x="133246" y="23990"/>
                </a:lnTo>
                <a:lnTo>
                  <a:pt x="121894" y="21626"/>
                </a:lnTo>
                <a:lnTo>
                  <a:pt x="114800" y="14058"/>
                </a:lnTo>
                <a:lnTo>
                  <a:pt x="110543" y="13112"/>
                </a:lnTo>
                <a:lnTo>
                  <a:pt x="103449" y="16896"/>
                </a:lnTo>
                <a:lnTo>
                  <a:pt x="99192" y="16896"/>
                </a:lnTo>
                <a:lnTo>
                  <a:pt x="97773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F862392-0F8B-489D-BBD5-0A259061D3F8}"/>
              </a:ext>
            </a:extLst>
          </p:cNvPr>
          <p:cNvSpPr/>
          <p:nvPr/>
        </p:nvSpPr>
        <p:spPr>
          <a:xfrm>
            <a:off x="1909593" y="3124725"/>
            <a:ext cx="182533" cy="45233"/>
          </a:xfrm>
          <a:custGeom>
            <a:avLst/>
            <a:gdLst>
              <a:gd name="connsiteX0" fmla="*/ 1761 w 80403"/>
              <a:gd name="connsiteY0" fmla="*/ 23518 h 23648"/>
              <a:gd name="connsiteX1" fmla="*/ 25409 w 80403"/>
              <a:gd name="connsiteY1" fmla="*/ 23991 h 23648"/>
              <a:gd name="connsiteX2" fmla="*/ 32031 w 80403"/>
              <a:gd name="connsiteY2" fmla="*/ 19734 h 23648"/>
              <a:gd name="connsiteX3" fmla="*/ 36761 w 80403"/>
              <a:gd name="connsiteY3" fmla="*/ 19734 h 23648"/>
              <a:gd name="connsiteX4" fmla="*/ 46693 w 80403"/>
              <a:gd name="connsiteY4" fmla="*/ 12639 h 23648"/>
              <a:gd name="connsiteX5" fmla="*/ 58044 w 80403"/>
              <a:gd name="connsiteY5" fmla="*/ 19261 h 23648"/>
              <a:gd name="connsiteX6" fmla="*/ 69395 w 80403"/>
              <a:gd name="connsiteY6" fmla="*/ 19734 h 23648"/>
              <a:gd name="connsiteX7" fmla="*/ 80746 w 80403"/>
              <a:gd name="connsiteY7" fmla="*/ 12639 h 23648"/>
              <a:gd name="connsiteX8" fmla="*/ 75544 w 80403"/>
              <a:gd name="connsiteY8" fmla="*/ 4126 h 23648"/>
              <a:gd name="connsiteX9" fmla="*/ 67030 w 80403"/>
              <a:gd name="connsiteY9" fmla="*/ 9329 h 23648"/>
              <a:gd name="connsiteX10" fmla="*/ 58517 w 80403"/>
              <a:gd name="connsiteY10" fmla="*/ 8856 h 23648"/>
              <a:gd name="connsiteX11" fmla="*/ 48585 w 80403"/>
              <a:gd name="connsiteY11" fmla="*/ 1761 h 23648"/>
              <a:gd name="connsiteX12" fmla="*/ 40072 w 80403"/>
              <a:gd name="connsiteY12" fmla="*/ 2234 h 23648"/>
              <a:gd name="connsiteX13" fmla="*/ 33923 w 80403"/>
              <a:gd name="connsiteY13" fmla="*/ 9329 h 23648"/>
              <a:gd name="connsiteX14" fmla="*/ 5072 w 80403"/>
              <a:gd name="connsiteY14" fmla="*/ 10275 h 23648"/>
              <a:gd name="connsiteX15" fmla="*/ 1761 w 80403"/>
              <a:gd name="connsiteY15" fmla="*/ 23518 h 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403" h="23648">
                <a:moveTo>
                  <a:pt x="1761" y="23518"/>
                </a:moveTo>
                <a:lnTo>
                  <a:pt x="25409" y="23991"/>
                </a:lnTo>
                <a:lnTo>
                  <a:pt x="32031" y="19734"/>
                </a:lnTo>
                <a:lnTo>
                  <a:pt x="36761" y="19734"/>
                </a:lnTo>
                <a:lnTo>
                  <a:pt x="46693" y="12639"/>
                </a:lnTo>
                <a:lnTo>
                  <a:pt x="58044" y="19261"/>
                </a:lnTo>
                <a:lnTo>
                  <a:pt x="69395" y="19734"/>
                </a:lnTo>
                <a:lnTo>
                  <a:pt x="80746" y="12639"/>
                </a:lnTo>
                <a:lnTo>
                  <a:pt x="75544" y="4126"/>
                </a:lnTo>
                <a:lnTo>
                  <a:pt x="67030" y="9329"/>
                </a:lnTo>
                <a:lnTo>
                  <a:pt x="58517" y="8856"/>
                </a:lnTo>
                <a:lnTo>
                  <a:pt x="48585" y="1761"/>
                </a:lnTo>
                <a:lnTo>
                  <a:pt x="40072" y="2234"/>
                </a:lnTo>
                <a:lnTo>
                  <a:pt x="33923" y="9329"/>
                </a:lnTo>
                <a:lnTo>
                  <a:pt x="5072" y="10275"/>
                </a:lnTo>
                <a:lnTo>
                  <a:pt x="1761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8AC648B-D9B4-4676-BE9E-8E702F894BAF}"/>
              </a:ext>
            </a:extLst>
          </p:cNvPr>
          <p:cNvSpPr/>
          <p:nvPr/>
        </p:nvSpPr>
        <p:spPr>
          <a:xfrm>
            <a:off x="1918180" y="3196193"/>
            <a:ext cx="182533" cy="90466"/>
          </a:xfrm>
          <a:custGeom>
            <a:avLst/>
            <a:gdLst>
              <a:gd name="connsiteX0" fmla="*/ 80273 w 80403"/>
              <a:gd name="connsiteY0" fmla="*/ 3180 h 47296"/>
              <a:gd name="connsiteX1" fmla="*/ 31558 w 80403"/>
              <a:gd name="connsiteY1" fmla="*/ 1761 h 47296"/>
              <a:gd name="connsiteX2" fmla="*/ 24464 w 80403"/>
              <a:gd name="connsiteY2" fmla="*/ 5072 h 47296"/>
              <a:gd name="connsiteX3" fmla="*/ 15950 w 80403"/>
              <a:gd name="connsiteY3" fmla="*/ 4126 h 47296"/>
              <a:gd name="connsiteX4" fmla="*/ 1761 w 80403"/>
              <a:gd name="connsiteY4" fmla="*/ 9329 h 47296"/>
              <a:gd name="connsiteX5" fmla="*/ 3180 w 80403"/>
              <a:gd name="connsiteY5" fmla="*/ 15477 h 47296"/>
              <a:gd name="connsiteX6" fmla="*/ 11220 w 80403"/>
              <a:gd name="connsiteY6" fmla="*/ 22099 h 47296"/>
              <a:gd name="connsiteX7" fmla="*/ 11220 w 80403"/>
              <a:gd name="connsiteY7" fmla="*/ 26355 h 47296"/>
              <a:gd name="connsiteX8" fmla="*/ 16896 w 80403"/>
              <a:gd name="connsiteY8" fmla="*/ 34869 h 47296"/>
              <a:gd name="connsiteX9" fmla="*/ 28247 w 80403"/>
              <a:gd name="connsiteY9" fmla="*/ 37234 h 47296"/>
              <a:gd name="connsiteX10" fmla="*/ 41963 w 80403"/>
              <a:gd name="connsiteY10" fmla="*/ 49531 h 47296"/>
              <a:gd name="connsiteX11" fmla="*/ 54260 w 80403"/>
              <a:gd name="connsiteY11" fmla="*/ 34869 h 47296"/>
              <a:gd name="connsiteX12" fmla="*/ 62301 w 80403"/>
              <a:gd name="connsiteY12" fmla="*/ 35342 h 47296"/>
              <a:gd name="connsiteX13" fmla="*/ 68922 w 80403"/>
              <a:gd name="connsiteY13" fmla="*/ 30612 h 47296"/>
              <a:gd name="connsiteX14" fmla="*/ 75071 w 80403"/>
              <a:gd name="connsiteY14" fmla="*/ 30612 h 47296"/>
              <a:gd name="connsiteX15" fmla="*/ 78855 w 80403"/>
              <a:gd name="connsiteY15" fmla="*/ 26355 h 47296"/>
              <a:gd name="connsiteX16" fmla="*/ 76963 w 80403"/>
              <a:gd name="connsiteY16" fmla="*/ 16423 h 47296"/>
              <a:gd name="connsiteX17" fmla="*/ 79800 w 80403"/>
              <a:gd name="connsiteY17" fmla="*/ 13112 h 47296"/>
              <a:gd name="connsiteX18" fmla="*/ 80273 w 80403"/>
              <a:gd name="connsiteY18" fmla="*/ 3180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403" h="47296">
                <a:moveTo>
                  <a:pt x="80273" y="3180"/>
                </a:moveTo>
                <a:lnTo>
                  <a:pt x="31558" y="1761"/>
                </a:lnTo>
                <a:lnTo>
                  <a:pt x="24464" y="5072"/>
                </a:lnTo>
                <a:lnTo>
                  <a:pt x="15950" y="4126"/>
                </a:lnTo>
                <a:lnTo>
                  <a:pt x="1761" y="9329"/>
                </a:lnTo>
                <a:lnTo>
                  <a:pt x="3180" y="15477"/>
                </a:lnTo>
                <a:lnTo>
                  <a:pt x="11220" y="22099"/>
                </a:lnTo>
                <a:lnTo>
                  <a:pt x="11220" y="26355"/>
                </a:lnTo>
                <a:lnTo>
                  <a:pt x="16896" y="34869"/>
                </a:lnTo>
                <a:lnTo>
                  <a:pt x="28247" y="37234"/>
                </a:lnTo>
                <a:lnTo>
                  <a:pt x="41963" y="49531"/>
                </a:lnTo>
                <a:lnTo>
                  <a:pt x="54260" y="34869"/>
                </a:lnTo>
                <a:lnTo>
                  <a:pt x="62301" y="35342"/>
                </a:lnTo>
                <a:lnTo>
                  <a:pt x="68922" y="30612"/>
                </a:lnTo>
                <a:lnTo>
                  <a:pt x="75071" y="30612"/>
                </a:lnTo>
                <a:lnTo>
                  <a:pt x="78855" y="26355"/>
                </a:lnTo>
                <a:lnTo>
                  <a:pt x="76963" y="16423"/>
                </a:lnTo>
                <a:lnTo>
                  <a:pt x="79800" y="13112"/>
                </a:lnTo>
                <a:lnTo>
                  <a:pt x="80273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BE0D9D2-7557-4389-93E8-95E78924E6EC}"/>
              </a:ext>
            </a:extLst>
          </p:cNvPr>
          <p:cNvSpPr/>
          <p:nvPr/>
        </p:nvSpPr>
        <p:spPr>
          <a:xfrm>
            <a:off x="3479376" y="3791465"/>
            <a:ext cx="118110" cy="72374"/>
          </a:xfrm>
          <a:custGeom>
            <a:avLst/>
            <a:gdLst>
              <a:gd name="connsiteX0" fmla="*/ 54260 w 52026"/>
              <a:gd name="connsiteY0" fmla="*/ 2707 h 37837"/>
              <a:gd name="connsiteX1" fmla="*/ 10748 w 52026"/>
              <a:gd name="connsiteY1" fmla="*/ 1761 h 37837"/>
              <a:gd name="connsiteX2" fmla="*/ 1761 w 52026"/>
              <a:gd name="connsiteY2" fmla="*/ 35815 h 37837"/>
              <a:gd name="connsiteX3" fmla="*/ 6491 w 52026"/>
              <a:gd name="connsiteY3" fmla="*/ 40072 h 37837"/>
              <a:gd name="connsiteX4" fmla="*/ 15477 w 52026"/>
              <a:gd name="connsiteY4" fmla="*/ 38653 h 37837"/>
              <a:gd name="connsiteX5" fmla="*/ 54260 w 52026"/>
              <a:gd name="connsiteY5" fmla="*/ 38653 h 37837"/>
              <a:gd name="connsiteX6" fmla="*/ 54260 w 52026"/>
              <a:gd name="connsiteY6" fmla="*/ 2707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26" h="37837">
                <a:moveTo>
                  <a:pt x="54260" y="2707"/>
                </a:moveTo>
                <a:lnTo>
                  <a:pt x="10748" y="1761"/>
                </a:lnTo>
                <a:lnTo>
                  <a:pt x="1761" y="35815"/>
                </a:lnTo>
                <a:lnTo>
                  <a:pt x="6491" y="40072"/>
                </a:lnTo>
                <a:lnTo>
                  <a:pt x="15477" y="38653"/>
                </a:lnTo>
                <a:lnTo>
                  <a:pt x="54260" y="38653"/>
                </a:lnTo>
                <a:lnTo>
                  <a:pt x="54260" y="270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E6BD5FA-86A1-4ED6-BC60-2DE7B75B47F8}"/>
              </a:ext>
            </a:extLst>
          </p:cNvPr>
          <p:cNvSpPr/>
          <p:nvPr/>
        </p:nvSpPr>
        <p:spPr>
          <a:xfrm>
            <a:off x="4040935" y="1514414"/>
            <a:ext cx="375804" cy="398054"/>
          </a:xfrm>
          <a:custGeom>
            <a:avLst/>
            <a:gdLst>
              <a:gd name="connsiteX0" fmla="*/ 99192 w 165537"/>
              <a:gd name="connsiteY0" fmla="*/ 186217 h 208104"/>
              <a:gd name="connsiteX1" fmla="*/ 95408 w 165537"/>
              <a:gd name="connsiteY1" fmla="*/ 199460 h 208104"/>
              <a:gd name="connsiteX2" fmla="*/ 126623 w 165537"/>
              <a:gd name="connsiteY2" fmla="*/ 205136 h 208104"/>
              <a:gd name="connsiteX3" fmla="*/ 126623 w 165537"/>
              <a:gd name="connsiteY3" fmla="*/ 210339 h 208104"/>
              <a:gd name="connsiteX4" fmla="*/ 162569 w 165537"/>
              <a:gd name="connsiteY4" fmla="*/ 207501 h 208104"/>
              <a:gd name="connsiteX5" fmla="*/ 164934 w 165537"/>
              <a:gd name="connsiteY5" fmla="*/ 198514 h 208104"/>
              <a:gd name="connsiteX6" fmla="*/ 151691 w 165537"/>
              <a:gd name="connsiteY6" fmla="*/ 202298 h 208104"/>
              <a:gd name="connsiteX7" fmla="*/ 151691 w 165537"/>
              <a:gd name="connsiteY7" fmla="*/ 197096 h 208104"/>
              <a:gd name="connsiteX8" fmla="*/ 133245 w 165537"/>
              <a:gd name="connsiteY8" fmla="*/ 194731 h 208104"/>
              <a:gd name="connsiteX9" fmla="*/ 113854 w 165537"/>
              <a:gd name="connsiteY9" fmla="*/ 196623 h 208104"/>
              <a:gd name="connsiteX10" fmla="*/ 99192 w 165537"/>
              <a:gd name="connsiteY10" fmla="*/ 186217 h 208104"/>
              <a:gd name="connsiteX11" fmla="*/ 153583 w 165537"/>
              <a:gd name="connsiteY11" fmla="*/ 9329 h 208104"/>
              <a:gd name="connsiteX12" fmla="*/ 140812 w 165537"/>
              <a:gd name="connsiteY12" fmla="*/ 1761 h 208104"/>
              <a:gd name="connsiteX13" fmla="*/ 142231 w 165537"/>
              <a:gd name="connsiteY13" fmla="*/ 15950 h 208104"/>
              <a:gd name="connsiteX14" fmla="*/ 120475 w 165537"/>
              <a:gd name="connsiteY14" fmla="*/ 18788 h 208104"/>
              <a:gd name="connsiteX15" fmla="*/ 102029 w 165537"/>
              <a:gd name="connsiteY15" fmla="*/ 8856 h 208104"/>
              <a:gd name="connsiteX16" fmla="*/ 83584 w 165537"/>
              <a:gd name="connsiteY16" fmla="*/ 16896 h 208104"/>
              <a:gd name="connsiteX17" fmla="*/ 65611 w 165537"/>
              <a:gd name="connsiteY17" fmla="*/ 15950 h 208104"/>
              <a:gd name="connsiteX18" fmla="*/ 60882 w 165537"/>
              <a:gd name="connsiteY18" fmla="*/ 16896 h 208104"/>
              <a:gd name="connsiteX19" fmla="*/ 57571 w 165537"/>
              <a:gd name="connsiteY19" fmla="*/ 22099 h 208104"/>
              <a:gd name="connsiteX20" fmla="*/ 44328 w 165537"/>
              <a:gd name="connsiteY20" fmla="*/ 21626 h 208104"/>
              <a:gd name="connsiteX21" fmla="*/ 35342 w 165537"/>
              <a:gd name="connsiteY21" fmla="*/ 27774 h 208104"/>
              <a:gd name="connsiteX22" fmla="*/ 19734 w 165537"/>
              <a:gd name="connsiteY22" fmla="*/ 30612 h 208104"/>
              <a:gd name="connsiteX23" fmla="*/ 19734 w 165537"/>
              <a:gd name="connsiteY23" fmla="*/ 38180 h 208104"/>
              <a:gd name="connsiteX24" fmla="*/ 12166 w 165537"/>
              <a:gd name="connsiteY24" fmla="*/ 42436 h 208104"/>
              <a:gd name="connsiteX25" fmla="*/ 11693 w 165537"/>
              <a:gd name="connsiteY25" fmla="*/ 52368 h 208104"/>
              <a:gd name="connsiteX26" fmla="*/ 1761 w 165537"/>
              <a:gd name="connsiteY26" fmla="*/ 66557 h 208104"/>
              <a:gd name="connsiteX27" fmla="*/ 4126 w 165537"/>
              <a:gd name="connsiteY27" fmla="*/ 75544 h 208104"/>
              <a:gd name="connsiteX28" fmla="*/ 17842 w 165537"/>
              <a:gd name="connsiteY28" fmla="*/ 92570 h 208104"/>
              <a:gd name="connsiteX29" fmla="*/ 28720 w 165537"/>
              <a:gd name="connsiteY29" fmla="*/ 106759 h 208104"/>
              <a:gd name="connsiteX30" fmla="*/ 34869 w 165537"/>
              <a:gd name="connsiteY30" fmla="*/ 127097 h 208104"/>
              <a:gd name="connsiteX31" fmla="*/ 45747 w 165537"/>
              <a:gd name="connsiteY31" fmla="*/ 151218 h 208104"/>
              <a:gd name="connsiteX32" fmla="*/ 67503 w 165537"/>
              <a:gd name="connsiteY32" fmla="*/ 164934 h 208104"/>
              <a:gd name="connsiteX33" fmla="*/ 83584 w 165537"/>
              <a:gd name="connsiteY33" fmla="*/ 164461 h 208104"/>
              <a:gd name="connsiteX34" fmla="*/ 72232 w 165537"/>
              <a:gd name="connsiteY34" fmla="*/ 137502 h 208104"/>
              <a:gd name="connsiteX35" fmla="*/ 87841 w 165537"/>
              <a:gd name="connsiteY35" fmla="*/ 134191 h 208104"/>
              <a:gd name="connsiteX36" fmla="*/ 78854 w 165537"/>
              <a:gd name="connsiteY36" fmla="*/ 118584 h 208104"/>
              <a:gd name="connsiteX37" fmla="*/ 102502 w 165537"/>
              <a:gd name="connsiteY37" fmla="*/ 126624 h 208104"/>
              <a:gd name="connsiteX38" fmla="*/ 100610 w 165537"/>
              <a:gd name="connsiteY38" fmla="*/ 109124 h 208104"/>
              <a:gd name="connsiteX39" fmla="*/ 87841 w 165537"/>
              <a:gd name="connsiteY39" fmla="*/ 100611 h 208104"/>
              <a:gd name="connsiteX40" fmla="*/ 72706 w 165537"/>
              <a:gd name="connsiteY40" fmla="*/ 86422 h 208104"/>
              <a:gd name="connsiteX41" fmla="*/ 81219 w 165537"/>
              <a:gd name="connsiteY41" fmla="*/ 79800 h 208104"/>
              <a:gd name="connsiteX42" fmla="*/ 67976 w 165537"/>
              <a:gd name="connsiteY42" fmla="*/ 65611 h 208104"/>
              <a:gd name="connsiteX43" fmla="*/ 60408 w 165537"/>
              <a:gd name="connsiteY43" fmla="*/ 47639 h 208104"/>
              <a:gd name="connsiteX44" fmla="*/ 64665 w 165537"/>
              <a:gd name="connsiteY44" fmla="*/ 41490 h 208104"/>
              <a:gd name="connsiteX45" fmla="*/ 78854 w 165537"/>
              <a:gd name="connsiteY45" fmla="*/ 56625 h 208104"/>
              <a:gd name="connsiteX46" fmla="*/ 92570 w 165537"/>
              <a:gd name="connsiteY46" fmla="*/ 56625 h 208104"/>
              <a:gd name="connsiteX47" fmla="*/ 104394 w 165537"/>
              <a:gd name="connsiteY47" fmla="*/ 51895 h 208104"/>
              <a:gd name="connsiteX48" fmla="*/ 85949 w 165537"/>
              <a:gd name="connsiteY48" fmla="*/ 34869 h 208104"/>
              <a:gd name="connsiteX49" fmla="*/ 114799 w 165537"/>
              <a:gd name="connsiteY49" fmla="*/ 27301 h 208104"/>
              <a:gd name="connsiteX50" fmla="*/ 127570 w 165537"/>
              <a:gd name="connsiteY50" fmla="*/ 30139 h 208104"/>
              <a:gd name="connsiteX51" fmla="*/ 142704 w 165537"/>
              <a:gd name="connsiteY51" fmla="*/ 31085 h 208104"/>
              <a:gd name="connsiteX52" fmla="*/ 147907 w 165537"/>
              <a:gd name="connsiteY52" fmla="*/ 27774 h 208104"/>
              <a:gd name="connsiteX53" fmla="*/ 153583 w 165537"/>
              <a:gd name="connsiteY53" fmla="*/ 9329 h 20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65537" h="208104">
                <a:moveTo>
                  <a:pt x="99192" y="186217"/>
                </a:moveTo>
                <a:lnTo>
                  <a:pt x="95408" y="199460"/>
                </a:lnTo>
                <a:lnTo>
                  <a:pt x="126623" y="205136"/>
                </a:lnTo>
                <a:lnTo>
                  <a:pt x="126623" y="210339"/>
                </a:lnTo>
                <a:lnTo>
                  <a:pt x="162569" y="207501"/>
                </a:lnTo>
                <a:lnTo>
                  <a:pt x="164934" y="198514"/>
                </a:lnTo>
                <a:lnTo>
                  <a:pt x="151691" y="202298"/>
                </a:lnTo>
                <a:lnTo>
                  <a:pt x="151691" y="197096"/>
                </a:lnTo>
                <a:lnTo>
                  <a:pt x="133245" y="194731"/>
                </a:lnTo>
                <a:lnTo>
                  <a:pt x="113854" y="196623"/>
                </a:lnTo>
                <a:lnTo>
                  <a:pt x="99192" y="186217"/>
                </a:lnTo>
                <a:close/>
                <a:moveTo>
                  <a:pt x="153583" y="9329"/>
                </a:moveTo>
                <a:lnTo>
                  <a:pt x="140812" y="1761"/>
                </a:lnTo>
                <a:lnTo>
                  <a:pt x="142231" y="15950"/>
                </a:lnTo>
                <a:lnTo>
                  <a:pt x="120475" y="18788"/>
                </a:lnTo>
                <a:lnTo>
                  <a:pt x="102029" y="8856"/>
                </a:lnTo>
                <a:lnTo>
                  <a:pt x="83584" y="16896"/>
                </a:lnTo>
                <a:lnTo>
                  <a:pt x="65611" y="15950"/>
                </a:lnTo>
                <a:lnTo>
                  <a:pt x="60882" y="16896"/>
                </a:lnTo>
                <a:lnTo>
                  <a:pt x="57571" y="22099"/>
                </a:lnTo>
                <a:lnTo>
                  <a:pt x="44328" y="21626"/>
                </a:lnTo>
                <a:lnTo>
                  <a:pt x="35342" y="27774"/>
                </a:lnTo>
                <a:lnTo>
                  <a:pt x="19734" y="30612"/>
                </a:lnTo>
                <a:lnTo>
                  <a:pt x="19734" y="38180"/>
                </a:lnTo>
                <a:lnTo>
                  <a:pt x="12166" y="42436"/>
                </a:lnTo>
                <a:lnTo>
                  <a:pt x="11693" y="52368"/>
                </a:lnTo>
                <a:lnTo>
                  <a:pt x="1761" y="66557"/>
                </a:lnTo>
                <a:lnTo>
                  <a:pt x="4126" y="75544"/>
                </a:lnTo>
                <a:lnTo>
                  <a:pt x="17842" y="92570"/>
                </a:lnTo>
                <a:lnTo>
                  <a:pt x="28720" y="106759"/>
                </a:lnTo>
                <a:lnTo>
                  <a:pt x="34869" y="127097"/>
                </a:lnTo>
                <a:lnTo>
                  <a:pt x="45747" y="151218"/>
                </a:lnTo>
                <a:lnTo>
                  <a:pt x="67503" y="164934"/>
                </a:lnTo>
                <a:lnTo>
                  <a:pt x="83584" y="164461"/>
                </a:lnTo>
                <a:lnTo>
                  <a:pt x="72232" y="137502"/>
                </a:lnTo>
                <a:lnTo>
                  <a:pt x="87841" y="134191"/>
                </a:lnTo>
                <a:lnTo>
                  <a:pt x="78854" y="118584"/>
                </a:lnTo>
                <a:lnTo>
                  <a:pt x="102502" y="126624"/>
                </a:lnTo>
                <a:lnTo>
                  <a:pt x="100610" y="109124"/>
                </a:lnTo>
                <a:lnTo>
                  <a:pt x="87841" y="100611"/>
                </a:lnTo>
                <a:lnTo>
                  <a:pt x="72706" y="86422"/>
                </a:lnTo>
                <a:lnTo>
                  <a:pt x="81219" y="79800"/>
                </a:lnTo>
                <a:lnTo>
                  <a:pt x="67976" y="65611"/>
                </a:lnTo>
                <a:lnTo>
                  <a:pt x="60408" y="47639"/>
                </a:lnTo>
                <a:lnTo>
                  <a:pt x="64665" y="41490"/>
                </a:lnTo>
                <a:lnTo>
                  <a:pt x="78854" y="56625"/>
                </a:lnTo>
                <a:lnTo>
                  <a:pt x="92570" y="56625"/>
                </a:lnTo>
                <a:lnTo>
                  <a:pt x="104394" y="51895"/>
                </a:lnTo>
                <a:lnTo>
                  <a:pt x="85949" y="34869"/>
                </a:lnTo>
                <a:lnTo>
                  <a:pt x="114799" y="27301"/>
                </a:lnTo>
                <a:lnTo>
                  <a:pt x="127570" y="30139"/>
                </a:lnTo>
                <a:lnTo>
                  <a:pt x="142704" y="31085"/>
                </a:lnTo>
                <a:lnTo>
                  <a:pt x="147907" y="27774"/>
                </a:lnTo>
                <a:lnTo>
                  <a:pt x="153583" y="932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51D0CCA-FA81-4C56-A025-541EDCAB7EF7}"/>
              </a:ext>
            </a:extLst>
          </p:cNvPr>
          <p:cNvSpPr/>
          <p:nvPr/>
        </p:nvSpPr>
        <p:spPr>
          <a:xfrm>
            <a:off x="3655466" y="1252965"/>
            <a:ext cx="311381" cy="226167"/>
          </a:xfrm>
          <a:custGeom>
            <a:avLst/>
            <a:gdLst>
              <a:gd name="connsiteX0" fmla="*/ 94462 w 137159"/>
              <a:gd name="connsiteY0" fmla="*/ 17842 h 118241"/>
              <a:gd name="connsiteX1" fmla="*/ 75544 w 137159"/>
              <a:gd name="connsiteY1" fmla="*/ 5545 h 118241"/>
              <a:gd name="connsiteX2" fmla="*/ 67976 w 137159"/>
              <a:gd name="connsiteY2" fmla="*/ 1761 h 118241"/>
              <a:gd name="connsiteX3" fmla="*/ 49531 w 137159"/>
              <a:gd name="connsiteY3" fmla="*/ 9802 h 118241"/>
              <a:gd name="connsiteX4" fmla="*/ 48111 w 137159"/>
              <a:gd name="connsiteY4" fmla="*/ 21626 h 118241"/>
              <a:gd name="connsiteX5" fmla="*/ 40071 w 137159"/>
              <a:gd name="connsiteY5" fmla="*/ 24463 h 118241"/>
              <a:gd name="connsiteX6" fmla="*/ 41017 w 137159"/>
              <a:gd name="connsiteY6" fmla="*/ 32504 h 118241"/>
              <a:gd name="connsiteX7" fmla="*/ 31558 w 137159"/>
              <a:gd name="connsiteY7" fmla="*/ 32031 h 118241"/>
              <a:gd name="connsiteX8" fmla="*/ 23045 w 137159"/>
              <a:gd name="connsiteY8" fmla="*/ 27301 h 118241"/>
              <a:gd name="connsiteX9" fmla="*/ 19261 w 137159"/>
              <a:gd name="connsiteY9" fmla="*/ 32031 h 118241"/>
              <a:gd name="connsiteX10" fmla="*/ 2707 w 137159"/>
              <a:gd name="connsiteY10" fmla="*/ 31085 h 118241"/>
              <a:gd name="connsiteX11" fmla="*/ 1761 w 137159"/>
              <a:gd name="connsiteY11" fmla="*/ 31558 h 118241"/>
              <a:gd name="connsiteX12" fmla="*/ 1761 w 137159"/>
              <a:gd name="connsiteY12" fmla="*/ 41963 h 118241"/>
              <a:gd name="connsiteX13" fmla="*/ 9801 w 137159"/>
              <a:gd name="connsiteY13" fmla="*/ 51422 h 118241"/>
              <a:gd name="connsiteX14" fmla="*/ 15950 w 137159"/>
              <a:gd name="connsiteY14" fmla="*/ 39125 h 118241"/>
              <a:gd name="connsiteX15" fmla="*/ 31558 w 137159"/>
              <a:gd name="connsiteY15" fmla="*/ 43855 h 118241"/>
              <a:gd name="connsiteX16" fmla="*/ 32977 w 137159"/>
              <a:gd name="connsiteY16" fmla="*/ 53314 h 118241"/>
              <a:gd name="connsiteX17" fmla="*/ 44801 w 137159"/>
              <a:gd name="connsiteY17" fmla="*/ 65611 h 118241"/>
              <a:gd name="connsiteX18" fmla="*/ 40071 w 137159"/>
              <a:gd name="connsiteY18" fmla="*/ 67976 h 118241"/>
              <a:gd name="connsiteX19" fmla="*/ 61827 w 137159"/>
              <a:gd name="connsiteY19" fmla="*/ 89260 h 118241"/>
              <a:gd name="connsiteX20" fmla="*/ 84530 w 137159"/>
              <a:gd name="connsiteY20" fmla="*/ 97773 h 118241"/>
              <a:gd name="connsiteX21" fmla="*/ 99192 w 137159"/>
              <a:gd name="connsiteY21" fmla="*/ 108178 h 118241"/>
              <a:gd name="connsiteX22" fmla="*/ 122840 w 137159"/>
              <a:gd name="connsiteY22" fmla="*/ 119056 h 118241"/>
              <a:gd name="connsiteX23" fmla="*/ 122840 w 137159"/>
              <a:gd name="connsiteY23" fmla="*/ 119056 h 118241"/>
              <a:gd name="connsiteX24" fmla="*/ 125205 w 137159"/>
              <a:gd name="connsiteY24" fmla="*/ 114327 h 118241"/>
              <a:gd name="connsiteX25" fmla="*/ 102976 w 137159"/>
              <a:gd name="connsiteY25" fmla="*/ 102976 h 118241"/>
              <a:gd name="connsiteX26" fmla="*/ 92570 w 137159"/>
              <a:gd name="connsiteY26" fmla="*/ 91151 h 118241"/>
              <a:gd name="connsiteX27" fmla="*/ 83111 w 137159"/>
              <a:gd name="connsiteY27" fmla="*/ 84530 h 118241"/>
              <a:gd name="connsiteX28" fmla="*/ 71287 w 137159"/>
              <a:gd name="connsiteY28" fmla="*/ 73652 h 118241"/>
              <a:gd name="connsiteX29" fmla="*/ 65139 w 137159"/>
              <a:gd name="connsiteY29" fmla="*/ 64665 h 118241"/>
              <a:gd name="connsiteX30" fmla="*/ 52368 w 137159"/>
              <a:gd name="connsiteY30" fmla="*/ 50949 h 118241"/>
              <a:gd name="connsiteX31" fmla="*/ 56625 w 137159"/>
              <a:gd name="connsiteY31" fmla="*/ 39125 h 118241"/>
              <a:gd name="connsiteX32" fmla="*/ 65611 w 137159"/>
              <a:gd name="connsiteY32" fmla="*/ 45747 h 118241"/>
              <a:gd name="connsiteX33" fmla="*/ 70341 w 137159"/>
              <a:gd name="connsiteY33" fmla="*/ 39598 h 118241"/>
              <a:gd name="connsiteX34" fmla="*/ 81219 w 137159"/>
              <a:gd name="connsiteY34" fmla="*/ 39125 h 118241"/>
              <a:gd name="connsiteX35" fmla="*/ 102029 w 137159"/>
              <a:gd name="connsiteY35" fmla="*/ 43855 h 118241"/>
              <a:gd name="connsiteX36" fmla="*/ 118583 w 137159"/>
              <a:gd name="connsiteY36" fmla="*/ 43382 h 118241"/>
              <a:gd name="connsiteX37" fmla="*/ 129934 w 137159"/>
              <a:gd name="connsiteY37" fmla="*/ 50004 h 118241"/>
              <a:gd name="connsiteX38" fmla="*/ 129934 w 137159"/>
              <a:gd name="connsiteY38" fmla="*/ 50004 h 118241"/>
              <a:gd name="connsiteX39" fmla="*/ 137975 w 137159"/>
              <a:gd name="connsiteY39" fmla="*/ 39125 h 118241"/>
              <a:gd name="connsiteX40" fmla="*/ 129934 w 137159"/>
              <a:gd name="connsiteY40" fmla="*/ 30612 h 118241"/>
              <a:gd name="connsiteX41" fmla="*/ 122840 w 137159"/>
              <a:gd name="connsiteY41" fmla="*/ 19261 h 118241"/>
              <a:gd name="connsiteX42" fmla="*/ 122840 w 137159"/>
              <a:gd name="connsiteY42" fmla="*/ 19261 h 118241"/>
              <a:gd name="connsiteX43" fmla="*/ 114326 w 137159"/>
              <a:gd name="connsiteY43" fmla="*/ 23518 h 118241"/>
              <a:gd name="connsiteX44" fmla="*/ 94462 w 137159"/>
              <a:gd name="connsiteY44" fmla="*/ 17842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7159" h="118241">
                <a:moveTo>
                  <a:pt x="94462" y="17842"/>
                </a:moveTo>
                <a:lnTo>
                  <a:pt x="75544" y="5545"/>
                </a:lnTo>
                <a:lnTo>
                  <a:pt x="67976" y="1761"/>
                </a:lnTo>
                <a:lnTo>
                  <a:pt x="49531" y="9802"/>
                </a:lnTo>
                <a:lnTo>
                  <a:pt x="48111" y="21626"/>
                </a:lnTo>
                <a:lnTo>
                  <a:pt x="40071" y="24463"/>
                </a:lnTo>
                <a:lnTo>
                  <a:pt x="41017" y="32504"/>
                </a:lnTo>
                <a:lnTo>
                  <a:pt x="31558" y="32031"/>
                </a:lnTo>
                <a:lnTo>
                  <a:pt x="23045" y="27301"/>
                </a:lnTo>
                <a:lnTo>
                  <a:pt x="19261" y="32031"/>
                </a:lnTo>
                <a:lnTo>
                  <a:pt x="2707" y="31085"/>
                </a:lnTo>
                <a:lnTo>
                  <a:pt x="1761" y="31558"/>
                </a:lnTo>
                <a:lnTo>
                  <a:pt x="1761" y="41963"/>
                </a:lnTo>
                <a:lnTo>
                  <a:pt x="9801" y="51422"/>
                </a:lnTo>
                <a:lnTo>
                  <a:pt x="15950" y="39125"/>
                </a:lnTo>
                <a:lnTo>
                  <a:pt x="31558" y="43855"/>
                </a:lnTo>
                <a:lnTo>
                  <a:pt x="32977" y="53314"/>
                </a:lnTo>
                <a:lnTo>
                  <a:pt x="44801" y="65611"/>
                </a:lnTo>
                <a:lnTo>
                  <a:pt x="40071" y="67976"/>
                </a:lnTo>
                <a:lnTo>
                  <a:pt x="61827" y="89260"/>
                </a:lnTo>
                <a:lnTo>
                  <a:pt x="84530" y="97773"/>
                </a:lnTo>
                <a:lnTo>
                  <a:pt x="99192" y="108178"/>
                </a:lnTo>
                <a:lnTo>
                  <a:pt x="122840" y="119056"/>
                </a:lnTo>
                <a:lnTo>
                  <a:pt x="122840" y="119056"/>
                </a:lnTo>
                <a:lnTo>
                  <a:pt x="125205" y="114327"/>
                </a:lnTo>
                <a:lnTo>
                  <a:pt x="102976" y="102976"/>
                </a:lnTo>
                <a:lnTo>
                  <a:pt x="92570" y="91151"/>
                </a:lnTo>
                <a:lnTo>
                  <a:pt x="83111" y="84530"/>
                </a:lnTo>
                <a:lnTo>
                  <a:pt x="71287" y="73652"/>
                </a:lnTo>
                <a:lnTo>
                  <a:pt x="65139" y="64665"/>
                </a:lnTo>
                <a:lnTo>
                  <a:pt x="52368" y="50949"/>
                </a:lnTo>
                <a:lnTo>
                  <a:pt x="56625" y="39125"/>
                </a:lnTo>
                <a:lnTo>
                  <a:pt x="65611" y="45747"/>
                </a:lnTo>
                <a:lnTo>
                  <a:pt x="70341" y="39598"/>
                </a:lnTo>
                <a:lnTo>
                  <a:pt x="81219" y="39125"/>
                </a:lnTo>
                <a:lnTo>
                  <a:pt x="102029" y="43855"/>
                </a:lnTo>
                <a:lnTo>
                  <a:pt x="118583" y="43382"/>
                </a:lnTo>
                <a:lnTo>
                  <a:pt x="129934" y="50004"/>
                </a:lnTo>
                <a:lnTo>
                  <a:pt x="129934" y="50004"/>
                </a:lnTo>
                <a:lnTo>
                  <a:pt x="137975" y="39125"/>
                </a:lnTo>
                <a:lnTo>
                  <a:pt x="129934" y="30612"/>
                </a:lnTo>
                <a:lnTo>
                  <a:pt x="122840" y="19261"/>
                </a:lnTo>
                <a:lnTo>
                  <a:pt x="122840" y="19261"/>
                </a:lnTo>
                <a:lnTo>
                  <a:pt x="114326" y="23518"/>
                </a:lnTo>
                <a:lnTo>
                  <a:pt x="94462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043FAD1-16DE-4A4E-8A24-6A984D6BE90B}"/>
              </a:ext>
            </a:extLst>
          </p:cNvPr>
          <p:cNvSpPr/>
          <p:nvPr/>
        </p:nvSpPr>
        <p:spPr>
          <a:xfrm>
            <a:off x="3784314" y="1133548"/>
            <a:ext cx="343593" cy="162841"/>
          </a:xfrm>
          <a:custGeom>
            <a:avLst/>
            <a:gdLst>
              <a:gd name="connsiteX0" fmla="*/ 104394 w 151348"/>
              <a:gd name="connsiteY0" fmla="*/ 1761 h 85133"/>
              <a:gd name="connsiteX1" fmla="*/ 96827 w 151348"/>
              <a:gd name="connsiteY1" fmla="*/ 3653 h 85133"/>
              <a:gd name="connsiteX2" fmla="*/ 92097 w 151348"/>
              <a:gd name="connsiteY2" fmla="*/ 10748 h 85133"/>
              <a:gd name="connsiteX3" fmla="*/ 81692 w 151348"/>
              <a:gd name="connsiteY3" fmla="*/ 14058 h 85133"/>
              <a:gd name="connsiteX4" fmla="*/ 78854 w 151348"/>
              <a:gd name="connsiteY4" fmla="*/ 12166 h 85133"/>
              <a:gd name="connsiteX5" fmla="*/ 67976 w 151348"/>
              <a:gd name="connsiteY5" fmla="*/ 16896 h 85133"/>
              <a:gd name="connsiteX6" fmla="*/ 58990 w 151348"/>
              <a:gd name="connsiteY6" fmla="*/ 17842 h 85133"/>
              <a:gd name="connsiteX7" fmla="*/ 57571 w 151348"/>
              <a:gd name="connsiteY7" fmla="*/ 23518 h 85133"/>
              <a:gd name="connsiteX8" fmla="*/ 38179 w 151348"/>
              <a:gd name="connsiteY8" fmla="*/ 27301 h 85133"/>
              <a:gd name="connsiteX9" fmla="*/ 29193 w 151348"/>
              <a:gd name="connsiteY9" fmla="*/ 23991 h 85133"/>
              <a:gd name="connsiteX10" fmla="*/ 16896 w 151348"/>
              <a:gd name="connsiteY10" fmla="*/ 16423 h 85133"/>
              <a:gd name="connsiteX11" fmla="*/ 15950 w 151348"/>
              <a:gd name="connsiteY11" fmla="*/ 28720 h 85133"/>
              <a:gd name="connsiteX12" fmla="*/ 2707 w 151348"/>
              <a:gd name="connsiteY12" fmla="*/ 28720 h 85133"/>
              <a:gd name="connsiteX13" fmla="*/ 7909 w 151348"/>
              <a:gd name="connsiteY13" fmla="*/ 34869 h 85133"/>
              <a:gd name="connsiteX14" fmla="*/ 1761 w 151348"/>
              <a:gd name="connsiteY14" fmla="*/ 53787 h 85133"/>
              <a:gd name="connsiteX15" fmla="*/ 5545 w 151348"/>
              <a:gd name="connsiteY15" fmla="*/ 54260 h 85133"/>
              <a:gd name="connsiteX16" fmla="*/ 11220 w 151348"/>
              <a:gd name="connsiteY16" fmla="*/ 64193 h 85133"/>
              <a:gd name="connsiteX17" fmla="*/ 18788 w 151348"/>
              <a:gd name="connsiteY17" fmla="*/ 67976 h 85133"/>
              <a:gd name="connsiteX18" fmla="*/ 37706 w 151348"/>
              <a:gd name="connsiteY18" fmla="*/ 80273 h 85133"/>
              <a:gd name="connsiteX19" fmla="*/ 57571 w 151348"/>
              <a:gd name="connsiteY19" fmla="*/ 85949 h 85133"/>
              <a:gd name="connsiteX20" fmla="*/ 66084 w 151348"/>
              <a:gd name="connsiteY20" fmla="*/ 81692 h 85133"/>
              <a:gd name="connsiteX21" fmla="*/ 66084 w 151348"/>
              <a:gd name="connsiteY21" fmla="*/ 81692 h 85133"/>
              <a:gd name="connsiteX22" fmla="*/ 83584 w 151348"/>
              <a:gd name="connsiteY22" fmla="*/ 74125 h 85133"/>
              <a:gd name="connsiteX23" fmla="*/ 98719 w 151348"/>
              <a:gd name="connsiteY23" fmla="*/ 75071 h 85133"/>
              <a:gd name="connsiteX24" fmla="*/ 116691 w 151348"/>
              <a:gd name="connsiteY24" fmla="*/ 69868 h 85133"/>
              <a:gd name="connsiteX25" fmla="*/ 128989 w 151348"/>
              <a:gd name="connsiteY25" fmla="*/ 49531 h 85133"/>
              <a:gd name="connsiteX26" fmla="*/ 137975 w 151348"/>
              <a:gd name="connsiteY26" fmla="*/ 29666 h 85133"/>
              <a:gd name="connsiteX27" fmla="*/ 151691 w 151348"/>
              <a:gd name="connsiteY27" fmla="*/ 23518 h 85133"/>
              <a:gd name="connsiteX28" fmla="*/ 148853 w 151348"/>
              <a:gd name="connsiteY28" fmla="*/ 15950 h 85133"/>
              <a:gd name="connsiteX29" fmla="*/ 135137 w 151348"/>
              <a:gd name="connsiteY29" fmla="*/ 7910 h 85133"/>
              <a:gd name="connsiteX30" fmla="*/ 130407 w 151348"/>
              <a:gd name="connsiteY30" fmla="*/ 10748 h 85133"/>
              <a:gd name="connsiteX31" fmla="*/ 104394 w 151348"/>
              <a:gd name="connsiteY31" fmla="*/ 1761 h 8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348" h="85133">
                <a:moveTo>
                  <a:pt x="104394" y="1761"/>
                </a:moveTo>
                <a:lnTo>
                  <a:pt x="96827" y="3653"/>
                </a:lnTo>
                <a:lnTo>
                  <a:pt x="92097" y="10748"/>
                </a:lnTo>
                <a:lnTo>
                  <a:pt x="81692" y="14058"/>
                </a:lnTo>
                <a:lnTo>
                  <a:pt x="78854" y="12166"/>
                </a:lnTo>
                <a:lnTo>
                  <a:pt x="67976" y="16896"/>
                </a:lnTo>
                <a:lnTo>
                  <a:pt x="58990" y="17842"/>
                </a:lnTo>
                <a:lnTo>
                  <a:pt x="57571" y="23518"/>
                </a:lnTo>
                <a:lnTo>
                  <a:pt x="38179" y="27301"/>
                </a:lnTo>
                <a:lnTo>
                  <a:pt x="29193" y="23991"/>
                </a:lnTo>
                <a:lnTo>
                  <a:pt x="16896" y="16423"/>
                </a:lnTo>
                <a:lnTo>
                  <a:pt x="15950" y="28720"/>
                </a:lnTo>
                <a:lnTo>
                  <a:pt x="2707" y="28720"/>
                </a:lnTo>
                <a:lnTo>
                  <a:pt x="7909" y="34869"/>
                </a:lnTo>
                <a:lnTo>
                  <a:pt x="1761" y="53787"/>
                </a:lnTo>
                <a:lnTo>
                  <a:pt x="5545" y="54260"/>
                </a:lnTo>
                <a:lnTo>
                  <a:pt x="11220" y="64193"/>
                </a:lnTo>
                <a:lnTo>
                  <a:pt x="18788" y="67976"/>
                </a:lnTo>
                <a:lnTo>
                  <a:pt x="37706" y="80273"/>
                </a:lnTo>
                <a:lnTo>
                  <a:pt x="57571" y="85949"/>
                </a:lnTo>
                <a:lnTo>
                  <a:pt x="66084" y="81692"/>
                </a:lnTo>
                <a:lnTo>
                  <a:pt x="66084" y="81692"/>
                </a:lnTo>
                <a:lnTo>
                  <a:pt x="83584" y="74125"/>
                </a:lnTo>
                <a:lnTo>
                  <a:pt x="98719" y="75071"/>
                </a:lnTo>
                <a:lnTo>
                  <a:pt x="116691" y="69868"/>
                </a:lnTo>
                <a:lnTo>
                  <a:pt x="128989" y="49531"/>
                </a:lnTo>
                <a:lnTo>
                  <a:pt x="137975" y="29666"/>
                </a:lnTo>
                <a:lnTo>
                  <a:pt x="151691" y="23518"/>
                </a:lnTo>
                <a:lnTo>
                  <a:pt x="148853" y="15950"/>
                </a:lnTo>
                <a:lnTo>
                  <a:pt x="135137" y="7910"/>
                </a:lnTo>
                <a:lnTo>
                  <a:pt x="130407" y="10748"/>
                </a:lnTo>
                <a:lnTo>
                  <a:pt x="104394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791D327-0291-4FDC-BB54-BF45BE93EF04}"/>
              </a:ext>
            </a:extLst>
          </p:cNvPr>
          <p:cNvSpPr/>
          <p:nvPr/>
        </p:nvSpPr>
        <p:spPr>
          <a:xfrm>
            <a:off x="2402432" y="774395"/>
            <a:ext cx="214745" cy="189981"/>
          </a:xfrm>
          <a:custGeom>
            <a:avLst/>
            <a:gdLst>
              <a:gd name="connsiteX0" fmla="*/ 89732 w 94592"/>
              <a:gd name="connsiteY0" fmla="*/ 37706 h 99322"/>
              <a:gd name="connsiteX1" fmla="*/ 73179 w 94592"/>
              <a:gd name="connsiteY1" fmla="*/ 31558 h 99322"/>
              <a:gd name="connsiteX2" fmla="*/ 59463 w 94592"/>
              <a:gd name="connsiteY2" fmla="*/ 32031 h 99322"/>
              <a:gd name="connsiteX3" fmla="*/ 64665 w 94592"/>
              <a:gd name="connsiteY3" fmla="*/ 16896 h 99322"/>
              <a:gd name="connsiteX4" fmla="*/ 60882 w 94592"/>
              <a:gd name="connsiteY4" fmla="*/ 1761 h 99322"/>
              <a:gd name="connsiteX5" fmla="*/ 43382 w 94592"/>
              <a:gd name="connsiteY5" fmla="*/ 15004 h 99322"/>
              <a:gd name="connsiteX6" fmla="*/ 11693 w 94592"/>
              <a:gd name="connsiteY6" fmla="*/ 37234 h 99322"/>
              <a:gd name="connsiteX7" fmla="*/ 21626 w 94592"/>
              <a:gd name="connsiteY7" fmla="*/ 66084 h 99322"/>
              <a:gd name="connsiteX8" fmla="*/ 1761 w 94592"/>
              <a:gd name="connsiteY8" fmla="*/ 96354 h 99322"/>
              <a:gd name="connsiteX9" fmla="*/ 33450 w 94592"/>
              <a:gd name="connsiteY9" fmla="*/ 100611 h 99322"/>
              <a:gd name="connsiteX10" fmla="*/ 74598 w 94592"/>
              <a:gd name="connsiteY10" fmla="*/ 83584 h 99322"/>
              <a:gd name="connsiteX11" fmla="*/ 93043 w 94592"/>
              <a:gd name="connsiteY11" fmla="*/ 58044 h 99322"/>
              <a:gd name="connsiteX12" fmla="*/ 89732 w 94592"/>
              <a:gd name="connsiteY12" fmla="*/ 37706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592" h="99322">
                <a:moveTo>
                  <a:pt x="89732" y="37706"/>
                </a:moveTo>
                <a:lnTo>
                  <a:pt x="73179" y="31558"/>
                </a:lnTo>
                <a:lnTo>
                  <a:pt x="59463" y="32031"/>
                </a:lnTo>
                <a:lnTo>
                  <a:pt x="64665" y="16896"/>
                </a:lnTo>
                <a:lnTo>
                  <a:pt x="60882" y="1761"/>
                </a:lnTo>
                <a:lnTo>
                  <a:pt x="43382" y="15004"/>
                </a:lnTo>
                <a:lnTo>
                  <a:pt x="11693" y="37234"/>
                </a:lnTo>
                <a:lnTo>
                  <a:pt x="21626" y="66084"/>
                </a:lnTo>
                <a:lnTo>
                  <a:pt x="1761" y="96354"/>
                </a:lnTo>
                <a:lnTo>
                  <a:pt x="33450" y="100611"/>
                </a:lnTo>
                <a:lnTo>
                  <a:pt x="74598" y="83584"/>
                </a:lnTo>
                <a:lnTo>
                  <a:pt x="93043" y="58044"/>
                </a:lnTo>
                <a:lnTo>
                  <a:pt x="89732" y="3770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D1964E70-A968-4EC5-A1D8-CAF75E1FFECC}"/>
              </a:ext>
            </a:extLst>
          </p:cNvPr>
          <p:cNvSpPr/>
          <p:nvPr/>
        </p:nvSpPr>
        <p:spPr>
          <a:xfrm>
            <a:off x="5377722" y="1633831"/>
            <a:ext cx="1245520" cy="850390"/>
          </a:xfrm>
          <a:custGeom>
            <a:avLst/>
            <a:gdLst>
              <a:gd name="connsiteX0" fmla="*/ 38179 w 548638"/>
              <a:gd name="connsiteY0" fmla="*/ 26828 h 444586"/>
              <a:gd name="connsiteX1" fmla="*/ 23045 w 548638"/>
              <a:gd name="connsiteY1" fmla="*/ 13112 h 444586"/>
              <a:gd name="connsiteX2" fmla="*/ 17369 w 548638"/>
              <a:gd name="connsiteY2" fmla="*/ 1761 h 444586"/>
              <a:gd name="connsiteX3" fmla="*/ 1761 w 548638"/>
              <a:gd name="connsiteY3" fmla="*/ 10275 h 444586"/>
              <a:gd name="connsiteX4" fmla="*/ 15477 w 548638"/>
              <a:gd name="connsiteY4" fmla="*/ 44801 h 444586"/>
              <a:gd name="connsiteX5" fmla="*/ 12166 w 548638"/>
              <a:gd name="connsiteY5" fmla="*/ 54260 h 444586"/>
              <a:gd name="connsiteX6" fmla="*/ 29666 w 548638"/>
              <a:gd name="connsiteY6" fmla="*/ 78854 h 444586"/>
              <a:gd name="connsiteX7" fmla="*/ 29666 w 548638"/>
              <a:gd name="connsiteY7" fmla="*/ 78854 h 444586"/>
              <a:gd name="connsiteX8" fmla="*/ 51895 w 548638"/>
              <a:gd name="connsiteY8" fmla="*/ 115746 h 444586"/>
              <a:gd name="connsiteX9" fmla="*/ 69395 w 548638"/>
              <a:gd name="connsiteY9" fmla="*/ 124732 h 444586"/>
              <a:gd name="connsiteX10" fmla="*/ 74124 w 548638"/>
              <a:gd name="connsiteY10" fmla="*/ 142705 h 444586"/>
              <a:gd name="connsiteX11" fmla="*/ 63247 w 548638"/>
              <a:gd name="connsiteY11" fmla="*/ 153110 h 444586"/>
              <a:gd name="connsiteX12" fmla="*/ 60882 w 548638"/>
              <a:gd name="connsiteY12" fmla="*/ 176758 h 444586"/>
              <a:gd name="connsiteX13" fmla="*/ 82638 w 548638"/>
              <a:gd name="connsiteY13" fmla="*/ 205609 h 444586"/>
              <a:gd name="connsiteX14" fmla="*/ 115746 w 548638"/>
              <a:gd name="connsiteY14" fmla="*/ 221690 h 444586"/>
              <a:gd name="connsiteX15" fmla="*/ 132299 w 548638"/>
              <a:gd name="connsiteY15" fmla="*/ 244865 h 444586"/>
              <a:gd name="connsiteX16" fmla="*/ 131353 w 548638"/>
              <a:gd name="connsiteY16" fmla="*/ 266621 h 444586"/>
              <a:gd name="connsiteX17" fmla="*/ 139394 w 548638"/>
              <a:gd name="connsiteY17" fmla="*/ 266621 h 444586"/>
              <a:gd name="connsiteX18" fmla="*/ 141759 w 548638"/>
              <a:gd name="connsiteY18" fmla="*/ 282229 h 444586"/>
              <a:gd name="connsiteX19" fmla="*/ 157840 w 548638"/>
              <a:gd name="connsiteY19" fmla="*/ 298310 h 444586"/>
              <a:gd name="connsiteX20" fmla="*/ 165880 w 548638"/>
              <a:gd name="connsiteY20" fmla="*/ 286486 h 444586"/>
              <a:gd name="connsiteX21" fmla="*/ 183379 w 548638"/>
              <a:gd name="connsiteY21" fmla="*/ 296418 h 444586"/>
              <a:gd name="connsiteX22" fmla="*/ 196622 w 548638"/>
              <a:gd name="connsiteY22" fmla="*/ 291688 h 444586"/>
              <a:gd name="connsiteX23" fmla="*/ 220743 w 548638"/>
              <a:gd name="connsiteY23" fmla="*/ 331417 h 444586"/>
              <a:gd name="connsiteX24" fmla="*/ 241081 w 548638"/>
              <a:gd name="connsiteY24" fmla="*/ 360268 h 444586"/>
              <a:gd name="connsiteX25" fmla="*/ 267094 w 548638"/>
              <a:gd name="connsiteY25" fmla="*/ 368782 h 444586"/>
              <a:gd name="connsiteX26" fmla="*/ 295945 w 548638"/>
              <a:gd name="connsiteY26" fmla="*/ 391957 h 444586"/>
              <a:gd name="connsiteX27" fmla="*/ 328580 w 548638"/>
              <a:gd name="connsiteY27" fmla="*/ 401889 h 444586"/>
              <a:gd name="connsiteX28" fmla="*/ 352701 w 548638"/>
              <a:gd name="connsiteY28" fmla="*/ 387227 h 444586"/>
              <a:gd name="connsiteX29" fmla="*/ 371619 w 548638"/>
              <a:gd name="connsiteY29" fmla="*/ 382025 h 444586"/>
              <a:gd name="connsiteX30" fmla="*/ 384863 w 548638"/>
              <a:gd name="connsiteY30" fmla="*/ 387227 h 444586"/>
              <a:gd name="connsiteX31" fmla="*/ 399997 w 548638"/>
              <a:gd name="connsiteY31" fmla="*/ 424118 h 444586"/>
              <a:gd name="connsiteX32" fmla="*/ 429794 w 548638"/>
              <a:gd name="connsiteY32" fmla="*/ 427902 h 444586"/>
              <a:gd name="connsiteX33" fmla="*/ 458645 w 548638"/>
              <a:gd name="connsiteY33" fmla="*/ 434997 h 444586"/>
              <a:gd name="connsiteX34" fmla="*/ 508306 w 548638"/>
              <a:gd name="connsiteY34" fmla="*/ 443983 h 444586"/>
              <a:gd name="connsiteX35" fmla="*/ 513981 w 548638"/>
              <a:gd name="connsiteY35" fmla="*/ 408984 h 444586"/>
              <a:gd name="connsiteX36" fmla="*/ 548981 w 548638"/>
              <a:gd name="connsiteY36" fmla="*/ 393376 h 444586"/>
              <a:gd name="connsiteX37" fmla="*/ 544724 w 548638"/>
              <a:gd name="connsiteY37" fmla="*/ 379660 h 444586"/>
              <a:gd name="connsiteX38" fmla="*/ 531954 w 548638"/>
              <a:gd name="connsiteY38" fmla="*/ 374930 h 444586"/>
              <a:gd name="connsiteX39" fmla="*/ 527225 w 548638"/>
              <a:gd name="connsiteY39" fmla="*/ 347971 h 444586"/>
              <a:gd name="connsiteX40" fmla="*/ 500739 w 548638"/>
              <a:gd name="connsiteY40" fmla="*/ 335201 h 444586"/>
              <a:gd name="connsiteX41" fmla="*/ 487496 w 548638"/>
              <a:gd name="connsiteY41" fmla="*/ 316756 h 444586"/>
              <a:gd name="connsiteX42" fmla="*/ 472361 w 548638"/>
              <a:gd name="connsiteY42" fmla="*/ 301148 h 444586"/>
              <a:gd name="connsiteX43" fmla="*/ 490806 w 548638"/>
              <a:gd name="connsiteY43" fmla="*/ 273716 h 444586"/>
              <a:gd name="connsiteX44" fmla="*/ 485604 w 548638"/>
              <a:gd name="connsiteY44" fmla="*/ 254797 h 444586"/>
              <a:gd name="connsiteX45" fmla="*/ 465266 w 548638"/>
              <a:gd name="connsiteY45" fmla="*/ 249595 h 444586"/>
              <a:gd name="connsiteX46" fmla="*/ 460063 w 548638"/>
              <a:gd name="connsiteY46" fmla="*/ 230676 h 444586"/>
              <a:gd name="connsiteX47" fmla="*/ 447294 w 548638"/>
              <a:gd name="connsiteY47" fmla="*/ 206555 h 444586"/>
              <a:gd name="connsiteX48" fmla="*/ 454861 w 548638"/>
              <a:gd name="connsiteY48" fmla="*/ 190001 h 444586"/>
              <a:gd name="connsiteX49" fmla="*/ 443037 w 548638"/>
              <a:gd name="connsiteY49" fmla="*/ 185744 h 444586"/>
              <a:gd name="connsiteX50" fmla="*/ 445402 w 548638"/>
              <a:gd name="connsiteY50" fmla="*/ 163515 h 444586"/>
              <a:gd name="connsiteX51" fmla="*/ 447766 w 548638"/>
              <a:gd name="connsiteY51" fmla="*/ 125678 h 444586"/>
              <a:gd name="connsiteX52" fmla="*/ 440199 w 548638"/>
              <a:gd name="connsiteY52" fmla="*/ 99665 h 444586"/>
              <a:gd name="connsiteX53" fmla="*/ 421753 w 548638"/>
              <a:gd name="connsiteY53" fmla="*/ 98719 h 444586"/>
              <a:gd name="connsiteX54" fmla="*/ 387227 w 548638"/>
              <a:gd name="connsiteY54" fmla="*/ 71760 h 444586"/>
              <a:gd name="connsiteX55" fmla="*/ 366890 w 548638"/>
              <a:gd name="connsiteY55" fmla="*/ 68449 h 444586"/>
              <a:gd name="connsiteX56" fmla="*/ 336147 w 548638"/>
              <a:gd name="connsiteY56" fmla="*/ 52841 h 444586"/>
              <a:gd name="connsiteX57" fmla="*/ 318174 w 548638"/>
              <a:gd name="connsiteY57" fmla="*/ 50003 h 444586"/>
              <a:gd name="connsiteX58" fmla="*/ 308242 w 548638"/>
              <a:gd name="connsiteY58" fmla="*/ 55679 h 444586"/>
              <a:gd name="connsiteX59" fmla="*/ 291688 w 548638"/>
              <a:gd name="connsiteY59" fmla="*/ 54733 h 444586"/>
              <a:gd name="connsiteX60" fmla="*/ 277499 w 548638"/>
              <a:gd name="connsiteY60" fmla="*/ 72233 h 444586"/>
              <a:gd name="connsiteX61" fmla="*/ 256689 w 548638"/>
              <a:gd name="connsiteY61" fmla="*/ 77909 h 444586"/>
              <a:gd name="connsiteX62" fmla="*/ 255743 w 548638"/>
              <a:gd name="connsiteY62" fmla="*/ 85476 h 444586"/>
              <a:gd name="connsiteX63" fmla="*/ 218379 w 548638"/>
              <a:gd name="connsiteY63" fmla="*/ 93516 h 444586"/>
              <a:gd name="connsiteX64" fmla="*/ 182433 w 548638"/>
              <a:gd name="connsiteY64" fmla="*/ 88314 h 444586"/>
              <a:gd name="connsiteX65" fmla="*/ 162096 w 548638"/>
              <a:gd name="connsiteY65" fmla="*/ 72706 h 444586"/>
              <a:gd name="connsiteX66" fmla="*/ 137502 w 548638"/>
              <a:gd name="connsiteY66" fmla="*/ 66557 h 444586"/>
              <a:gd name="connsiteX67" fmla="*/ 125678 w 548638"/>
              <a:gd name="connsiteY67" fmla="*/ 43855 h 444586"/>
              <a:gd name="connsiteX68" fmla="*/ 119529 w 548638"/>
              <a:gd name="connsiteY68" fmla="*/ 45274 h 444586"/>
              <a:gd name="connsiteX69" fmla="*/ 101557 w 548638"/>
              <a:gd name="connsiteY69" fmla="*/ 29193 h 444586"/>
              <a:gd name="connsiteX70" fmla="*/ 107232 w 548638"/>
              <a:gd name="connsiteY70" fmla="*/ 14531 h 444586"/>
              <a:gd name="connsiteX71" fmla="*/ 98246 w 548638"/>
              <a:gd name="connsiteY71" fmla="*/ 5545 h 444586"/>
              <a:gd name="connsiteX72" fmla="*/ 89260 w 548638"/>
              <a:gd name="connsiteY72" fmla="*/ 7910 h 444586"/>
              <a:gd name="connsiteX73" fmla="*/ 64192 w 548638"/>
              <a:gd name="connsiteY73" fmla="*/ 30139 h 444586"/>
              <a:gd name="connsiteX74" fmla="*/ 55679 w 548638"/>
              <a:gd name="connsiteY74" fmla="*/ 31085 h 444586"/>
              <a:gd name="connsiteX75" fmla="*/ 38179 w 548638"/>
              <a:gd name="connsiteY75" fmla="*/ 26828 h 44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48638" h="444586">
                <a:moveTo>
                  <a:pt x="38179" y="26828"/>
                </a:moveTo>
                <a:lnTo>
                  <a:pt x="23045" y="13112"/>
                </a:lnTo>
                <a:lnTo>
                  <a:pt x="17369" y="1761"/>
                </a:lnTo>
                <a:lnTo>
                  <a:pt x="1761" y="10275"/>
                </a:lnTo>
                <a:lnTo>
                  <a:pt x="15477" y="44801"/>
                </a:lnTo>
                <a:lnTo>
                  <a:pt x="12166" y="54260"/>
                </a:lnTo>
                <a:lnTo>
                  <a:pt x="29666" y="78854"/>
                </a:lnTo>
                <a:lnTo>
                  <a:pt x="29666" y="78854"/>
                </a:lnTo>
                <a:lnTo>
                  <a:pt x="51895" y="115746"/>
                </a:lnTo>
                <a:lnTo>
                  <a:pt x="69395" y="124732"/>
                </a:lnTo>
                <a:lnTo>
                  <a:pt x="74124" y="142705"/>
                </a:lnTo>
                <a:lnTo>
                  <a:pt x="63247" y="153110"/>
                </a:lnTo>
                <a:lnTo>
                  <a:pt x="60882" y="176758"/>
                </a:lnTo>
                <a:lnTo>
                  <a:pt x="82638" y="205609"/>
                </a:lnTo>
                <a:lnTo>
                  <a:pt x="115746" y="221690"/>
                </a:lnTo>
                <a:lnTo>
                  <a:pt x="132299" y="244865"/>
                </a:lnTo>
                <a:lnTo>
                  <a:pt x="131353" y="266621"/>
                </a:lnTo>
                <a:lnTo>
                  <a:pt x="139394" y="266621"/>
                </a:lnTo>
                <a:lnTo>
                  <a:pt x="141759" y="282229"/>
                </a:lnTo>
                <a:lnTo>
                  <a:pt x="157840" y="298310"/>
                </a:lnTo>
                <a:lnTo>
                  <a:pt x="165880" y="286486"/>
                </a:lnTo>
                <a:lnTo>
                  <a:pt x="183379" y="296418"/>
                </a:lnTo>
                <a:lnTo>
                  <a:pt x="196622" y="291688"/>
                </a:lnTo>
                <a:lnTo>
                  <a:pt x="220743" y="331417"/>
                </a:lnTo>
                <a:lnTo>
                  <a:pt x="241081" y="360268"/>
                </a:lnTo>
                <a:lnTo>
                  <a:pt x="267094" y="368782"/>
                </a:lnTo>
                <a:lnTo>
                  <a:pt x="295945" y="391957"/>
                </a:lnTo>
                <a:lnTo>
                  <a:pt x="328580" y="401889"/>
                </a:lnTo>
                <a:lnTo>
                  <a:pt x="352701" y="387227"/>
                </a:lnTo>
                <a:lnTo>
                  <a:pt x="371619" y="382025"/>
                </a:lnTo>
                <a:lnTo>
                  <a:pt x="384863" y="387227"/>
                </a:lnTo>
                <a:lnTo>
                  <a:pt x="399997" y="424118"/>
                </a:lnTo>
                <a:lnTo>
                  <a:pt x="429794" y="427902"/>
                </a:lnTo>
                <a:lnTo>
                  <a:pt x="458645" y="434997"/>
                </a:lnTo>
                <a:lnTo>
                  <a:pt x="508306" y="443983"/>
                </a:lnTo>
                <a:lnTo>
                  <a:pt x="513981" y="408984"/>
                </a:lnTo>
                <a:lnTo>
                  <a:pt x="548981" y="393376"/>
                </a:lnTo>
                <a:lnTo>
                  <a:pt x="544724" y="379660"/>
                </a:lnTo>
                <a:lnTo>
                  <a:pt x="531954" y="374930"/>
                </a:lnTo>
                <a:lnTo>
                  <a:pt x="527225" y="347971"/>
                </a:lnTo>
                <a:lnTo>
                  <a:pt x="500739" y="335201"/>
                </a:lnTo>
                <a:lnTo>
                  <a:pt x="487496" y="316756"/>
                </a:lnTo>
                <a:lnTo>
                  <a:pt x="472361" y="301148"/>
                </a:lnTo>
                <a:lnTo>
                  <a:pt x="490806" y="273716"/>
                </a:lnTo>
                <a:lnTo>
                  <a:pt x="485604" y="254797"/>
                </a:lnTo>
                <a:lnTo>
                  <a:pt x="465266" y="249595"/>
                </a:lnTo>
                <a:lnTo>
                  <a:pt x="460063" y="230676"/>
                </a:lnTo>
                <a:lnTo>
                  <a:pt x="447294" y="206555"/>
                </a:lnTo>
                <a:lnTo>
                  <a:pt x="454861" y="190001"/>
                </a:lnTo>
                <a:lnTo>
                  <a:pt x="443037" y="185744"/>
                </a:lnTo>
                <a:lnTo>
                  <a:pt x="445402" y="163515"/>
                </a:lnTo>
                <a:lnTo>
                  <a:pt x="447766" y="125678"/>
                </a:lnTo>
                <a:lnTo>
                  <a:pt x="440199" y="99665"/>
                </a:lnTo>
                <a:lnTo>
                  <a:pt x="421753" y="98719"/>
                </a:lnTo>
                <a:lnTo>
                  <a:pt x="387227" y="71760"/>
                </a:lnTo>
                <a:lnTo>
                  <a:pt x="366890" y="68449"/>
                </a:lnTo>
                <a:lnTo>
                  <a:pt x="336147" y="52841"/>
                </a:lnTo>
                <a:lnTo>
                  <a:pt x="318174" y="50003"/>
                </a:lnTo>
                <a:lnTo>
                  <a:pt x="308242" y="55679"/>
                </a:lnTo>
                <a:lnTo>
                  <a:pt x="291688" y="54733"/>
                </a:lnTo>
                <a:lnTo>
                  <a:pt x="277499" y="72233"/>
                </a:lnTo>
                <a:lnTo>
                  <a:pt x="256689" y="77909"/>
                </a:lnTo>
                <a:lnTo>
                  <a:pt x="255743" y="85476"/>
                </a:lnTo>
                <a:lnTo>
                  <a:pt x="218379" y="93516"/>
                </a:lnTo>
                <a:lnTo>
                  <a:pt x="182433" y="88314"/>
                </a:lnTo>
                <a:lnTo>
                  <a:pt x="162096" y="72706"/>
                </a:lnTo>
                <a:lnTo>
                  <a:pt x="137502" y="66557"/>
                </a:lnTo>
                <a:lnTo>
                  <a:pt x="125678" y="43855"/>
                </a:lnTo>
                <a:lnTo>
                  <a:pt x="119529" y="45274"/>
                </a:lnTo>
                <a:lnTo>
                  <a:pt x="101557" y="29193"/>
                </a:lnTo>
                <a:lnTo>
                  <a:pt x="107232" y="14531"/>
                </a:lnTo>
                <a:lnTo>
                  <a:pt x="98246" y="5545"/>
                </a:lnTo>
                <a:lnTo>
                  <a:pt x="89260" y="7910"/>
                </a:lnTo>
                <a:lnTo>
                  <a:pt x="64192" y="30139"/>
                </a:lnTo>
                <a:lnTo>
                  <a:pt x="55679" y="31085"/>
                </a:lnTo>
                <a:lnTo>
                  <a:pt x="38179" y="268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F0538A5-828A-44F4-AED2-C8EE96E379C4}"/>
              </a:ext>
            </a:extLst>
          </p:cNvPr>
          <p:cNvSpPr/>
          <p:nvPr/>
        </p:nvSpPr>
        <p:spPr>
          <a:xfrm>
            <a:off x="5138279" y="1768625"/>
            <a:ext cx="601284" cy="479474"/>
          </a:xfrm>
          <a:custGeom>
            <a:avLst/>
            <a:gdLst>
              <a:gd name="connsiteX0" fmla="*/ 114327 w 264860"/>
              <a:gd name="connsiteY0" fmla="*/ 6018 h 250671"/>
              <a:gd name="connsiteX1" fmla="*/ 85003 w 264860"/>
              <a:gd name="connsiteY1" fmla="*/ 1761 h 250671"/>
              <a:gd name="connsiteX2" fmla="*/ 75071 w 264860"/>
              <a:gd name="connsiteY2" fmla="*/ 6491 h 250671"/>
              <a:gd name="connsiteX3" fmla="*/ 65139 w 264860"/>
              <a:gd name="connsiteY3" fmla="*/ 25882 h 250671"/>
              <a:gd name="connsiteX4" fmla="*/ 52368 w 264860"/>
              <a:gd name="connsiteY4" fmla="*/ 33450 h 250671"/>
              <a:gd name="connsiteX5" fmla="*/ 58044 w 264860"/>
              <a:gd name="connsiteY5" fmla="*/ 55679 h 250671"/>
              <a:gd name="connsiteX6" fmla="*/ 53787 w 264860"/>
              <a:gd name="connsiteY6" fmla="*/ 92570 h 250671"/>
              <a:gd name="connsiteX7" fmla="*/ 1761 w 264860"/>
              <a:gd name="connsiteY7" fmla="*/ 124259 h 250671"/>
              <a:gd name="connsiteX8" fmla="*/ 16423 w 264860"/>
              <a:gd name="connsiteY8" fmla="*/ 160677 h 250671"/>
              <a:gd name="connsiteX9" fmla="*/ 48112 w 264860"/>
              <a:gd name="connsiteY9" fmla="*/ 168718 h 250671"/>
              <a:gd name="connsiteX10" fmla="*/ 88314 w 264860"/>
              <a:gd name="connsiteY10" fmla="*/ 190001 h 250671"/>
              <a:gd name="connsiteX11" fmla="*/ 167299 w 264860"/>
              <a:gd name="connsiteY11" fmla="*/ 250068 h 250671"/>
              <a:gd name="connsiteX12" fmla="*/ 215541 w 264860"/>
              <a:gd name="connsiteY12" fmla="*/ 252432 h 250671"/>
              <a:gd name="connsiteX13" fmla="*/ 230676 w 264860"/>
              <a:gd name="connsiteY13" fmla="*/ 223582 h 250671"/>
              <a:gd name="connsiteX14" fmla="*/ 248176 w 264860"/>
              <a:gd name="connsiteY14" fmla="*/ 225946 h 250671"/>
              <a:gd name="connsiteX15" fmla="*/ 263311 w 264860"/>
              <a:gd name="connsiteY15" fmla="*/ 227838 h 250671"/>
              <a:gd name="connsiteX16" fmla="*/ 247230 w 264860"/>
              <a:gd name="connsiteY16" fmla="*/ 211757 h 250671"/>
              <a:gd name="connsiteX17" fmla="*/ 244865 w 264860"/>
              <a:gd name="connsiteY17" fmla="*/ 196150 h 250671"/>
              <a:gd name="connsiteX18" fmla="*/ 236824 w 264860"/>
              <a:gd name="connsiteY18" fmla="*/ 196150 h 250671"/>
              <a:gd name="connsiteX19" fmla="*/ 237771 w 264860"/>
              <a:gd name="connsiteY19" fmla="*/ 174393 h 250671"/>
              <a:gd name="connsiteX20" fmla="*/ 221217 w 264860"/>
              <a:gd name="connsiteY20" fmla="*/ 151218 h 250671"/>
              <a:gd name="connsiteX21" fmla="*/ 188109 w 264860"/>
              <a:gd name="connsiteY21" fmla="*/ 135137 h 250671"/>
              <a:gd name="connsiteX22" fmla="*/ 166353 w 264860"/>
              <a:gd name="connsiteY22" fmla="*/ 106286 h 250671"/>
              <a:gd name="connsiteX23" fmla="*/ 168718 w 264860"/>
              <a:gd name="connsiteY23" fmla="*/ 82638 h 250671"/>
              <a:gd name="connsiteX24" fmla="*/ 179596 w 264860"/>
              <a:gd name="connsiteY24" fmla="*/ 72233 h 250671"/>
              <a:gd name="connsiteX25" fmla="*/ 174866 w 264860"/>
              <a:gd name="connsiteY25" fmla="*/ 54260 h 250671"/>
              <a:gd name="connsiteX26" fmla="*/ 157367 w 264860"/>
              <a:gd name="connsiteY26" fmla="*/ 45274 h 250671"/>
              <a:gd name="connsiteX27" fmla="*/ 135137 w 264860"/>
              <a:gd name="connsiteY27" fmla="*/ 8383 h 250671"/>
              <a:gd name="connsiteX28" fmla="*/ 135137 w 264860"/>
              <a:gd name="connsiteY28" fmla="*/ 8383 h 250671"/>
              <a:gd name="connsiteX29" fmla="*/ 124259 w 264860"/>
              <a:gd name="connsiteY29" fmla="*/ 13585 h 250671"/>
              <a:gd name="connsiteX30" fmla="*/ 114327 w 264860"/>
              <a:gd name="connsiteY30" fmla="*/ 6018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860" h="250671">
                <a:moveTo>
                  <a:pt x="114327" y="6018"/>
                </a:moveTo>
                <a:lnTo>
                  <a:pt x="85003" y="1761"/>
                </a:lnTo>
                <a:lnTo>
                  <a:pt x="75071" y="6491"/>
                </a:lnTo>
                <a:lnTo>
                  <a:pt x="65139" y="25882"/>
                </a:lnTo>
                <a:lnTo>
                  <a:pt x="52368" y="33450"/>
                </a:lnTo>
                <a:lnTo>
                  <a:pt x="58044" y="55679"/>
                </a:lnTo>
                <a:lnTo>
                  <a:pt x="53787" y="92570"/>
                </a:lnTo>
                <a:lnTo>
                  <a:pt x="1761" y="124259"/>
                </a:lnTo>
                <a:lnTo>
                  <a:pt x="16423" y="160677"/>
                </a:lnTo>
                <a:lnTo>
                  <a:pt x="48112" y="168718"/>
                </a:lnTo>
                <a:lnTo>
                  <a:pt x="88314" y="190001"/>
                </a:lnTo>
                <a:lnTo>
                  <a:pt x="167299" y="250068"/>
                </a:lnTo>
                <a:lnTo>
                  <a:pt x="215541" y="252432"/>
                </a:lnTo>
                <a:lnTo>
                  <a:pt x="230676" y="223582"/>
                </a:lnTo>
                <a:lnTo>
                  <a:pt x="248176" y="225946"/>
                </a:lnTo>
                <a:lnTo>
                  <a:pt x="263311" y="227838"/>
                </a:lnTo>
                <a:lnTo>
                  <a:pt x="247230" y="211757"/>
                </a:lnTo>
                <a:lnTo>
                  <a:pt x="244865" y="196150"/>
                </a:lnTo>
                <a:lnTo>
                  <a:pt x="236824" y="196150"/>
                </a:lnTo>
                <a:lnTo>
                  <a:pt x="237771" y="174393"/>
                </a:lnTo>
                <a:lnTo>
                  <a:pt x="221217" y="151218"/>
                </a:lnTo>
                <a:lnTo>
                  <a:pt x="188109" y="135137"/>
                </a:lnTo>
                <a:lnTo>
                  <a:pt x="166353" y="106286"/>
                </a:lnTo>
                <a:lnTo>
                  <a:pt x="168718" y="82638"/>
                </a:lnTo>
                <a:lnTo>
                  <a:pt x="179596" y="72233"/>
                </a:lnTo>
                <a:lnTo>
                  <a:pt x="174866" y="54260"/>
                </a:lnTo>
                <a:lnTo>
                  <a:pt x="157367" y="45274"/>
                </a:lnTo>
                <a:lnTo>
                  <a:pt x="135137" y="8383"/>
                </a:lnTo>
                <a:lnTo>
                  <a:pt x="135137" y="8383"/>
                </a:lnTo>
                <a:lnTo>
                  <a:pt x="124259" y="13585"/>
                </a:lnTo>
                <a:lnTo>
                  <a:pt x="114327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B34B840-8B1E-4EFE-B10F-E7D8A52A802D}"/>
              </a:ext>
            </a:extLst>
          </p:cNvPr>
          <p:cNvSpPr/>
          <p:nvPr/>
        </p:nvSpPr>
        <p:spPr>
          <a:xfrm>
            <a:off x="4894546" y="2008364"/>
            <a:ext cx="85898" cy="217120"/>
          </a:xfrm>
          <a:custGeom>
            <a:avLst/>
            <a:gdLst>
              <a:gd name="connsiteX0" fmla="*/ 34869 w 37837"/>
              <a:gd name="connsiteY0" fmla="*/ 1761 h 113511"/>
              <a:gd name="connsiteX1" fmla="*/ 28247 w 37837"/>
              <a:gd name="connsiteY1" fmla="*/ 2234 h 113511"/>
              <a:gd name="connsiteX2" fmla="*/ 26355 w 37837"/>
              <a:gd name="connsiteY2" fmla="*/ 7437 h 113511"/>
              <a:gd name="connsiteX3" fmla="*/ 17842 w 37837"/>
              <a:gd name="connsiteY3" fmla="*/ 7437 h 113511"/>
              <a:gd name="connsiteX4" fmla="*/ 17369 w 37837"/>
              <a:gd name="connsiteY4" fmla="*/ 7910 h 113511"/>
              <a:gd name="connsiteX5" fmla="*/ 14531 w 37837"/>
              <a:gd name="connsiteY5" fmla="*/ 15477 h 113511"/>
              <a:gd name="connsiteX6" fmla="*/ 11693 w 37837"/>
              <a:gd name="connsiteY6" fmla="*/ 38180 h 113511"/>
              <a:gd name="connsiteX7" fmla="*/ 6491 w 37837"/>
              <a:gd name="connsiteY7" fmla="*/ 51895 h 113511"/>
              <a:gd name="connsiteX8" fmla="*/ 8382 w 37837"/>
              <a:gd name="connsiteY8" fmla="*/ 53787 h 113511"/>
              <a:gd name="connsiteX9" fmla="*/ 1761 w 37837"/>
              <a:gd name="connsiteY9" fmla="*/ 63720 h 113511"/>
              <a:gd name="connsiteX10" fmla="*/ 1761 w 37837"/>
              <a:gd name="connsiteY10" fmla="*/ 63720 h 113511"/>
              <a:gd name="connsiteX11" fmla="*/ 20206 w 37837"/>
              <a:gd name="connsiteY11" fmla="*/ 107232 h 113511"/>
              <a:gd name="connsiteX12" fmla="*/ 23517 w 37837"/>
              <a:gd name="connsiteY12" fmla="*/ 115273 h 113511"/>
              <a:gd name="connsiteX13" fmla="*/ 31558 w 37837"/>
              <a:gd name="connsiteY13" fmla="*/ 67030 h 113511"/>
              <a:gd name="connsiteX14" fmla="*/ 29666 w 37837"/>
              <a:gd name="connsiteY14" fmla="*/ 55679 h 113511"/>
              <a:gd name="connsiteX15" fmla="*/ 18315 w 37837"/>
              <a:gd name="connsiteY15" fmla="*/ 59463 h 113511"/>
              <a:gd name="connsiteX16" fmla="*/ 18788 w 37837"/>
              <a:gd name="connsiteY16" fmla="*/ 51422 h 113511"/>
              <a:gd name="connsiteX17" fmla="*/ 24463 w 37837"/>
              <a:gd name="connsiteY17" fmla="*/ 47639 h 113511"/>
              <a:gd name="connsiteX18" fmla="*/ 17842 w 37837"/>
              <a:gd name="connsiteY18" fmla="*/ 44328 h 113511"/>
              <a:gd name="connsiteX19" fmla="*/ 21153 w 37837"/>
              <a:gd name="connsiteY19" fmla="*/ 23991 h 113511"/>
              <a:gd name="connsiteX20" fmla="*/ 30612 w 37837"/>
              <a:gd name="connsiteY20" fmla="*/ 28247 h 113511"/>
              <a:gd name="connsiteX21" fmla="*/ 33922 w 37837"/>
              <a:gd name="connsiteY21" fmla="*/ 18788 h 113511"/>
              <a:gd name="connsiteX22" fmla="*/ 33450 w 37837"/>
              <a:gd name="connsiteY22" fmla="*/ 18788 h 113511"/>
              <a:gd name="connsiteX23" fmla="*/ 36287 w 37837"/>
              <a:gd name="connsiteY23" fmla="*/ 14058 h 113511"/>
              <a:gd name="connsiteX24" fmla="*/ 34869 w 37837"/>
              <a:gd name="connsiteY24" fmla="*/ 1761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37" h="113511">
                <a:moveTo>
                  <a:pt x="34869" y="1761"/>
                </a:moveTo>
                <a:lnTo>
                  <a:pt x="28247" y="2234"/>
                </a:lnTo>
                <a:lnTo>
                  <a:pt x="26355" y="7437"/>
                </a:lnTo>
                <a:lnTo>
                  <a:pt x="17842" y="7437"/>
                </a:lnTo>
                <a:lnTo>
                  <a:pt x="17369" y="7910"/>
                </a:lnTo>
                <a:lnTo>
                  <a:pt x="14531" y="15477"/>
                </a:lnTo>
                <a:lnTo>
                  <a:pt x="11693" y="38180"/>
                </a:lnTo>
                <a:lnTo>
                  <a:pt x="6491" y="51895"/>
                </a:lnTo>
                <a:lnTo>
                  <a:pt x="8382" y="53787"/>
                </a:lnTo>
                <a:lnTo>
                  <a:pt x="1761" y="63720"/>
                </a:lnTo>
                <a:lnTo>
                  <a:pt x="1761" y="63720"/>
                </a:lnTo>
                <a:lnTo>
                  <a:pt x="20206" y="107232"/>
                </a:lnTo>
                <a:lnTo>
                  <a:pt x="23517" y="115273"/>
                </a:lnTo>
                <a:lnTo>
                  <a:pt x="31558" y="67030"/>
                </a:lnTo>
                <a:lnTo>
                  <a:pt x="29666" y="55679"/>
                </a:lnTo>
                <a:lnTo>
                  <a:pt x="18315" y="59463"/>
                </a:lnTo>
                <a:lnTo>
                  <a:pt x="18788" y="51422"/>
                </a:lnTo>
                <a:lnTo>
                  <a:pt x="24463" y="47639"/>
                </a:lnTo>
                <a:lnTo>
                  <a:pt x="17842" y="44328"/>
                </a:lnTo>
                <a:lnTo>
                  <a:pt x="21153" y="23991"/>
                </a:lnTo>
                <a:lnTo>
                  <a:pt x="30612" y="28247"/>
                </a:lnTo>
                <a:lnTo>
                  <a:pt x="33922" y="18788"/>
                </a:lnTo>
                <a:lnTo>
                  <a:pt x="33450" y="18788"/>
                </a:lnTo>
                <a:lnTo>
                  <a:pt x="36287" y="14058"/>
                </a:lnTo>
                <a:lnTo>
                  <a:pt x="34869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FB76916-6F48-417C-9585-74023FDA6E10}"/>
              </a:ext>
            </a:extLst>
          </p:cNvPr>
          <p:cNvSpPr/>
          <p:nvPr/>
        </p:nvSpPr>
        <p:spPr>
          <a:xfrm>
            <a:off x="3282886" y="1218588"/>
            <a:ext cx="665709" cy="597082"/>
          </a:xfrm>
          <a:custGeom>
            <a:avLst/>
            <a:gdLst>
              <a:gd name="connsiteX0" fmla="*/ 224528 w 293238"/>
              <a:gd name="connsiteY0" fmla="*/ 263784 h 312156"/>
              <a:gd name="connsiteX1" fmla="*/ 205609 w 293238"/>
              <a:gd name="connsiteY1" fmla="*/ 266148 h 312156"/>
              <a:gd name="connsiteX2" fmla="*/ 181015 w 293238"/>
              <a:gd name="connsiteY2" fmla="*/ 269459 h 312156"/>
              <a:gd name="connsiteX3" fmla="*/ 151691 w 293238"/>
              <a:gd name="connsiteY3" fmla="*/ 266621 h 312156"/>
              <a:gd name="connsiteX4" fmla="*/ 148853 w 293238"/>
              <a:gd name="connsiteY4" fmla="*/ 282702 h 312156"/>
              <a:gd name="connsiteX5" fmla="*/ 184326 w 293238"/>
              <a:gd name="connsiteY5" fmla="*/ 298310 h 312156"/>
              <a:gd name="connsiteX6" fmla="*/ 197096 w 293238"/>
              <a:gd name="connsiteY6" fmla="*/ 301621 h 312156"/>
              <a:gd name="connsiteX7" fmla="*/ 216960 w 293238"/>
              <a:gd name="connsiteY7" fmla="*/ 312972 h 312156"/>
              <a:gd name="connsiteX8" fmla="*/ 221217 w 293238"/>
              <a:gd name="connsiteY8" fmla="*/ 297364 h 312156"/>
              <a:gd name="connsiteX9" fmla="*/ 216960 w 293238"/>
              <a:gd name="connsiteY9" fmla="*/ 287905 h 312156"/>
              <a:gd name="connsiteX10" fmla="*/ 224528 w 293238"/>
              <a:gd name="connsiteY10" fmla="*/ 263784 h 312156"/>
              <a:gd name="connsiteX11" fmla="*/ 65138 w 293238"/>
              <a:gd name="connsiteY11" fmla="*/ 174393 h 312156"/>
              <a:gd name="connsiteX12" fmla="*/ 53314 w 293238"/>
              <a:gd name="connsiteY12" fmla="*/ 183380 h 312156"/>
              <a:gd name="connsiteX13" fmla="*/ 40071 w 293238"/>
              <a:gd name="connsiteY13" fmla="*/ 181961 h 312156"/>
              <a:gd name="connsiteX14" fmla="*/ 46220 w 293238"/>
              <a:gd name="connsiteY14" fmla="*/ 198987 h 312156"/>
              <a:gd name="connsiteX15" fmla="*/ 48112 w 293238"/>
              <a:gd name="connsiteY15" fmla="*/ 234933 h 312156"/>
              <a:gd name="connsiteX16" fmla="*/ 58044 w 293238"/>
              <a:gd name="connsiteY16" fmla="*/ 242973 h 312156"/>
              <a:gd name="connsiteX17" fmla="*/ 67503 w 293238"/>
              <a:gd name="connsiteY17" fmla="*/ 233041 h 312156"/>
              <a:gd name="connsiteX18" fmla="*/ 78854 w 293238"/>
              <a:gd name="connsiteY18" fmla="*/ 234933 h 312156"/>
              <a:gd name="connsiteX19" fmla="*/ 80746 w 293238"/>
              <a:gd name="connsiteY19" fmla="*/ 195204 h 312156"/>
              <a:gd name="connsiteX20" fmla="*/ 65138 w 293238"/>
              <a:gd name="connsiteY20" fmla="*/ 174393 h 312156"/>
              <a:gd name="connsiteX21" fmla="*/ 132772 w 293238"/>
              <a:gd name="connsiteY21" fmla="*/ 12166 h 312156"/>
              <a:gd name="connsiteX22" fmla="*/ 126624 w 293238"/>
              <a:gd name="connsiteY22" fmla="*/ 1761 h 312156"/>
              <a:gd name="connsiteX23" fmla="*/ 103922 w 293238"/>
              <a:gd name="connsiteY23" fmla="*/ 6964 h 312156"/>
              <a:gd name="connsiteX24" fmla="*/ 101557 w 293238"/>
              <a:gd name="connsiteY24" fmla="*/ 12639 h 312156"/>
              <a:gd name="connsiteX25" fmla="*/ 86895 w 293238"/>
              <a:gd name="connsiteY25" fmla="*/ 8383 h 312156"/>
              <a:gd name="connsiteX26" fmla="*/ 85476 w 293238"/>
              <a:gd name="connsiteY26" fmla="*/ 20207 h 312156"/>
              <a:gd name="connsiteX27" fmla="*/ 75544 w 293238"/>
              <a:gd name="connsiteY27" fmla="*/ 25409 h 312156"/>
              <a:gd name="connsiteX28" fmla="*/ 57571 w 293238"/>
              <a:gd name="connsiteY28" fmla="*/ 21626 h 312156"/>
              <a:gd name="connsiteX29" fmla="*/ 53314 w 293238"/>
              <a:gd name="connsiteY29" fmla="*/ 33450 h 312156"/>
              <a:gd name="connsiteX30" fmla="*/ 41963 w 293238"/>
              <a:gd name="connsiteY30" fmla="*/ 34396 h 312156"/>
              <a:gd name="connsiteX31" fmla="*/ 37706 w 293238"/>
              <a:gd name="connsiteY31" fmla="*/ 29666 h 312156"/>
              <a:gd name="connsiteX32" fmla="*/ 24936 w 293238"/>
              <a:gd name="connsiteY32" fmla="*/ 39598 h 312156"/>
              <a:gd name="connsiteX33" fmla="*/ 13585 w 293238"/>
              <a:gd name="connsiteY33" fmla="*/ 41017 h 312156"/>
              <a:gd name="connsiteX34" fmla="*/ 3180 w 293238"/>
              <a:gd name="connsiteY34" fmla="*/ 34869 h 312156"/>
              <a:gd name="connsiteX35" fmla="*/ 2234 w 293238"/>
              <a:gd name="connsiteY35" fmla="*/ 42909 h 312156"/>
              <a:gd name="connsiteX36" fmla="*/ 9802 w 293238"/>
              <a:gd name="connsiteY36" fmla="*/ 54260 h 312156"/>
              <a:gd name="connsiteX37" fmla="*/ 1761 w 293238"/>
              <a:gd name="connsiteY37" fmla="*/ 62774 h 312156"/>
              <a:gd name="connsiteX38" fmla="*/ 8856 w 293238"/>
              <a:gd name="connsiteY38" fmla="*/ 85476 h 312156"/>
              <a:gd name="connsiteX39" fmla="*/ 21626 w 293238"/>
              <a:gd name="connsiteY39" fmla="*/ 89260 h 312156"/>
              <a:gd name="connsiteX40" fmla="*/ 19261 w 293238"/>
              <a:gd name="connsiteY40" fmla="*/ 102030 h 312156"/>
              <a:gd name="connsiteX41" fmla="*/ 29193 w 293238"/>
              <a:gd name="connsiteY41" fmla="*/ 99665 h 312156"/>
              <a:gd name="connsiteX42" fmla="*/ 42436 w 293238"/>
              <a:gd name="connsiteY42" fmla="*/ 86422 h 312156"/>
              <a:gd name="connsiteX43" fmla="*/ 53314 w 293238"/>
              <a:gd name="connsiteY43" fmla="*/ 82165 h 312156"/>
              <a:gd name="connsiteX44" fmla="*/ 73179 w 293238"/>
              <a:gd name="connsiteY44" fmla="*/ 92097 h 312156"/>
              <a:gd name="connsiteX45" fmla="*/ 85476 w 293238"/>
              <a:gd name="connsiteY45" fmla="*/ 95408 h 312156"/>
              <a:gd name="connsiteX46" fmla="*/ 94462 w 293238"/>
              <a:gd name="connsiteY46" fmla="*/ 123786 h 312156"/>
              <a:gd name="connsiteX47" fmla="*/ 111489 w 293238"/>
              <a:gd name="connsiteY47" fmla="*/ 140813 h 312156"/>
              <a:gd name="connsiteX48" fmla="*/ 134664 w 293238"/>
              <a:gd name="connsiteY48" fmla="*/ 159731 h 312156"/>
              <a:gd name="connsiteX49" fmla="*/ 154529 w 293238"/>
              <a:gd name="connsiteY49" fmla="*/ 172974 h 312156"/>
              <a:gd name="connsiteX50" fmla="*/ 172974 w 293238"/>
              <a:gd name="connsiteY50" fmla="*/ 174866 h 312156"/>
              <a:gd name="connsiteX51" fmla="*/ 183852 w 293238"/>
              <a:gd name="connsiteY51" fmla="*/ 186690 h 312156"/>
              <a:gd name="connsiteX52" fmla="*/ 199933 w 293238"/>
              <a:gd name="connsiteY52" fmla="*/ 192366 h 312156"/>
              <a:gd name="connsiteX53" fmla="*/ 207974 w 293238"/>
              <a:gd name="connsiteY53" fmla="*/ 205136 h 312156"/>
              <a:gd name="connsiteX54" fmla="*/ 218379 w 293238"/>
              <a:gd name="connsiteY54" fmla="*/ 208920 h 312156"/>
              <a:gd name="connsiteX55" fmla="*/ 226893 w 293238"/>
              <a:gd name="connsiteY55" fmla="*/ 224055 h 312156"/>
              <a:gd name="connsiteX56" fmla="*/ 237770 w 293238"/>
              <a:gd name="connsiteY56" fmla="*/ 241554 h 312156"/>
              <a:gd name="connsiteX57" fmla="*/ 232568 w 293238"/>
              <a:gd name="connsiteY57" fmla="*/ 247703 h 312156"/>
              <a:gd name="connsiteX58" fmla="*/ 228784 w 293238"/>
              <a:gd name="connsiteY58" fmla="*/ 264257 h 312156"/>
              <a:gd name="connsiteX59" fmla="*/ 229257 w 293238"/>
              <a:gd name="connsiteY59" fmla="*/ 273716 h 312156"/>
              <a:gd name="connsiteX60" fmla="*/ 239189 w 293238"/>
              <a:gd name="connsiteY60" fmla="*/ 271351 h 312156"/>
              <a:gd name="connsiteX61" fmla="*/ 251014 w 293238"/>
              <a:gd name="connsiteY61" fmla="*/ 244865 h 312156"/>
              <a:gd name="connsiteX62" fmla="*/ 260946 w 293238"/>
              <a:gd name="connsiteY62" fmla="*/ 242973 h 312156"/>
              <a:gd name="connsiteX63" fmla="*/ 262838 w 293238"/>
              <a:gd name="connsiteY63" fmla="*/ 227365 h 312156"/>
              <a:gd name="connsiteX64" fmla="*/ 244392 w 293238"/>
              <a:gd name="connsiteY64" fmla="*/ 216487 h 312156"/>
              <a:gd name="connsiteX65" fmla="*/ 253378 w 293238"/>
              <a:gd name="connsiteY65" fmla="*/ 197096 h 312156"/>
              <a:gd name="connsiteX66" fmla="*/ 274662 w 293238"/>
              <a:gd name="connsiteY66" fmla="*/ 201825 h 312156"/>
              <a:gd name="connsiteX67" fmla="*/ 289324 w 293238"/>
              <a:gd name="connsiteY67" fmla="*/ 216014 h 312156"/>
              <a:gd name="connsiteX68" fmla="*/ 293108 w 293238"/>
              <a:gd name="connsiteY68" fmla="*/ 205136 h 312156"/>
              <a:gd name="connsiteX69" fmla="*/ 290269 w 293238"/>
              <a:gd name="connsiteY69" fmla="*/ 199460 h 312156"/>
              <a:gd name="connsiteX70" fmla="*/ 268040 w 293238"/>
              <a:gd name="connsiteY70" fmla="*/ 184325 h 312156"/>
              <a:gd name="connsiteX71" fmla="*/ 249594 w 293238"/>
              <a:gd name="connsiteY71" fmla="*/ 175339 h 312156"/>
              <a:gd name="connsiteX72" fmla="*/ 226893 w 293238"/>
              <a:gd name="connsiteY72" fmla="*/ 164461 h 312156"/>
              <a:gd name="connsiteX73" fmla="*/ 233514 w 293238"/>
              <a:gd name="connsiteY73" fmla="*/ 158785 h 312156"/>
              <a:gd name="connsiteX74" fmla="*/ 226893 w 293238"/>
              <a:gd name="connsiteY74" fmla="*/ 152164 h 312156"/>
              <a:gd name="connsiteX75" fmla="*/ 207974 w 293238"/>
              <a:gd name="connsiteY75" fmla="*/ 152637 h 312156"/>
              <a:gd name="connsiteX76" fmla="*/ 179596 w 293238"/>
              <a:gd name="connsiteY76" fmla="*/ 128989 h 312156"/>
              <a:gd name="connsiteX77" fmla="*/ 165880 w 293238"/>
              <a:gd name="connsiteY77" fmla="*/ 104867 h 312156"/>
              <a:gd name="connsiteX78" fmla="*/ 142705 w 293238"/>
              <a:gd name="connsiteY78" fmla="*/ 90205 h 312156"/>
              <a:gd name="connsiteX79" fmla="*/ 133718 w 293238"/>
              <a:gd name="connsiteY79" fmla="*/ 75544 h 312156"/>
              <a:gd name="connsiteX80" fmla="*/ 136083 w 293238"/>
              <a:gd name="connsiteY80" fmla="*/ 67030 h 312156"/>
              <a:gd name="connsiteX81" fmla="*/ 134191 w 293238"/>
              <a:gd name="connsiteY81" fmla="*/ 52841 h 312156"/>
              <a:gd name="connsiteX82" fmla="*/ 152637 w 293238"/>
              <a:gd name="connsiteY82" fmla="*/ 42436 h 312156"/>
              <a:gd name="connsiteX83" fmla="*/ 172028 w 293238"/>
              <a:gd name="connsiteY83" fmla="*/ 46693 h 312156"/>
              <a:gd name="connsiteX84" fmla="*/ 165407 w 293238"/>
              <a:gd name="connsiteY84" fmla="*/ 33923 h 312156"/>
              <a:gd name="connsiteX85" fmla="*/ 166826 w 293238"/>
              <a:gd name="connsiteY85" fmla="*/ 19734 h 312156"/>
              <a:gd name="connsiteX86" fmla="*/ 132772 w 293238"/>
              <a:gd name="connsiteY86" fmla="*/ 12166 h 31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93238" h="312156">
                <a:moveTo>
                  <a:pt x="224528" y="263784"/>
                </a:moveTo>
                <a:lnTo>
                  <a:pt x="205609" y="266148"/>
                </a:lnTo>
                <a:lnTo>
                  <a:pt x="181015" y="269459"/>
                </a:lnTo>
                <a:lnTo>
                  <a:pt x="151691" y="266621"/>
                </a:lnTo>
                <a:lnTo>
                  <a:pt x="148853" y="282702"/>
                </a:lnTo>
                <a:lnTo>
                  <a:pt x="184326" y="298310"/>
                </a:lnTo>
                <a:lnTo>
                  <a:pt x="197096" y="301621"/>
                </a:lnTo>
                <a:lnTo>
                  <a:pt x="216960" y="312972"/>
                </a:lnTo>
                <a:lnTo>
                  <a:pt x="221217" y="297364"/>
                </a:lnTo>
                <a:lnTo>
                  <a:pt x="216960" y="287905"/>
                </a:lnTo>
                <a:lnTo>
                  <a:pt x="224528" y="263784"/>
                </a:lnTo>
                <a:close/>
                <a:moveTo>
                  <a:pt x="65138" y="174393"/>
                </a:moveTo>
                <a:lnTo>
                  <a:pt x="53314" y="183380"/>
                </a:lnTo>
                <a:lnTo>
                  <a:pt x="40071" y="181961"/>
                </a:lnTo>
                <a:lnTo>
                  <a:pt x="46220" y="198987"/>
                </a:lnTo>
                <a:lnTo>
                  <a:pt x="48112" y="234933"/>
                </a:lnTo>
                <a:lnTo>
                  <a:pt x="58044" y="242973"/>
                </a:lnTo>
                <a:lnTo>
                  <a:pt x="67503" y="233041"/>
                </a:lnTo>
                <a:lnTo>
                  <a:pt x="78854" y="234933"/>
                </a:lnTo>
                <a:lnTo>
                  <a:pt x="80746" y="195204"/>
                </a:lnTo>
                <a:lnTo>
                  <a:pt x="65138" y="174393"/>
                </a:lnTo>
                <a:close/>
                <a:moveTo>
                  <a:pt x="132772" y="12166"/>
                </a:moveTo>
                <a:lnTo>
                  <a:pt x="126624" y="1761"/>
                </a:lnTo>
                <a:lnTo>
                  <a:pt x="103922" y="6964"/>
                </a:lnTo>
                <a:lnTo>
                  <a:pt x="101557" y="12639"/>
                </a:lnTo>
                <a:lnTo>
                  <a:pt x="86895" y="8383"/>
                </a:lnTo>
                <a:lnTo>
                  <a:pt x="85476" y="20207"/>
                </a:lnTo>
                <a:lnTo>
                  <a:pt x="75544" y="25409"/>
                </a:lnTo>
                <a:lnTo>
                  <a:pt x="57571" y="21626"/>
                </a:lnTo>
                <a:lnTo>
                  <a:pt x="53314" y="33450"/>
                </a:lnTo>
                <a:lnTo>
                  <a:pt x="41963" y="34396"/>
                </a:lnTo>
                <a:lnTo>
                  <a:pt x="37706" y="29666"/>
                </a:lnTo>
                <a:lnTo>
                  <a:pt x="24936" y="39598"/>
                </a:lnTo>
                <a:lnTo>
                  <a:pt x="13585" y="41017"/>
                </a:lnTo>
                <a:lnTo>
                  <a:pt x="3180" y="34869"/>
                </a:lnTo>
                <a:lnTo>
                  <a:pt x="2234" y="42909"/>
                </a:lnTo>
                <a:lnTo>
                  <a:pt x="9802" y="54260"/>
                </a:lnTo>
                <a:lnTo>
                  <a:pt x="1761" y="62774"/>
                </a:lnTo>
                <a:lnTo>
                  <a:pt x="8856" y="85476"/>
                </a:lnTo>
                <a:lnTo>
                  <a:pt x="21626" y="89260"/>
                </a:lnTo>
                <a:lnTo>
                  <a:pt x="19261" y="102030"/>
                </a:lnTo>
                <a:lnTo>
                  <a:pt x="29193" y="99665"/>
                </a:lnTo>
                <a:lnTo>
                  <a:pt x="42436" y="86422"/>
                </a:lnTo>
                <a:lnTo>
                  <a:pt x="53314" y="82165"/>
                </a:lnTo>
                <a:lnTo>
                  <a:pt x="73179" y="92097"/>
                </a:lnTo>
                <a:lnTo>
                  <a:pt x="85476" y="95408"/>
                </a:lnTo>
                <a:lnTo>
                  <a:pt x="94462" y="123786"/>
                </a:lnTo>
                <a:lnTo>
                  <a:pt x="111489" y="140813"/>
                </a:lnTo>
                <a:lnTo>
                  <a:pt x="134664" y="159731"/>
                </a:lnTo>
                <a:lnTo>
                  <a:pt x="154529" y="172974"/>
                </a:lnTo>
                <a:lnTo>
                  <a:pt x="172974" y="174866"/>
                </a:lnTo>
                <a:lnTo>
                  <a:pt x="183852" y="186690"/>
                </a:lnTo>
                <a:lnTo>
                  <a:pt x="199933" y="192366"/>
                </a:lnTo>
                <a:lnTo>
                  <a:pt x="207974" y="205136"/>
                </a:lnTo>
                <a:lnTo>
                  <a:pt x="218379" y="208920"/>
                </a:lnTo>
                <a:lnTo>
                  <a:pt x="226893" y="224055"/>
                </a:lnTo>
                <a:lnTo>
                  <a:pt x="237770" y="241554"/>
                </a:lnTo>
                <a:lnTo>
                  <a:pt x="232568" y="247703"/>
                </a:lnTo>
                <a:lnTo>
                  <a:pt x="228784" y="264257"/>
                </a:lnTo>
                <a:lnTo>
                  <a:pt x="229257" y="273716"/>
                </a:lnTo>
                <a:lnTo>
                  <a:pt x="239189" y="271351"/>
                </a:lnTo>
                <a:lnTo>
                  <a:pt x="251014" y="244865"/>
                </a:lnTo>
                <a:lnTo>
                  <a:pt x="260946" y="242973"/>
                </a:lnTo>
                <a:lnTo>
                  <a:pt x="262838" y="227365"/>
                </a:lnTo>
                <a:lnTo>
                  <a:pt x="244392" y="216487"/>
                </a:lnTo>
                <a:lnTo>
                  <a:pt x="253378" y="197096"/>
                </a:lnTo>
                <a:lnTo>
                  <a:pt x="274662" y="201825"/>
                </a:lnTo>
                <a:lnTo>
                  <a:pt x="289324" y="216014"/>
                </a:lnTo>
                <a:lnTo>
                  <a:pt x="293108" y="205136"/>
                </a:lnTo>
                <a:lnTo>
                  <a:pt x="290269" y="199460"/>
                </a:lnTo>
                <a:lnTo>
                  <a:pt x="268040" y="184325"/>
                </a:lnTo>
                <a:lnTo>
                  <a:pt x="249594" y="175339"/>
                </a:lnTo>
                <a:lnTo>
                  <a:pt x="226893" y="164461"/>
                </a:lnTo>
                <a:lnTo>
                  <a:pt x="233514" y="158785"/>
                </a:lnTo>
                <a:lnTo>
                  <a:pt x="226893" y="152164"/>
                </a:lnTo>
                <a:lnTo>
                  <a:pt x="207974" y="152637"/>
                </a:lnTo>
                <a:lnTo>
                  <a:pt x="179596" y="128989"/>
                </a:lnTo>
                <a:lnTo>
                  <a:pt x="165880" y="104867"/>
                </a:lnTo>
                <a:lnTo>
                  <a:pt x="142705" y="90205"/>
                </a:lnTo>
                <a:lnTo>
                  <a:pt x="133718" y="75544"/>
                </a:lnTo>
                <a:lnTo>
                  <a:pt x="136083" y="67030"/>
                </a:lnTo>
                <a:lnTo>
                  <a:pt x="134191" y="52841"/>
                </a:lnTo>
                <a:lnTo>
                  <a:pt x="152637" y="42436"/>
                </a:lnTo>
                <a:lnTo>
                  <a:pt x="172028" y="46693"/>
                </a:lnTo>
                <a:lnTo>
                  <a:pt x="165407" y="33923"/>
                </a:lnTo>
                <a:lnTo>
                  <a:pt x="166826" y="19734"/>
                </a:lnTo>
                <a:lnTo>
                  <a:pt x="132772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6A7FB6CB-6E69-4608-ACEA-D38F6A13AF79}"/>
              </a:ext>
            </a:extLst>
          </p:cNvPr>
          <p:cNvSpPr/>
          <p:nvPr/>
        </p:nvSpPr>
        <p:spPr>
          <a:xfrm>
            <a:off x="4943936" y="2002935"/>
            <a:ext cx="225483" cy="244260"/>
          </a:xfrm>
          <a:custGeom>
            <a:avLst/>
            <a:gdLst>
              <a:gd name="connsiteX0" fmla="*/ 102029 w 99322"/>
              <a:gd name="connsiteY0" fmla="*/ 38180 h 127700"/>
              <a:gd name="connsiteX1" fmla="*/ 87368 w 99322"/>
              <a:gd name="connsiteY1" fmla="*/ 1761 h 127700"/>
              <a:gd name="connsiteX2" fmla="*/ 41963 w 99322"/>
              <a:gd name="connsiteY2" fmla="*/ 33450 h 127700"/>
              <a:gd name="connsiteX3" fmla="*/ 12166 w 99322"/>
              <a:gd name="connsiteY3" fmla="*/ 21626 h 127700"/>
              <a:gd name="connsiteX4" fmla="*/ 8856 w 99322"/>
              <a:gd name="connsiteY4" fmla="*/ 31085 h 127700"/>
              <a:gd name="connsiteX5" fmla="*/ 10748 w 99322"/>
              <a:gd name="connsiteY5" fmla="*/ 49531 h 127700"/>
              <a:gd name="connsiteX6" fmla="*/ 7909 w 99322"/>
              <a:gd name="connsiteY6" fmla="*/ 58517 h 127700"/>
              <a:gd name="connsiteX7" fmla="*/ 9801 w 99322"/>
              <a:gd name="connsiteY7" fmla="*/ 69868 h 127700"/>
              <a:gd name="connsiteX8" fmla="*/ 1761 w 99322"/>
              <a:gd name="connsiteY8" fmla="*/ 118111 h 127700"/>
              <a:gd name="connsiteX9" fmla="*/ 3180 w 99322"/>
              <a:gd name="connsiteY9" fmla="*/ 122367 h 127700"/>
              <a:gd name="connsiteX10" fmla="*/ 32031 w 99322"/>
              <a:gd name="connsiteY10" fmla="*/ 127097 h 127700"/>
              <a:gd name="connsiteX11" fmla="*/ 41963 w 99322"/>
              <a:gd name="connsiteY11" fmla="*/ 117638 h 127700"/>
              <a:gd name="connsiteX12" fmla="*/ 47166 w 99322"/>
              <a:gd name="connsiteY12" fmla="*/ 106759 h 127700"/>
              <a:gd name="connsiteX13" fmla="*/ 66084 w 99322"/>
              <a:gd name="connsiteY13" fmla="*/ 102976 h 127700"/>
              <a:gd name="connsiteX14" fmla="*/ 69395 w 99322"/>
              <a:gd name="connsiteY14" fmla="*/ 92570 h 127700"/>
              <a:gd name="connsiteX15" fmla="*/ 77436 w 99322"/>
              <a:gd name="connsiteY15" fmla="*/ 87841 h 127700"/>
              <a:gd name="connsiteX16" fmla="*/ 48585 w 99322"/>
              <a:gd name="connsiteY16" fmla="*/ 57571 h 127700"/>
              <a:gd name="connsiteX17" fmla="*/ 97773 w 99322"/>
              <a:gd name="connsiteY17" fmla="*/ 42909 h 127700"/>
              <a:gd name="connsiteX18" fmla="*/ 102029 w 99322"/>
              <a:gd name="connsiteY18" fmla="*/ 38180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322" h="127700">
                <a:moveTo>
                  <a:pt x="102029" y="38180"/>
                </a:moveTo>
                <a:lnTo>
                  <a:pt x="87368" y="1761"/>
                </a:lnTo>
                <a:lnTo>
                  <a:pt x="41963" y="33450"/>
                </a:lnTo>
                <a:lnTo>
                  <a:pt x="12166" y="21626"/>
                </a:lnTo>
                <a:lnTo>
                  <a:pt x="8856" y="31085"/>
                </a:lnTo>
                <a:lnTo>
                  <a:pt x="10748" y="49531"/>
                </a:lnTo>
                <a:lnTo>
                  <a:pt x="7909" y="58517"/>
                </a:lnTo>
                <a:lnTo>
                  <a:pt x="9801" y="69868"/>
                </a:lnTo>
                <a:lnTo>
                  <a:pt x="1761" y="118111"/>
                </a:lnTo>
                <a:lnTo>
                  <a:pt x="3180" y="122367"/>
                </a:lnTo>
                <a:lnTo>
                  <a:pt x="32031" y="127097"/>
                </a:lnTo>
                <a:lnTo>
                  <a:pt x="41963" y="117638"/>
                </a:lnTo>
                <a:lnTo>
                  <a:pt x="47166" y="106759"/>
                </a:lnTo>
                <a:lnTo>
                  <a:pt x="66084" y="102976"/>
                </a:lnTo>
                <a:lnTo>
                  <a:pt x="69395" y="92570"/>
                </a:lnTo>
                <a:lnTo>
                  <a:pt x="77436" y="87841"/>
                </a:lnTo>
                <a:lnTo>
                  <a:pt x="48585" y="57571"/>
                </a:lnTo>
                <a:lnTo>
                  <a:pt x="97773" y="42909"/>
                </a:lnTo>
                <a:lnTo>
                  <a:pt x="102029" y="38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717DC765-F7DC-449A-AC20-5221381E867A}"/>
              </a:ext>
            </a:extLst>
          </p:cNvPr>
          <p:cNvSpPr/>
          <p:nvPr/>
        </p:nvSpPr>
        <p:spPr>
          <a:xfrm>
            <a:off x="4963263" y="3606008"/>
            <a:ext cx="483176" cy="588035"/>
          </a:xfrm>
          <a:custGeom>
            <a:avLst/>
            <a:gdLst>
              <a:gd name="connsiteX0" fmla="*/ 212230 w 212834"/>
              <a:gd name="connsiteY0" fmla="*/ 49531 h 307426"/>
              <a:gd name="connsiteX1" fmla="*/ 194258 w 212834"/>
              <a:gd name="connsiteY1" fmla="*/ 49531 h 307426"/>
              <a:gd name="connsiteX2" fmla="*/ 183380 w 212834"/>
              <a:gd name="connsiteY2" fmla="*/ 39598 h 307426"/>
              <a:gd name="connsiteX3" fmla="*/ 159259 w 212834"/>
              <a:gd name="connsiteY3" fmla="*/ 51896 h 307426"/>
              <a:gd name="connsiteX4" fmla="*/ 151691 w 212834"/>
              <a:gd name="connsiteY4" fmla="*/ 64666 h 307426"/>
              <a:gd name="connsiteX5" fmla="*/ 133718 w 212834"/>
              <a:gd name="connsiteY5" fmla="*/ 62301 h 307426"/>
              <a:gd name="connsiteX6" fmla="*/ 128043 w 212834"/>
              <a:gd name="connsiteY6" fmla="*/ 58990 h 307426"/>
              <a:gd name="connsiteX7" fmla="*/ 121894 w 212834"/>
              <a:gd name="connsiteY7" fmla="*/ 59463 h 307426"/>
              <a:gd name="connsiteX8" fmla="*/ 113381 w 212834"/>
              <a:gd name="connsiteY8" fmla="*/ 59463 h 307426"/>
              <a:gd name="connsiteX9" fmla="*/ 79328 w 212834"/>
              <a:gd name="connsiteY9" fmla="*/ 33923 h 307426"/>
              <a:gd name="connsiteX10" fmla="*/ 60882 w 212834"/>
              <a:gd name="connsiteY10" fmla="*/ 33923 h 307426"/>
              <a:gd name="connsiteX11" fmla="*/ 51422 w 212834"/>
              <a:gd name="connsiteY11" fmla="*/ 23991 h 307426"/>
              <a:gd name="connsiteX12" fmla="*/ 51422 w 212834"/>
              <a:gd name="connsiteY12" fmla="*/ 6964 h 307426"/>
              <a:gd name="connsiteX13" fmla="*/ 37707 w 212834"/>
              <a:gd name="connsiteY13" fmla="*/ 1761 h 307426"/>
              <a:gd name="connsiteX14" fmla="*/ 19734 w 212834"/>
              <a:gd name="connsiteY14" fmla="*/ 21626 h 307426"/>
              <a:gd name="connsiteX15" fmla="*/ 3653 w 212834"/>
              <a:gd name="connsiteY15" fmla="*/ 39598 h 307426"/>
              <a:gd name="connsiteX16" fmla="*/ 16424 w 212834"/>
              <a:gd name="connsiteY16" fmla="*/ 60409 h 307426"/>
              <a:gd name="connsiteX17" fmla="*/ 19734 w 212834"/>
              <a:gd name="connsiteY17" fmla="*/ 75544 h 307426"/>
              <a:gd name="connsiteX18" fmla="*/ 32031 w 212834"/>
              <a:gd name="connsiteY18" fmla="*/ 110070 h 307426"/>
              <a:gd name="connsiteX19" fmla="*/ 22099 w 212834"/>
              <a:gd name="connsiteY19" fmla="*/ 132300 h 307426"/>
              <a:gd name="connsiteX20" fmla="*/ 9329 w 212834"/>
              <a:gd name="connsiteY20" fmla="*/ 152164 h 307426"/>
              <a:gd name="connsiteX21" fmla="*/ 1761 w 212834"/>
              <a:gd name="connsiteY21" fmla="*/ 164461 h 307426"/>
              <a:gd name="connsiteX22" fmla="*/ 1761 w 212834"/>
              <a:gd name="connsiteY22" fmla="*/ 165880 h 307426"/>
              <a:gd name="connsiteX23" fmla="*/ 8383 w 212834"/>
              <a:gd name="connsiteY23" fmla="*/ 177231 h 307426"/>
              <a:gd name="connsiteX24" fmla="*/ 6491 w 212834"/>
              <a:gd name="connsiteY24" fmla="*/ 199461 h 307426"/>
              <a:gd name="connsiteX25" fmla="*/ 102030 w 212834"/>
              <a:gd name="connsiteY25" fmla="*/ 260946 h 307426"/>
              <a:gd name="connsiteX26" fmla="*/ 103922 w 212834"/>
              <a:gd name="connsiteY26" fmla="*/ 278445 h 307426"/>
              <a:gd name="connsiteX27" fmla="*/ 141759 w 212834"/>
              <a:gd name="connsiteY27" fmla="*/ 308242 h 307426"/>
              <a:gd name="connsiteX28" fmla="*/ 152164 w 212834"/>
              <a:gd name="connsiteY28" fmla="*/ 298310 h 307426"/>
              <a:gd name="connsiteX29" fmla="*/ 157840 w 212834"/>
              <a:gd name="connsiteY29" fmla="*/ 278445 h 307426"/>
              <a:gd name="connsiteX30" fmla="*/ 166353 w 212834"/>
              <a:gd name="connsiteY30" fmla="*/ 266149 h 307426"/>
              <a:gd name="connsiteX31" fmla="*/ 170610 w 212834"/>
              <a:gd name="connsiteY31" fmla="*/ 244865 h 307426"/>
              <a:gd name="connsiteX32" fmla="*/ 180542 w 212834"/>
              <a:gd name="connsiteY32" fmla="*/ 242973 h 307426"/>
              <a:gd name="connsiteX33" fmla="*/ 187164 w 212834"/>
              <a:gd name="connsiteY33" fmla="*/ 230203 h 307426"/>
              <a:gd name="connsiteX34" fmla="*/ 206082 w 212834"/>
              <a:gd name="connsiteY34" fmla="*/ 218379 h 307426"/>
              <a:gd name="connsiteX35" fmla="*/ 190474 w 212834"/>
              <a:gd name="connsiteY35" fmla="*/ 193312 h 307426"/>
              <a:gd name="connsiteX36" fmla="*/ 189528 w 212834"/>
              <a:gd name="connsiteY36" fmla="*/ 83584 h 307426"/>
              <a:gd name="connsiteX37" fmla="*/ 212230 w 212834"/>
              <a:gd name="connsiteY37" fmla="*/ 49531 h 3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2834" h="307426">
                <a:moveTo>
                  <a:pt x="212230" y="49531"/>
                </a:moveTo>
                <a:lnTo>
                  <a:pt x="194258" y="49531"/>
                </a:lnTo>
                <a:lnTo>
                  <a:pt x="183380" y="39598"/>
                </a:lnTo>
                <a:lnTo>
                  <a:pt x="159259" y="51896"/>
                </a:lnTo>
                <a:lnTo>
                  <a:pt x="151691" y="64666"/>
                </a:lnTo>
                <a:lnTo>
                  <a:pt x="133718" y="62301"/>
                </a:lnTo>
                <a:lnTo>
                  <a:pt x="128043" y="58990"/>
                </a:lnTo>
                <a:lnTo>
                  <a:pt x="121894" y="59463"/>
                </a:lnTo>
                <a:lnTo>
                  <a:pt x="113381" y="59463"/>
                </a:lnTo>
                <a:lnTo>
                  <a:pt x="79328" y="33923"/>
                </a:lnTo>
                <a:lnTo>
                  <a:pt x="60882" y="33923"/>
                </a:lnTo>
                <a:lnTo>
                  <a:pt x="51422" y="23991"/>
                </a:lnTo>
                <a:lnTo>
                  <a:pt x="51422" y="6964"/>
                </a:lnTo>
                <a:lnTo>
                  <a:pt x="37707" y="1761"/>
                </a:lnTo>
                <a:lnTo>
                  <a:pt x="19734" y="21626"/>
                </a:lnTo>
                <a:lnTo>
                  <a:pt x="3653" y="39598"/>
                </a:lnTo>
                <a:lnTo>
                  <a:pt x="16424" y="60409"/>
                </a:lnTo>
                <a:lnTo>
                  <a:pt x="19734" y="75544"/>
                </a:lnTo>
                <a:lnTo>
                  <a:pt x="32031" y="110070"/>
                </a:lnTo>
                <a:lnTo>
                  <a:pt x="22099" y="132300"/>
                </a:lnTo>
                <a:lnTo>
                  <a:pt x="9329" y="152164"/>
                </a:lnTo>
                <a:lnTo>
                  <a:pt x="1761" y="164461"/>
                </a:lnTo>
                <a:lnTo>
                  <a:pt x="1761" y="165880"/>
                </a:lnTo>
                <a:lnTo>
                  <a:pt x="8383" y="177231"/>
                </a:lnTo>
                <a:lnTo>
                  <a:pt x="6491" y="199461"/>
                </a:lnTo>
                <a:lnTo>
                  <a:pt x="102030" y="260946"/>
                </a:lnTo>
                <a:lnTo>
                  <a:pt x="103922" y="278445"/>
                </a:lnTo>
                <a:lnTo>
                  <a:pt x="141759" y="308242"/>
                </a:lnTo>
                <a:lnTo>
                  <a:pt x="152164" y="298310"/>
                </a:lnTo>
                <a:lnTo>
                  <a:pt x="157840" y="278445"/>
                </a:lnTo>
                <a:lnTo>
                  <a:pt x="166353" y="266149"/>
                </a:lnTo>
                <a:lnTo>
                  <a:pt x="170610" y="244865"/>
                </a:lnTo>
                <a:lnTo>
                  <a:pt x="180542" y="242973"/>
                </a:lnTo>
                <a:lnTo>
                  <a:pt x="187164" y="230203"/>
                </a:lnTo>
                <a:lnTo>
                  <a:pt x="206082" y="218379"/>
                </a:lnTo>
                <a:lnTo>
                  <a:pt x="190474" y="193312"/>
                </a:lnTo>
                <a:lnTo>
                  <a:pt x="189528" y="83584"/>
                </a:lnTo>
                <a:lnTo>
                  <a:pt x="212230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5F1CD92-22C0-41FF-9142-7684361812E3}"/>
              </a:ext>
            </a:extLst>
          </p:cNvPr>
          <p:cNvSpPr/>
          <p:nvPr/>
        </p:nvSpPr>
        <p:spPr>
          <a:xfrm>
            <a:off x="6784299" y="1432088"/>
            <a:ext cx="547599" cy="226167"/>
          </a:xfrm>
          <a:custGeom>
            <a:avLst/>
            <a:gdLst>
              <a:gd name="connsiteX0" fmla="*/ 240135 w 241211"/>
              <a:gd name="connsiteY0" fmla="*/ 29193 h 118241"/>
              <a:gd name="connsiteX1" fmla="*/ 223581 w 241211"/>
              <a:gd name="connsiteY1" fmla="*/ 24937 h 118241"/>
              <a:gd name="connsiteX2" fmla="*/ 207974 w 241211"/>
              <a:gd name="connsiteY2" fmla="*/ 14531 h 118241"/>
              <a:gd name="connsiteX3" fmla="*/ 171082 w 241211"/>
              <a:gd name="connsiteY3" fmla="*/ 11693 h 118241"/>
              <a:gd name="connsiteX4" fmla="*/ 130407 w 241211"/>
              <a:gd name="connsiteY4" fmla="*/ 10748 h 118241"/>
              <a:gd name="connsiteX5" fmla="*/ 122840 w 241211"/>
              <a:gd name="connsiteY5" fmla="*/ 14058 h 118241"/>
              <a:gd name="connsiteX6" fmla="*/ 84530 w 241211"/>
              <a:gd name="connsiteY6" fmla="*/ 1761 h 118241"/>
              <a:gd name="connsiteX7" fmla="*/ 72706 w 241211"/>
              <a:gd name="connsiteY7" fmla="*/ 7910 h 118241"/>
              <a:gd name="connsiteX8" fmla="*/ 75071 w 241211"/>
              <a:gd name="connsiteY8" fmla="*/ 24937 h 118241"/>
              <a:gd name="connsiteX9" fmla="*/ 32030 w 241211"/>
              <a:gd name="connsiteY9" fmla="*/ 15004 h 118241"/>
              <a:gd name="connsiteX10" fmla="*/ 17369 w 241211"/>
              <a:gd name="connsiteY10" fmla="*/ 18788 h 118241"/>
              <a:gd name="connsiteX11" fmla="*/ 15950 w 241211"/>
              <a:gd name="connsiteY11" fmla="*/ 31558 h 118241"/>
              <a:gd name="connsiteX12" fmla="*/ 24463 w 241211"/>
              <a:gd name="connsiteY12" fmla="*/ 34396 h 118241"/>
              <a:gd name="connsiteX13" fmla="*/ 9801 w 241211"/>
              <a:gd name="connsiteY13" fmla="*/ 53787 h 118241"/>
              <a:gd name="connsiteX14" fmla="*/ 31558 w 241211"/>
              <a:gd name="connsiteY14" fmla="*/ 64666 h 118241"/>
              <a:gd name="connsiteX15" fmla="*/ 46693 w 241211"/>
              <a:gd name="connsiteY15" fmla="*/ 57098 h 118241"/>
              <a:gd name="connsiteX16" fmla="*/ 80273 w 241211"/>
              <a:gd name="connsiteY16" fmla="*/ 72706 h 118241"/>
              <a:gd name="connsiteX17" fmla="*/ 55679 w 241211"/>
              <a:gd name="connsiteY17" fmla="*/ 93989 h 118241"/>
              <a:gd name="connsiteX18" fmla="*/ 36287 w 241211"/>
              <a:gd name="connsiteY18" fmla="*/ 91152 h 118241"/>
              <a:gd name="connsiteX19" fmla="*/ 29666 w 241211"/>
              <a:gd name="connsiteY19" fmla="*/ 100611 h 118241"/>
              <a:gd name="connsiteX20" fmla="*/ 1761 w 241211"/>
              <a:gd name="connsiteY20" fmla="*/ 95408 h 118241"/>
              <a:gd name="connsiteX21" fmla="*/ 4599 w 241211"/>
              <a:gd name="connsiteY21" fmla="*/ 112908 h 118241"/>
              <a:gd name="connsiteX22" fmla="*/ 30139 w 241211"/>
              <a:gd name="connsiteY22" fmla="*/ 110543 h 118241"/>
              <a:gd name="connsiteX23" fmla="*/ 63719 w 241211"/>
              <a:gd name="connsiteY23" fmla="*/ 120002 h 118241"/>
              <a:gd name="connsiteX24" fmla="*/ 108651 w 241211"/>
              <a:gd name="connsiteY24" fmla="*/ 115746 h 118241"/>
              <a:gd name="connsiteX25" fmla="*/ 113381 w 241211"/>
              <a:gd name="connsiteY25" fmla="*/ 108651 h 118241"/>
              <a:gd name="connsiteX26" fmla="*/ 108178 w 241211"/>
              <a:gd name="connsiteY26" fmla="*/ 101557 h 118241"/>
              <a:gd name="connsiteX27" fmla="*/ 127097 w 241211"/>
              <a:gd name="connsiteY27" fmla="*/ 87368 h 118241"/>
              <a:gd name="connsiteX28" fmla="*/ 142231 w 241211"/>
              <a:gd name="connsiteY28" fmla="*/ 81692 h 118241"/>
              <a:gd name="connsiteX29" fmla="*/ 169190 w 241211"/>
              <a:gd name="connsiteY29" fmla="*/ 85949 h 118241"/>
              <a:gd name="connsiteX30" fmla="*/ 172028 w 241211"/>
              <a:gd name="connsiteY30" fmla="*/ 67030 h 118241"/>
              <a:gd name="connsiteX31" fmla="*/ 202298 w 241211"/>
              <a:gd name="connsiteY31" fmla="*/ 63247 h 118241"/>
              <a:gd name="connsiteX32" fmla="*/ 207027 w 241211"/>
              <a:gd name="connsiteY32" fmla="*/ 51895 h 118241"/>
              <a:gd name="connsiteX33" fmla="*/ 239189 w 241211"/>
              <a:gd name="connsiteY33" fmla="*/ 35815 h 118241"/>
              <a:gd name="connsiteX34" fmla="*/ 240135 w 241211"/>
              <a:gd name="connsiteY34" fmla="*/ 29193 h 11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1211" h="118241">
                <a:moveTo>
                  <a:pt x="240135" y="29193"/>
                </a:moveTo>
                <a:lnTo>
                  <a:pt x="223581" y="24937"/>
                </a:lnTo>
                <a:lnTo>
                  <a:pt x="207974" y="14531"/>
                </a:lnTo>
                <a:lnTo>
                  <a:pt x="171082" y="11693"/>
                </a:lnTo>
                <a:lnTo>
                  <a:pt x="130407" y="10748"/>
                </a:lnTo>
                <a:lnTo>
                  <a:pt x="122840" y="14058"/>
                </a:lnTo>
                <a:lnTo>
                  <a:pt x="84530" y="1761"/>
                </a:lnTo>
                <a:lnTo>
                  <a:pt x="72706" y="7910"/>
                </a:lnTo>
                <a:lnTo>
                  <a:pt x="75071" y="24937"/>
                </a:lnTo>
                <a:lnTo>
                  <a:pt x="32030" y="15004"/>
                </a:lnTo>
                <a:lnTo>
                  <a:pt x="17369" y="18788"/>
                </a:lnTo>
                <a:lnTo>
                  <a:pt x="15950" y="31558"/>
                </a:lnTo>
                <a:lnTo>
                  <a:pt x="24463" y="34396"/>
                </a:lnTo>
                <a:lnTo>
                  <a:pt x="9801" y="53787"/>
                </a:lnTo>
                <a:lnTo>
                  <a:pt x="31558" y="64666"/>
                </a:lnTo>
                <a:lnTo>
                  <a:pt x="46693" y="57098"/>
                </a:lnTo>
                <a:lnTo>
                  <a:pt x="80273" y="72706"/>
                </a:lnTo>
                <a:lnTo>
                  <a:pt x="55679" y="93989"/>
                </a:lnTo>
                <a:lnTo>
                  <a:pt x="36287" y="91152"/>
                </a:lnTo>
                <a:lnTo>
                  <a:pt x="29666" y="100611"/>
                </a:lnTo>
                <a:lnTo>
                  <a:pt x="1761" y="95408"/>
                </a:lnTo>
                <a:lnTo>
                  <a:pt x="4599" y="112908"/>
                </a:lnTo>
                <a:lnTo>
                  <a:pt x="30139" y="110543"/>
                </a:lnTo>
                <a:lnTo>
                  <a:pt x="63719" y="120002"/>
                </a:lnTo>
                <a:lnTo>
                  <a:pt x="108651" y="115746"/>
                </a:lnTo>
                <a:lnTo>
                  <a:pt x="113381" y="108651"/>
                </a:lnTo>
                <a:lnTo>
                  <a:pt x="108178" y="101557"/>
                </a:lnTo>
                <a:lnTo>
                  <a:pt x="127097" y="87368"/>
                </a:lnTo>
                <a:lnTo>
                  <a:pt x="142231" y="81692"/>
                </a:lnTo>
                <a:lnTo>
                  <a:pt x="169190" y="85949"/>
                </a:lnTo>
                <a:lnTo>
                  <a:pt x="172028" y="67030"/>
                </a:lnTo>
                <a:lnTo>
                  <a:pt x="202298" y="63247"/>
                </a:lnTo>
                <a:lnTo>
                  <a:pt x="207027" y="51895"/>
                </a:lnTo>
                <a:lnTo>
                  <a:pt x="239189" y="35815"/>
                </a:lnTo>
                <a:lnTo>
                  <a:pt x="240135" y="291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6CCD9BD-65F8-4193-BCB0-E0906CD6EED2}"/>
              </a:ext>
            </a:extLst>
          </p:cNvPr>
          <p:cNvSpPr/>
          <p:nvPr/>
        </p:nvSpPr>
        <p:spPr>
          <a:xfrm>
            <a:off x="5623602" y="2192916"/>
            <a:ext cx="118110" cy="90466"/>
          </a:xfrm>
          <a:custGeom>
            <a:avLst/>
            <a:gdLst>
              <a:gd name="connsiteX0" fmla="*/ 34396 w 52026"/>
              <a:gd name="connsiteY0" fmla="*/ 4126 h 47296"/>
              <a:gd name="connsiteX1" fmla="*/ 16896 w 52026"/>
              <a:gd name="connsiteY1" fmla="*/ 1761 h 47296"/>
              <a:gd name="connsiteX2" fmla="*/ 1761 w 52026"/>
              <a:gd name="connsiteY2" fmla="*/ 30612 h 47296"/>
              <a:gd name="connsiteX3" fmla="*/ 24937 w 52026"/>
              <a:gd name="connsiteY3" fmla="*/ 33450 h 47296"/>
              <a:gd name="connsiteX4" fmla="*/ 32977 w 52026"/>
              <a:gd name="connsiteY4" fmla="*/ 48112 h 47296"/>
              <a:gd name="connsiteX5" fmla="*/ 50950 w 52026"/>
              <a:gd name="connsiteY5" fmla="*/ 47166 h 47296"/>
              <a:gd name="connsiteX6" fmla="*/ 39598 w 52026"/>
              <a:gd name="connsiteY6" fmla="*/ 24464 h 47296"/>
              <a:gd name="connsiteX7" fmla="*/ 41017 w 52026"/>
              <a:gd name="connsiteY7" fmla="*/ 17369 h 47296"/>
              <a:gd name="connsiteX8" fmla="*/ 34396 w 52026"/>
              <a:gd name="connsiteY8" fmla="*/ 4126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6" h="47296">
                <a:moveTo>
                  <a:pt x="34396" y="4126"/>
                </a:moveTo>
                <a:lnTo>
                  <a:pt x="16896" y="1761"/>
                </a:lnTo>
                <a:lnTo>
                  <a:pt x="1761" y="30612"/>
                </a:lnTo>
                <a:lnTo>
                  <a:pt x="24937" y="33450"/>
                </a:lnTo>
                <a:lnTo>
                  <a:pt x="32977" y="48112"/>
                </a:lnTo>
                <a:lnTo>
                  <a:pt x="50950" y="47166"/>
                </a:lnTo>
                <a:lnTo>
                  <a:pt x="39598" y="24464"/>
                </a:lnTo>
                <a:lnTo>
                  <a:pt x="41017" y="17369"/>
                </a:lnTo>
                <a:lnTo>
                  <a:pt x="34396" y="412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279F0DB-5309-44BE-9358-C520B3D67A76}"/>
              </a:ext>
            </a:extLst>
          </p:cNvPr>
          <p:cNvSpPr/>
          <p:nvPr/>
        </p:nvSpPr>
        <p:spPr>
          <a:xfrm>
            <a:off x="4931051" y="1929657"/>
            <a:ext cx="75161" cy="90466"/>
          </a:xfrm>
          <a:custGeom>
            <a:avLst/>
            <a:gdLst>
              <a:gd name="connsiteX0" fmla="*/ 18788 w 33107"/>
              <a:gd name="connsiteY0" fmla="*/ 42909 h 47296"/>
              <a:gd name="connsiteX1" fmla="*/ 23045 w 33107"/>
              <a:gd name="connsiteY1" fmla="*/ 26355 h 47296"/>
              <a:gd name="connsiteX2" fmla="*/ 35342 w 33107"/>
              <a:gd name="connsiteY2" fmla="*/ 15004 h 47296"/>
              <a:gd name="connsiteX3" fmla="*/ 29666 w 33107"/>
              <a:gd name="connsiteY3" fmla="*/ 3180 h 47296"/>
              <a:gd name="connsiteX4" fmla="*/ 18315 w 33107"/>
              <a:gd name="connsiteY4" fmla="*/ 1761 h 47296"/>
              <a:gd name="connsiteX5" fmla="*/ 17842 w 33107"/>
              <a:gd name="connsiteY5" fmla="*/ 2707 h 47296"/>
              <a:gd name="connsiteX6" fmla="*/ 7910 w 33107"/>
              <a:gd name="connsiteY6" fmla="*/ 23991 h 47296"/>
              <a:gd name="connsiteX7" fmla="*/ 1761 w 33107"/>
              <a:gd name="connsiteY7" fmla="*/ 48585 h 47296"/>
              <a:gd name="connsiteX8" fmla="*/ 10275 w 33107"/>
              <a:gd name="connsiteY8" fmla="*/ 48585 h 47296"/>
              <a:gd name="connsiteX9" fmla="*/ 12167 w 33107"/>
              <a:gd name="connsiteY9" fmla="*/ 43382 h 47296"/>
              <a:gd name="connsiteX10" fmla="*/ 18788 w 33107"/>
              <a:gd name="connsiteY10" fmla="*/ 42909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07" h="47296">
                <a:moveTo>
                  <a:pt x="18788" y="42909"/>
                </a:moveTo>
                <a:lnTo>
                  <a:pt x="23045" y="26355"/>
                </a:lnTo>
                <a:lnTo>
                  <a:pt x="35342" y="15004"/>
                </a:lnTo>
                <a:lnTo>
                  <a:pt x="29666" y="3180"/>
                </a:lnTo>
                <a:lnTo>
                  <a:pt x="18315" y="1761"/>
                </a:lnTo>
                <a:lnTo>
                  <a:pt x="17842" y="2707"/>
                </a:lnTo>
                <a:lnTo>
                  <a:pt x="7910" y="23991"/>
                </a:lnTo>
                <a:lnTo>
                  <a:pt x="1761" y="48585"/>
                </a:lnTo>
                <a:lnTo>
                  <a:pt x="10275" y="48585"/>
                </a:lnTo>
                <a:lnTo>
                  <a:pt x="12167" y="43382"/>
                </a:lnTo>
                <a:lnTo>
                  <a:pt x="18788" y="4290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7F601E2-62F6-4B17-B4F0-647E6FA1028B}"/>
              </a:ext>
            </a:extLst>
          </p:cNvPr>
          <p:cNvSpPr/>
          <p:nvPr/>
        </p:nvSpPr>
        <p:spPr>
          <a:xfrm>
            <a:off x="2229561" y="3431408"/>
            <a:ext cx="236218" cy="244260"/>
          </a:xfrm>
          <a:custGeom>
            <a:avLst/>
            <a:gdLst>
              <a:gd name="connsiteX0" fmla="*/ 81219 w 104052"/>
              <a:gd name="connsiteY0" fmla="*/ 27774 h 127700"/>
              <a:gd name="connsiteX1" fmla="*/ 73652 w 104052"/>
              <a:gd name="connsiteY1" fmla="*/ 26828 h 127700"/>
              <a:gd name="connsiteX2" fmla="*/ 68449 w 104052"/>
              <a:gd name="connsiteY2" fmla="*/ 39126 h 127700"/>
              <a:gd name="connsiteX3" fmla="*/ 60882 w 104052"/>
              <a:gd name="connsiteY3" fmla="*/ 38652 h 127700"/>
              <a:gd name="connsiteX4" fmla="*/ 55679 w 104052"/>
              <a:gd name="connsiteY4" fmla="*/ 32504 h 127700"/>
              <a:gd name="connsiteX5" fmla="*/ 57571 w 104052"/>
              <a:gd name="connsiteY5" fmla="*/ 20207 h 127700"/>
              <a:gd name="connsiteX6" fmla="*/ 46693 w 104052"/>
              <a:gd name="connsiteY6" fmla="*/ 1761 h 127700"/>
              <a:gd name="connsiteX7" fmla="*/ 39598 w 104052"/>
              <a:gd name="connsiteY7" fmla="*/ 5072 h 127700"/>
              <a:gd name="connsiteX8" fmla="*/ 33923 w 104052"/>
              <a:gd name="connsiteY8" fmla="*/ 6018 h 127700"/>
              <a:gd name="connsiteX9" fmla="*/ 21626 w 104052"/>
              <a:gd name="connsiteY9" fmla="*/ 20207 h 127700"/>
              <a:gd name="connsiteX10" fmla="*/ 9329 w 104052"/>
              <a:gd name="connsiteY10" fmla="*/ 36288 h 127700"/>
              <a:gd name="connsiteX11" fmla="*/ 7910 w 104052"/>
              <a:gd name="connsiteY11" fmla="*/ 45274 h 127700"/>
              <a:gd name="connsiteX12" fmla="*/ 1761 w 104052"/>
              <a:gd name="connsiteY12" fmla="*/ 54733 h 127700"/>
              <a:gd name="connsiteX13" fmla="*/ 19261 w 104052"/>
              <a:gd name="connsiteY13" fmla="*/ 74125 h 127700"/>
              <a:gd name="connsiteX14" fmla="*/ 41963 w 104052"/>
              <a:gd name="connsiteY14" fmla="*/ 90678 h 127700"/>
              <a:gd name="connsiteX15" fmla="*/ 66085 w 104052"/>
              <a:gd name="connsiteY15" fmla="*/ 113381 h 127700"/>
              <a:gd name="connsiteX16" fmla="*/ 93044 w 104052"/>
              <a:gd name="connsiteY16" fmla="*/ 128043 h 127700"/>
              <a:gd name="connsiteX17" fmla="*/ 100138 w 104052"/>
              <a:gd name="connsiteY17" fmla="*/ 127570 h 127700"/>
              <a:gd name="connsiteX18" fmla="*/ 102503 w 104052"/>
              <a:gd name="connsiteY18" fmla="*/ 102976 h 127700"/>
              <a:gd name="connsiteX19" fmla="*/ 104868 w 104052"/>
              <a:gd name="connsiteY19" fmla="*/ 99192 h 127700"/>
              <a:gd name="connsiteX20" fmla="*/ 103922 w 104052"/>
              <a:gd name="connsiteY20" fmla="*/ 87368 h 127700"/>
              <a:gd name="connsiteX21" fmla="*/ 93044 w 104052"/>
              <a:gd name="connsiteY21" fmla="*/ 74598 h 127700"/>
              <a:gd name="connsiteX22" fmla="*/ 84530 w 104052"/>
              <a:gd name="connsiteY22" fmla="*/ 72706 h 127700"/>
              <a:gd name="connsiteX23" fmla="*/ 76963 w 104052"/>
              <a:gd name="connsiteY23" fmla="*/ 64193 h 127700"/>
              <a:gd name="connsiteX24" fmla="*/ 82638 w 104052"/>
              <a:gd name="connsiteY24" fmla="*/ 50950 h 127700"/>
              <a:gd name="connsiteX25" fmla="*/ 79800 w 104052"/>
              <a:gd name="connsiteY25" fmla="*/ 36288 h 127700"/>
              <a:gd name="connsiteX26" fmla="*/ 81219 w 104052"/>
              <a:gd name="connsiteY26" fmla="*/ 27774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052" h="127700">
                <a:moveTo>
                  <a:pt x="81219" y="27774"/>
                </a:moveTo>
                <a:lnTo>
                  <a:pt x="73652" y="26828"/>
                </a:lnTo>
                <a:lnTo>
                  <a:pt x="68449" y="39126"/>
                </a:lnTo>
                <a:lnTo>
                  <a:pt x="60882" y="38652"/>
                </a:lnTo>
                <a:lnTo>
                  <a:pt x="55679" y="32504"/>
                </a:lnTo>
                <a:lnTo>
                  <a:pt x="57571" y="20207"/>
                </a:lnTo>
                <a:lnTo>
                  <a:pt x="46693" y="1761"/>
                </a:lnTo>
                <a:lnTo>
                  <a:pt x="39598" y="5072"/>
                </a:lnTo>
                <a:lnTo>
                  <a:pt x="33923" y="6018"/>
                </a:lnTo>
                <a:lnTo>
                  <a:pt x="21626" y="20207"/>
                </a:lnTo>
                <a:lnTo>
                  <a:pt x="9329" y="36288"/>
                </a:lnTo>
                <a:lnTo>
                  <a:pt x="7910" y="45274"/>
                </a:lnTo>
                <a:lnTo>
                  <a:pt x="1761" y="54733"/>
                </a:lnTo>
                <a:lnTo>
                  <a:pt x="19261" y="74125"/>
                </a:lnTo>
                <a:lnTo>
                  <a:pt x="41963" y="90678"/>
                </a:lnTo>
                <a:lnTo>
                  <a:pt x="66085" y="113381"/>
                </a:lnTo>
                <a:lnTo>
                  <a:pt x="93044" y="128043"/>
                </a:lnTo>
                <a:lnTo>
                  <a:pt x="100138" y="127570"/>
                </a:lnTo>
                <a:lnTo>
                  <a:pt x="102503" y="102976"/>
                </a:lnTo>
                <a:lnTo>
                  <a:pt x="104868" y="99192"/>
                </a:lnTo>
                <a:lnTo>
                  <a:pt x="103922" y="87368"/>
                </a:lnTo>
                <a:lnTo>
                  <a:pt x="93044" y="74598"/>
                </a:lnTo>
                <a:lnTo>
                  <a:pt x="84530" y="72706"/>
                </a:lnTo>
                <a:lnTo>
                  <a:pt x="76963" y="64193"/>
                </a:lnTo>
                <a:lnTo>
                  <a:pt x="82638" y="50950"/>
                </a:lnTo>
                <a:lnTo>
                  <a:pt x="79800" y="36288"/>
                </a:lnTo>
                <a:lnTo>
                  <a:pt x="81219" y="2777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8255F2FA-2A87-48A4-B1C5-C8FC22AA69E5}"/>
              </a:ext>
            </a:extLst>
          </p:cNvPr>
          <p:cNvSpPr/>
          <p:nvPr/>
        </p:nvSpPr>
        <p:spPr>
          <a:xfrm>
            <a:off x="3463271" y="2016507"/>
            <a:ext cx="934139" cy="778016"/>
          </a:xfrm>
          <a:custGeom>
            <a:avLst/>
            <a:gdLst>
              <a:gd name="connsiteX0" fmla="*/ 400471 w 411479"/>
              <a:gd name="connsiteY0" fmla="*/ 49058 h 406749"/>
              <a:gd name="connsiteX1" fmla="*/ 393376 w 411479"/>
              <a:gd name="connsiteY1" fmla="*/ 39125 h 406749"/>
              <a:gd name="connsiteX2" fmla="*/ 367836 w 411479"/>
              <a:gd name="connsiteY2" fmla="*/ 35342 h 406749"/>
              <a:gd name="connsiteX3" fmla="*/ 359322 w 411479"/>
              <a:gd name="connsiteY3" fmla="*/ 30139 h 406749"/>
              <a:gd name="connsiteX4" fmla="*/ 349863 w 411479"/>
              <a:gd name="connsiteY4" fmla="*/ 30139 h 406749"/>
              <a:gd name="connsiteX5" fmla="*/ 340404 w 411479"/>
              <a:gd name="connsiteY5" fmla="*/ 16896 h 406749"/>
              <a:gd name="connsiteX6" fmla="*/ 305878 w 411479"/>
              <a:gd name="connsiteY6" fmla="*/ 10747 h 406749"/>
              <a:gd name="connsiteX7" fmla="*/ 288850 w 411479"/>
              <a:gd name="connsiteY7" fmla="*/ 14531 h 406749"/>
              <a:gd name="connsiteX8" fmla="*/ 271351 w 411479"/>
              <a:gd name="connsiteY8" fmla="*/ 28720 h 406749"/>
              <a:gd name="connsiteX9" fmla="*/ 264257 w 411479"/>
              <a:gd name="connsiteY9" fmla="*/ 43382 h 406749"/>
              <a:gd name="connsiteX10" fmla="*/ 271351 w 411479"/>
              <a:gd name="connsiteY10" fmla="*/ 66084 h 406749"/>
              <a:gd name="connsiteX11" fmla="*/ 260000 w 411479"/>
              <a:gd name="connsiteY11" fmla="*/ 80273 h 406749"/>
              <a:gd name="connsiteX12" fmla="*/ 248176 w 411479"/>
              <a:gd name="connsiteY12" fmla="*/ 87841 h 406749"/>
              <a:gd name="connsiteX13" fmla="*/ 220271 w 411479"/>
              <a:gd name="connsiteY13" fmla="*/ 73179 h 406749"/>
              <a:gd name="connsiteX14" fmla="*/ 183853 w 411479"/>
              <a:gd name="connsiteY14" fmla="*/ 60409 h 406749"/>
              <a:gd name="connsiteX15" fmla="*/ 160677 w 411479"/>
              <a:gd name="connsiteY15" fmla="*/ 54733 h 406749"/>
              <a:gd name="connsiteX16" fmla="*/ 147435 w 411479"/>
              <a:gd name="connsiteY16" fmla="*/ 27774 h 406749"/>
              <a:gd name="connsiteX17" fmla="*/ 113381 w 411479"/>
              <a:gd name="connsiteY17" fmla="*/ 14531 h 406749"/>
              <a:gd name="connsiteX18" fmla="*/ 92097 w 411479"/>
              <a:gd name="connsiteY18" fmla="*/ 9329 h 406749"/>
              <a:gd name="connsiteX19" fmla="*/ 81692 w 411479"/>
              <a:gd name="connsiteY19" fmla="*/ 12166 h 406749"/>
              <a:gd name="connsiteX20" fmla="*/ 51422 w 411479"/>
              <a:gd name="connsiteY20" fmla="*/ 1761 h 406749"/>
              <a:gd name="connsiteX21" fmla="*/ 50950 w 411479"/>
              <a:gd name="connsiteY21" fmla="*/ 24936 h 406749"/>
              <a:gd name="connsiteX22" fmla="*/ 38653 w 411479"/>
              <a:gd name="connsiteY22" fmla="*/ 33450 h 406749"/>
              <a:gd name="connsiteX23" fmla="*/ 31558 w 411479"/>
              <a:gd name="connsiteY23" fmla="*/ 42909 h 406749"/>
              <a:gd name="connsiteX24" fmla="*/ 14058 w 411479"/>
              <a:gd name="connsiteY24" fmla="*/ 54733 h 406749"/>
              <a:gd name="connsiteX25" fmla="*/ 17369 w 411479"/>
              <a:gd name="connsiteY25" fmla="*/ 67030 h 406749"/>
              <a:gd name="connsiteX26" fmla="*/ 15477 w 411479"/>
              <a:gd name="connsiteY26" fmla="*/ 79800 h 406749"/>
              <a:gd name="connsiteX27" fmla="*/ 3180 w 411479"/>
              <a:gd name="connsiteY27" fmla="*/ 86422 h 406749"/>
              <a:gd name="connsiteX28" fmla="*/ 12166 w 411479"/>
              <a:gd name="connsiteY28" fmla="*/ 112908 h 406749"/>
              <a:gd name="connsiteX29" fmla="*/ 14058 w 411479"/>
              <a:gd name="connsiteY29" fmla="*/ 127097 h 406749"/>
              <a:gd name="connsiteX30" fmla="*/ 9801 w 411479"/>
              <a:gd name="connsiteY30" fmla="*/ 151691 h 406749"/>
              <a:gd name="connsiteX31" fmla="*/ 12166 w 411479"/>
              <a:gd name="connsiteY31" fmla="*/ 165407 h 406749"/>
              <a:gd name="connsiteX32" fmla="*/ 9329 w 411479"/>
              <a:gd name="connsiteY32" fmla="*/ 181961 h 406749"/>
              <a:gd name="connsiteX33" fmla="*/ 11693 w 411479"/>
              <a:gd name="connsiteY33" fmla="*/ 200879 h 406749"/>
              <a:gd name="connsiteX34" fmla="*/ 1761 w 411479"/>
              <a:gd name="connsiteY34" fmla="*/ 213176 h 406749"/>
              <a:gd name="connsiteX35" fmla="*/ 17842 w 411479"/>
              <a:gd name="connsiteY35" fmla="*/ 235406 h 406749"/>
              <a:gd name="connsiteX36" fmla="*/ 18788 w 411479"/>
              <a:gd name="connsiteY36" fmla="*/ 248176 h 406749"/>
              <a:gd name="connsiteX37" fmla="*/ 28247 w 411479"/>
              <a:gd name="connsiteY37" fmla="*/ 265203 h 406749"/>
              <a:gd name="connsiteX38" fmla="*/ 40544 w 411479"/>
              <a:gd name="connsiteY38" fmla="*/ 259527 h 406749"/>
              <a:gd name="connsiteX39" fmla="*/ 60882 w 411479"/>
              <a:gd name="connsiteY39" fmla="*/ 273243 h 406749"/>
              <a:gd name="connsiteX40" fmla="*/ 72706 w 411479"/>
              <a:gd name="connsiteY40" fmla="*/ 292161 h 406749"/>
              <a:gd name="connsiteX41" fmla="*/ 114327 w 411479"/>
              <a:gd name="connsiteY41" fmla="*/ 305405 h 406749"/>
              <a:gd name="connsiteX42" fmla="*/ 128989 w 411479"/>
              <a:gd name="connsiteY42" fmla="*/ 321958 h 406749"/>
              <a:gd name="connsiteX43" fmla="*/ 147435 w 411479"/>
              <a:gd name="connsiteY43" fmla="*/ 310607 h 406749"/>
              <a:gd name="connsiteX44" fmla="*/ 172974 w 411479"/>
              <a:gd name="connsiteY44" fmla="*/ 294053 h 406749"/>
              <a:gd name="connsiteX45" fmla="*/ 278445 w 411479"/>
              <a:gd name="connsiteY45" fmla="*/ 351755 h 406749"/>
              <a:gd name="connsiteX46" fmla="*/ 384390 w 411479"/>
              <a:gd name="connsiteY46" fmla="*/ 409457 h 406749"/>
              <a:gd name="connsiteX47" fmla="*/ 384390 w 411479"/>
              <a:gd name="connsiteY47" fmla="*/ 396687 h 406749"/>
              <a:gd name="connsiteX48" fmla="*/ 414186 w 411479"/>
              <a:gd name="connsiteY48" fmla="*/ 396687 h 406749"/>
              <a:gd name="connsiteX49" fmla="*/ 411821 w 411479"/>
              <a:gd name="connsiteY49" fmla="*/ 336620 h 406749"/>
              <a:gd name="connsiteX50" fmla="*/ 407092 w 411479"/>
              <a:gd name="connsiteY50" fmla="*/ 225946 h 406749"/>
              <a:gd name="connsiteX51" fmla="*/ 400943 w 411479"/>
              <a:gd name="connsiteY51" fmla="*/ 118584 h 406749"/>
              <a:gd name="connsiteX52" fmla="*/ 391484 w 411479"/>
              <a:gd name="connsiteY52" fmla="*/ 94462 h 406749"/>
              <a:gd name="connsiteX53" fmla="*/ 397159 w 411479"/>
              <a:gd name="connsiteY53" fmla="*/ 76017 h 406749"/>
              <a:gd name="connsiteX54" fmla="*/ 391957 w 411479"/>
              <a:gd name="connsiteY54" fmla="*/ 63247 h 406749"/>
              <a:gd name="connsiteX55" fmla="*/ 400471 w 411479"/>
              <a:gd name="connsiteY55" fmla="*/ 49058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11479" h="406749">
                <a:moveTo>
                  <a:pt x="400471" y="49058"/>
                </a:moveTo>
                <a:lnTo>
                  <a:pt x="393376" y="39125"/>
                </a:lnTo>
                <a:lnTo>
                  <a:pt x="367836" y="35342"/>
                </a:lnTo>
                <a:lnTo>
                  <a:pt x="359322" y="30139"/>
                </a:lnTo>
                <a:lnTo>
                  <a:pt x="349863" y="30139"/>
                </a:lnTo>
                <a:lnTo>
                  <a:pt x="340404" y="16896"/>
                </a:lnTo>
                <a:lnTo>
                  <a:pt x="305878" y="10747"/>
                </a:lnTo>
                <a:lnTo>
                  <a:pt x="288850" y="14531"/>
                </a:lnTo>
                <a:lnTo>
                  <a:pt x="271351" y="28720"/>
                </a:lnTo>
                <a:lnTo>
                  <a:pt x="264257" y="43382"/>
                </a:lnTo>
                <a:lnTo>
                  <a:pt x="271351" y="66084"/>
                </a:lnTo>
                <a:lnTo>
                  <a:pt x="260000" y="80273"/>
                </a:lnTo>
                <a:lnTo>
                  <a:pt x="248176" y="87841"/>
                </a:lnTo>
                <a:lnTo>
                  <a:pt x="220271" y="73179"/>
                </a:lnTo>
                <a:lnTo>
                  <a:pt x="183853" y="60409"/>
                </a:lnTo>
                <a:lnTo>
                  <a:pt x="160677" y="54733"/>
                </a:lnTo>
                <a:lnTo>
                  <a:pt x="147435" y="27774"/>
                </a:lnTo>
                <a:lnTo>
                  <a:pt x="113381" y="14531"/>
                </a:lnTo>
                <a:lnTo>
                  <a:pt x="92097" y="9329"/>
                </a:lnTo>
                <a:lnTo>
                  <a:pt x="81692" y="12166"/>
                </a:lnTo>
                <a:lnTo>
                  <a:pt x="51422" y="1761"/>
                </a:lnTo>
                <a:lnTo>
                  <a:pt x="50950" y="24936"/>
                </a:lnTo>
                <a:lnTo>
                  <a:pt x="38653" y="33450"/>
                </a:lnTo>
                <a:lnTo>
                  <a:pt x="31558" y="42909"/>
                </a:lnTo>
                <a:lnTo>
                  <a:pt x="14058" y="54733"/>
                </a:lnTo>
                <a:lnTo>
                  <a:pt x="17369" y="67030"/>
                </a:lnTo>
                <a:lnTo>
                  <a:pt x="15477" y="79800"/>
                </a:lnTo>
                <a:lnTo>
                  <a:pt x="3180" y="86422"/>
                </a:lnTo>
                <a:lnTo>
                  <a:pt x="12166" y="112908"/>
                </a:lnTo>
                <a:lnTo>
                  <a:pt x="14058" y="127097"/>
                </a:lnTo>
                <a:lnTo>
                  <a:pt x="9801" y="151691"/>
                </a:lnTo>
                <a:lnTo>
                  <a:pt x="12166" y="165407"/>
                </a:lnTo>
                <a:lnTo>
                  <a:pt x="9329" y="181961"/>
                </a:lnTo>
                <a:lnTo>
                  <a:pt x="11693" y="200879"/>
                </a:lnTo>
                <a:lnTo>
                  <a:pt x="1761" y="213176"/>
                </a:lnTo>
                <a:lnTo>
                  <a:pt x="17842" y="235406"/>
                </a:lnTo>
                <a:lnTo>
                  <a:pt x="18788" y="248176"/>
                </a:lnTo>
                <a:lnTo>
                  <a:pt x="28247" y="265203"/>
                </a:lnTo>
                <a:lnTo>
                  <a:pt x="40544" y="259527"/>
                </a:lnTo>
                <a:lnTo>
                  <a:pt x="60882" y="273243"/>
                </a:lnTo>
                <a:lnTo>
                  <a:pt x="72706" y="292161"/>
                </a:lnTo>
                <a:lnTo>
                  <a:pt x="114327" y="305405"/>
                </a:lnTo>
                <a:lnTo>
                  <a:pt x="128989" y="321958"/>
                </a:lnTo>
                <a:lnTo>
                  <a:pt x="147435" y="310607"/>
                </a:lnTo>
                <a:lnTo>
                  <a:pt x="172974" y="294053"/>
                </a:lnTo>
                <a:lnTo>
                  <a:pt x="278445" y="351755"/>
                </a:lnTo>
                <a:lnTo>
                  <a:pt x="384390" y="409457"/>
                </a:lnTo>
                <a:lnTo>
                  <a:pt x="384390" y="396687"/>
                </a:lnTo>
                <a:lnTo>
                  <a:pt x="414186" y="396687"/>
                </a:lnTo>
                <a:lnTo>
                  <a:pt x="411821" y="336620"/>
                </a:lnTo>
                <a:lnTo>
                  <a:pt x="407092" y="225946"/>
                </a:lnTo>
                <a:lnTo>
                  <a:pt x="400943" y="118584"/>
                </a:lnTo>
                <a:lnTo>
                  <a:pt x="391484" y="94462"/>
                </a:lnTo>
                <a:lnTo>
                  <a:pt x="397159" y="76017"/>
                </a:lnTo>
                <a:lnTo>
                  <a:pt x="391957" y="63247"/>
                </a:lnTo>
                <a:lnTo>
                  <a:pt x="400471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C8D96AD3-8EE6-4BD7-B684-F1D6CF781BAA}"/>
              </a:ext>
            </a:extLst>
          </p:cNvPr>
          <p:cNvSpPr/>
          <p:nvPr/>
        </p:nvSpPr>
        <p:spPr>
          <a:xfrm>
            <a:off x="4482235" y="5571854"/>
            <a:ext cx="139583" cy="117606"/>
          </a:xfrm>
          <a:custGeom>
            <a:avLst/>
            <a:gdLst>
              <a:gd name="connsiteX0" fmla="*/ 28720 w 61485"/>
              <a:gd name="connsiteY0" fmla="*/ 58990 h 61485"/>
              <a:gd name="connsiteX1" fmla="*/ 33922 w 61485"/>
              <a:gd name="connsiteY1" fmla="*/ 49531 h 61485"/>
              <a:gd name="connsiteX2" fmla="*/ 48585 w 61485"/>
              <a:gd name="connsiteY2" fmla="*/ 44801 h 61485"/>
              <a:gd name="connsiteX3" fmla="*/ 53787 w 61485"/>
              <a:gd name="connsiteY3" fmla="*/ 34869 h 61485"/>
              <a:gd name="connsiteX4" fmla="*/ 62774 w 61485"/>
              <a:gd name="connsiteY4" fmla="*/ 20207 h 61485"/>
              <a:gd name="connsiteX5" fmla="*/ 54733 w 61485"/>
              <a:gd name="connsiteY5" fmla="*/ 11220 h 61485"/>
              <a:gd name="connsiteX6" fmla="*/ 43855 w 61485"/>
              <a:gd name="connsiteY6" fmla="*/ 1761 h 61485"/>
              <a:gd name="connsiteX7" fmla="*/ 31558 w 61485"/>
              <a:gd name="connsiteY7" fmla="*/ 7910 h 61485"/>
              <a:gd name="connsiteX8" fmla="*/ 16896 w 61485"/>
              <a:gd name="connsiteY8" fmla="*/ 19734 h 61485"/>
              <a:gd name="connsiteX9" fmla="*/ 1761 w 61485"/>
              <a:gd name="connsiteY9" fmla="*/ 38652 h 61485"/>
              <a:gd name="connsiteX10" fmla="*/ 19261 w 61485"/>
              <a:gd name="connsiteY10" fmla="*/ 61827 h 61485"/>
              <a:gd name="connsiteX11" fmla="*/ 28720 w 61485"/>
              <a:gd name="connsiteY11" fmla="*/ 58990 h 6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85" h="61485">
                <a:moveTo>
                  <a:pt x="28720" y="58990"/>
                </a:moveTo>
                <a:lnTo>
                  <a:pt x="33922" y="49531"/>
                </a:lnTo>
                <a:lnTo>
                  <a:pt x="48585" y="44801"/>
                </a:lnTo>
                <a:lnTo>
                  <a:pt x="53787" y="34869"/>
                </a:lnTo>
                <a:lnTo>
                  <a:pt x="62774" y="20207"/>
                </a:lnTo>
                <a:lnTo>
                  <a:pt x="54733" y="11220"/>
                </a:lnTo>
                <a:lnTo>
                  <a:pt x="43855" y="1761"/>
                </a:lnTo>
                <a:lnTo>
                  <a:pt x="31558" y="7910"/>
                </a:lnTo>
                <a:lnTo>
                  <a:pt x="16896" y="19734"/>
                </a:lnTo>
                <a:lnTo>
                  <a:pt x="1761" y="38652"/>
                </a:lnTo>
                <a:lnTo>
                  <a:pt x="19261" y="61827"/>
                </a:lnTo>
                <a:lnTo>
                  <a:pt x="28720" y="5899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5D1FF474-8FB4-44C6-8DA2-22E5B284ADDA}"/>
              </a:ext>
            </a:extLst>
          </p:cNvPr>
          <p:cNvSpPr/>
          <p:nvPr/>
        </p:nvSpPr>
        <p:spPr>
          <a:xfrm>
            <a:off x="3970069" y="706546"/>
            <a:ext cx="289905" cy="135701"/>
          </a:xfrm>
          <a:custGeom>
            <a:avLst/>
            <a:gdLst>
              <a:gd name="connsiteX0" fmla="*/ 123313 w 127700"/>
              <a:gd name="connsiteY0" fmla="*/ 23518 h 70944"/>
              <a:gd name="connsiteX1" fmla="*/ 99665 w 127700"/>
              <a:gd name="connsiteY1" fmla="*/ 9802 h 70944"/>
              <a:gd name="connsiteX2" fmla="*/ 87841 w 127700"/>
              <a:gd name="connsiteY2" fmla="*/ 7910 h 70944"/>
              <a:gd name="connsiteX3" fmla="*/ 83584 w 127700"/>
              <a:gd name="connsiteY3" fmla="*/ 1761 h 70944"/>
              <a:gd name="connsiteX4" fmla="*/ 62774 w 127700"/>
              <a:gd name="connsiteY4" fmla="*/ 4599 h 70944"/>
              <a:gd name="connsiteX5" fmla="*/ 25409 w 127700"/>
              <a:gd name="connsiteY5" fmla="*/ 2707 h 70944"/>
              <a:gd name="connsiteX6" fmla="*/ 1761 w 127700"/>
              <a:gd name="connsiteY6" fmla="*/ 11693 h 70944"/>
              <a:gd name="connsiteX7" fmla="*/ 9802 w 127700"/>
              <a:gd name="connsiteY7" fmla="*/ 35342 h 70944"/>
              <a:gd name="connsiteX8" fmla="*/ 33450 w 127700"/>
              <a:gd name="connsiteY8" fmla="*/ 40544 h 70944"/>
              <a:gd name="connsiteX9" fmla="*/ 43855 w 127700"/>
              <a:gd name="connsiteY9" fmla="*/ 44801 h 70944"/>
              <a:gd name="connsiteX10" fmla="*/ 42909 w 127700"/>
              <a:gd name="connsiteY10" fmla="*/ 52841 h 70944"/>
              <a:gd name="connsiteX11" fmla="*/ 45747 w 127700"/>
              <a:gd name="connsiteY11" fmla="*/ 59936 h 70944"/>
              <a:gd name="connsiteX12" fmla="*/ 57571 w 127700"/>
              <a:gd name="connsiteY12" fmla="*/ 62774 h 70944"/>
              <a:gd name="connsiteX13" fmla="*/ 64193 w 127700"/>
              <a:gd name="connsiteY13" fmla="*/ 71760 h 70944"/>
              <a:gd name="connsiteX14" fmla="*/ 85949 w 127700"/>
              <a:gd name="connsiteY14" fmla="*/ 71760 h 70944"/>
              <a:gd name="connsiteX15" fmla="*/ 108652 w 127700"/>
              <a:gd name="connsiteY15" fmla="*/ 61355 h 70944"/>
              <a:gd name="connsiteX16" fmla="*/ 111016 w 127700"/>
              <a:gd name="connsiteY16" fmla="*/ 45274 h 70944"/>
              <a:gd name="connsiteX17" fmla="*/ 127570 w 127700"/>
              <a:gd name="connsiteY17" fmla="*/ 35815 h 70944"/>
              <a:gd name="connsiteX18" fmla="*/ 123313 w 127700"/>
              <a:gd name="connsiteY18" fmla="*/ 23518 h 7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7700" h="70944">
                <a:moveTo>
                  <a:pt x="123313" y="23518"/>
                </a:moveTo>
                <a:lnTo>
                  <a:pt x="99665" y="9802"/>
                </a:lnTo>
                <a:lnTo>
                  <a:pt x="87841" y="7910"/>
                </a:lnTo>
                <a:lnTo>
                  <a:pt x="83584" y="1761"/>
                </a:lnTo>
                <a:lnTo>
                  <a:pt x="62774" y="4599"/>
                </a:lnTo>
                <a:lnTo>
                  <a:pt x="25409" y="2707"/>
                </a:lnTo>
                <a:lnTo>
                  <a:pt x="1761" y="11693"/>
                </a:lnTo>
                <a:lnTo>
                  <a:pt x="9802" y="35342"/>
                </a:lnTo>
                <a:lnTo>
                  <a:pt x="33450" y="40544"/>
                </a:lnTo>
                <a:lnTo>
                  <a:pt x="43855" y="44801"/>
                </a:lnTo>
                <a:lnTo>
                  <a:pt x="42909" y="52841"/>
                </a:lnTo>
                <a:lnTo>
                  <a:pt x="45747" y="59936"/>
                </a:lnTo>
                <a:lnTo>
                  <a:pt x="57571" y="62774"/>
                </a:lnTo>
                <a:lnTo>
                  <a:pt x="64193" y="71760"/>
                </a:lnTo>
                <a:lnTo>
                  <a:pt x="85949" y="71760"/>
                </a:lnTo>
                <a:lnTo>
                  <a:pt x="108652" y="61355"/>
                </a:lnTo>
                <a:lnTo>
                  <a:pt x="111016" y="45274"/>
                </a:lnTo>
                <a:lnTo>
                  <a:pt x="127570" y="35815"/>
                </a:lnTo>
                <a:lnTo>
                  <a:pt x="123313" y="235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ABE8FE8D-B26E-44B9-A044-E6C4596DA824}"/>
              </a:ext>
            </a:extLst>
          </p:cNvPr>
          <p:cNvSpPr/>
          <p:nvPr/>
        </p:nvSpPr>
        <p:spPr>
          <a:xfrm>
            <a:off x="3216315" y="1049415"/>
            <a:ext cx="32212" cy="36187"/>
          </a:xfrm>
          <a:custGeom>
            <a:avLst/>
            <a:gdLst>
              <a:gd name="connsiteX0" fmla="*/ 13585 w 14188"/>
              <a:gd name="connsiteY0" fmla="*/ 21153 h 18918"/>
              <a:gd name="connsiteX1" fmla="*/ 14531 w 14188"/>
              <a:gd name="connsiteY1" fmla="*/ 8383 h 18918"/>
              <a:gd name="connsiteX2" fmla="*/ 9802 w 14188"/>
              <a:gd name="connsiteY2" fmla="*/ 1761 h 18918"/>
              <a:gd name="connsiteX3" fmla="*/ 3653 w 14188"/>
              <a:gd name="connsiteY3" fmla="*/ 2707 h 18918"/>
              <a:gd name="connsiteX4" fmla="*/ 1761 w 14188"/>
              <a:gd name="connsiteY4" fmla="*/ 19261 h 18918"/>
              <a:gd name="connsiteX5" fmla="*/ 6964 w 14188"/>
              <a:gd name="connsiteY5" fmla="*/ 21626 h 18918"/>
              <a:gd name="connsiteX6" fmla="*/ 13585 w 14188"/>
              <a:gd name="connsiteY6" fmla="*/ 21153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88" h="18918">
                <a:moveTo>
                  <a:pt x="13585" y="21153"/>
                </a:moveTo>
                <a:lnTo>
                  <a:pt x="14531" y="8383"/>
                </a:lnTo>
                <a:lnTo>
                  <a:pt x="9802" y="1761"/>
                </a:lnTo>
                <a:lnTo>
                  <a:pt x="3653" y="2707"/>
                </a:lnTo>
                <a:lnTo>
                  <a:pt x="1761" y="19261"/>
                </a:lnTo>
                <a:lnTo>
                  <a:pt x="6964" y="21626"/>
                </a:lnTo>
                <a:lnTo>
                  <a:pt x="13585" y="2115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3FE6FDC-F29F-4C44-9DA8-35B83146514D}"/>
              </a:ext>
            </a:extLst>
          </p:cNvPr>
          <p:cNvSpPr/>
          <p:nvPr/>
        </p:nvSpPr>
        <p:spPr>
          <a:xfrm>
            <a:off x="3964699" y="621506"/>
            <a:ext cx="365066" cy="126654"/>
          </a:xfrm>
          <a:custGeom>
            <a:avLst/>
            <a:gdLst>
              <a:gd name="connsiteX0" fmla="*/ 133718 w 160807"/>
              <a:gd name="connsiteY0" fmla="*/ 15477 h 66215"/>
              <a:gd name="connsiteX1" fmla="*/ 115746 w 160807"/>
              <a:gd name="connsiteY1" fmla="*/ 15477 h 66215"/>
              <a:gd name="connsiteX2" fmla="*/ 94936 w 160807"/>
              <a:gd name="connsiteY2" fmla="*/ 5072 h 66215"/>
              <a:gd name="connsiteX3" fmla="*/ 85003 w 160807"/>
              <a:gd name="connsiteY3" fmla="*/ 1761 h 66215"/>
              <a:gd name="connsiteX4" fmla="*/ 67503 w 160807"/>
              <a:gd name="connsiteY4" fmla="*/ 6491 h 66215"/>
              <a:gd name="connsiteX5" fmla="*/ 66558 w 160807"/>
              <a:gd name="connsiteY5" fmla="*/ 28247 h 66215"/>
              <a:gd name="connsiteX6" fmla="*/ 49531 w 160807"/>
              <a:gd name="connsiteY6" fmla="*/ 28720 h 66215"/>
              <a:gd name="connsiteX7" fmla="*/ 28721 w 160807"/>
              <a:gd name="connsiteY7" fmla="*/ 7437 h 66215"/>
              <a:gd name="connsiteX8" fmla="*/ 9802 w 160807"/>
              <a:gd name="connsiteY8" fmla="*/ 17369 h 66215"/>
              <a:gd name="connsiteX9" fmla="*/ 1761 w 160807"/>
              <a:gd name="connsiteY9" fmla="*/ 34869 h 66215"/>
              <a:gd name="connsiteX10" fmla="*/ 4126 w 160807"/>
              <a:gd name="connsiteY10" fmla="*/ 56152 h 66215"/>
              <a:gd name="connsiteX11" fmla="*/ 27774 w 160807"/>
              <a:gd name="connsiteY11" fmla="*/ 47166 h 66215"/>
              <a:gd name="connsiteX12" fmla="*/ 65139 w 160807"/>
              <a:gd name="connsiteY12" fmla="*/ 49058 h 66215"/>
              <a:gd name="connsiteX13" fmla="*/ 85949 w 160807"/>
              <a:gd name="connsiteY13" fmla="*/ 46220 h 66215"/>
              <a:gd name="connsiteX14" fmla="*/ 90206 w 160807"/>
              <a:gd name="connsiteY14" fmla="*/ 52368 h 66215"/>
              <a:gd name="connsiteX15" fmla="*/ 102030 w 160807"/>
              <a:gd name="connsiteY15" fmla="*/ 54260 h 66215"/>
              <a:gd name="connsiteX16" fmla="*/ 125678 w 160807"/>
              <a:gd name="connsiteY16" fmla="*/ 67976 h 66215"/>
              <a:gd name="connsiteX17" fmla="*/ 137975 w 160807"/>
              <a:gd name="connsiteY17" fmla="*/ 63247 h 66215"/>
              <a:gd name="connsiteX18" fmla="*/ 159731 w 160807"/>
              <a:gd name="connsiteY18" fmla="*/ 52368 h 66215"/>
              <a:gd name="connsiteX19" fmla="*/ 149799 w 160807"/>
              <a:gd name="connsiteY19" fmla="*/ 35342 h 66215"/>
              <a:gd name="connsiteX20" fmla="*/ 145070 w 160807"/>
              <a:gd name="connsiteY20" fmla="*/ 22099 h 66215"/>
              <a:gd name="connsiteX21" fmla="*/ 133718 w 160807"/>
              <a:gd name="connsiteY21" fmla="*/ 15477 h 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807" h="66215">
                <a:moveTo>
                  <a:pt x="133718" y="15477"/>
                </a:moveTo>
                <a:lnTo>
                  <a:pt x="115746" y="15477"/>
                </a:lnTo>
                <a:lnTo>
                  <a:pt x="94936" y="5072"/>
                </a:lnTo>
                <a:lnTo>
                  <a:pt x="85003" y="1761"/>
                </a:lnTo>
                <a:lnTo>
                  <a:pt x="67503" y="6491"/>
                </a:lnTo>
                <a:lnTo>
                  <a:pt x="66558" y="28247"/>
                </a:lnTo>
                <a:lnTo>
                  <a:pt x="49531" y="28720"/>
                </a:lnTo>
                <a:lnTo>
                  <a:pt x="28721" y="7437"/>
                </a:lnTo>
                <a:lnTo>
                  <a:pt x="9802" y="17369"/>
                </a:lnTo>
                <a:lnTo>
                  <a:pt x="1761" y="34869"/>
                </a:lnTo>
                <a:lnTo>
                  <a:pt x="4126" y="56152"/>
                </a:lnTo>
                <a:lnTo>
                  <a:pt x="27774" y="47166"/>
                </a:lnTo>
                <a:lnTo>
                  <a:pt x="65139" y="49058"/>
                </a:lnTo>
                <a:lnTo>
                  <a:pt x="85949" y="46220"/>
                </a:lnTo>
                <a:lnTo>
                  <a:pt x="90206" y="52368"/>
                </a:lnTo>
                <a:lnTo>
                  <a:pt x="102030" y="54260"/>
                </a:lnTo>
                <a:lnTo>
                  <a:pt x="125678" y="67976"/>
                </a:lnTo>
                <a:lnTo>
                  <a:pt x="137975" y="63247"/>
                </a:lnTo>
                <a:lnTo>
                  <a:pt x="159731" y="52368"/>
                </a:lnTo>
                <a:lnTo>
                  <a:pt x="149799" y="35342"/>
                </a:lnTo>
                <a:lnTo>
                  <a:pt x="145070" y="22099"/>
                </a:lnTo>
                <a:lnTo>
                  <a:pt x="133718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B164B532-9BE1-4426-9512-9099A57F0A43}"/>
              </a:ext>
            </a:extLst>
          </p:cNvPr>
          <p:cNvSpPr/>
          <p:nvPr/>
        </p:nvSpPr>
        <p:spPr>
          <a:xfrm>
            <a:off x="1911740" y="1864522"/>
            <a:ext cx="944877" cy="832295"/>
          </a:xfrm>
          <a:custGeom>
            <a:avLst/>
            <a:gdLst>
              <a:gd name="connsiteX0" fmla="*/ 390538 w 416208"/>
              <a:gd name="connsiteY0" fmla="*/ 19734 h 435127"/>
              <a:gd name="connsiteX1" fmla="*/ 379660 w 416208"/>
              <a:gd name="connsiteY1" fmla="*/ 19261 h 435127"/>
              <a:gd name="connsiteX2" fmla="*/ 353647 w 416208"/>
              <a:gd name="connsiteY2" fmla="*/ 12639 h 435127"/>
              <a:gd name="connsiteX3" fmla="*/ 329999 w 416208"/>
              <a:gd name="connsiteY3" fmla="*/ 14531 h 435127"/>
              <a:gd name="connsiteX4" fmla="*/ 315337 w 416208"/>
              <a:gd name="connsiteY4" fmla="*/ 1761 h 435127"/>
              <a:gd name="connsiteX5" fmla="*/ 296891 w 416208"/>
              <a:gd name="connsiteY5" fmla="*/ 1761 h 435127"/>
              <a:gd name="connsiteX6" fmla="*/ 288378 w 416208"/>
              <a:gd name="connsiteY6" fmla="*/ 20207 h 435127"/>
              <a:gd name="connsiteX7" fmla="*/ 270878 w 416208"/>
              <a:gd name="connsiteY7" fmla="*/ 51895 h 435127"/>
              <a:gd name="connsiteX8" fmla="*/ 251960 w 416208"/>
              <a:gd name="connsiteY8" fmla="*/ 64192 h 435127"/>
              <a:gd name="connsiteX9" fmla="*/ 226419 w 416208"/>
              <a:gd name="connsiteY9" fmla="*/ 77909 h 435127"/>
              <a:gd name="connsiteX10" fmla="*/ 209866 w 416208"/>
              <a:gd name="connsiteY10" fmla="*/ 98246 h 435127"/>
              <a:gd name="connsiteX11" fmla="*/ 205609 w 416208"/>
              <a:gd name="connsiteY11" fmla="*/ 114327 h 435127"/>
              <a:gd name="connsiteX12" fmla="*/ 195677 w 416208"/>
              <a:gd name="connsiteY12" fmla="*/ 139867 h 435127"/>
              <a:gd name="connsiteX13" fmla="*/ 200879 w 416208"/>
              <a:gd name="connsiteY13" fmla="*/ 177231 h 435127"/>
              <a:gd name="connsiteX14" fmla="*/ 178650 w 416208"/>
              <a:gd name="connsiteY14" fmla="*/ 202298 h 435127"/>
              <a:gd name="connsiteX15" fmla="*/ 165880 w 416208"/>
              <a:gd name="connsiteY15" fmla="*/ 210339 h 435127"/>
              <a:gd name="connsiteX16" fmla="*/ 145069 w 416208"/>
              <a:gd name="connsiteY16" fmla="*/ 231149 h 435127"/>
              <a:gd name="connsiteX17" fmla="*/ 120948 w 416208"/>
              <a:gd name="connsiteY17" fmla="*/ 234460 h 435127"/>
              <a:gd name="connsiteX18" fmla="*/ 107705 w 416208"/>
              <a:gd name="connsiteY18" fmla="*/ 245811 h 435127"/>
              <a:gd name="connsiteX19" fmla="*/ 107232 w 416208"/>
              <a:gd name="connsiteY19" fmla="*/ 246284 h 435127"/>
              <a:gd name="connsiteX20" fmla="*/ 90206 w 416208"/>
              <a:gd name="connsiteY20" fmla="*/ 277026 h 435127"/>
              <a:gd name="connsiteX21" fmla="*/ 72706 w 416208"/>
              <a:gd name="connsiteY21" fmla="*/ 287905 h 435127"/>
              <a:gd name="connsiteX22" fmla="*/ 62774 w 416208"/>
              <a:gd name="connsiteY22" fmla="*/ 306823 h 435127"/>
              <a:gd name="connsiteX23" fmla="*/ 61828 w 416208"/>
              <a:gd name="connsiteY23" fmla="*/ 322431 h 435127"/>
              <a:gd name="connsiteX24" fmla="*/ 54260 w 416208"/>
              <a:gd name="connsiteY24" fmla="*/ 340404 h 435127"/>
              <a:gd name="connsiteX25" fmla="*/ 45274 w 416208"/>
              <a:gd name="connsiteY25" fmla="*/ 345133 h 435127"/>
              <a:gd name="connsiteX26" fmla="*/ 30612 w 416208"/>
              <a:gd name="connsiteY26" fmla="*/ 364052 h 435127"/>
              <a:gd name="connsiteX27" fmla="*/ 21153 w 416208"/>
              <a:gd name="connsiteY27" fmla="*/ 385335 h 435127"/>
              <a:gd name="connsiteX28" fmla="*/ 22572 w 416208"/>
              <a:gd name="connsiteY28" fmla="*/ 395741 h 435127"/>
              <a:gd name="connsiteX29" fmla="*/ 13585 w 416208"/>
              <a:gd name="connsiteY29" fmla="*/ 411349 h 435127"/>
              <a:gd name="connsiteX30" fmla="*/ 3180 w 416208"/>
              <a:gd name="connsiteY30" fmla="*/ 419389 h 435127"/>
              <a:gd name="connsiteX31" fmla="*/ 1761 w 416208"/>
              <a:gd name="connsiteY31" fmla="*/ 433578 h 435127"/>
              <a:gd name="connsiteX32" fmla="*/ 2234 w 416208"/>
              <a:gd name="connsiteY32" fmla="*/ 433578 h 435127"/>
              <a:gd name="connsiteX33" fmla="*/ 60882 w 416208"/>
              <a:gd name="connsiteY33" fmla="*/ 431213 h 435127"/>
              <a:gd name="connsiteX34" fmla="*/ 64193 w 416208"/>
              <a:gd name="connsiteY34" fmla="*/ 420335 h 435127"/>
              <a:gd name="connsiteX35" fmla="*/ 75071 w 416208"/>
              <a:gd name="connsiteY35" fmla="*/ 406619 h 435127"/>
              <a:gd name="connsiteX36" fmla="*/ 84530 w 416208"/>
              <a:gd name="connsiteY36" fmla="*/ 364998 h 435127"/>
              <a:gd name="connsiteX37" fmla="*/ 121421 w 416208"/>
              <a:gd name="connsiteY37" fmla="*/ 332836 h 435127"/>
              <a:gd name="connsiteX38" fmla="*/ 134664 w 416208"/>
              <a:gd name="connsiteY38" fmla="*/ 294526 h 435127"/>
              <a:gd name="connsiteX39" fmla="*/ 142705 w 416208"/>
              <a:gd name="connsiteY39" fmla="*/ 292634 h 435127"/>
              <a:gd name="connsiteX40" fmla="*/ 151691 w 416208"/>
              <a:gd name="connsiteY40" fmla="*/ 268986 h 435127"/>
              <a:gd name="connsiteX41" fmla="*/ 173447 w 416208"/>
              <a:gd name="connsiteY41" fmla="*/ 265675 h 435127"/>
              <a:gd name="connsiteX42" fmla="*/ 182434 w 416208"/>
              <a:gd name="connsiteY42" fmla="*/ 269932 h 435127"/>
              <a:gd name="connsiteX43" fmla="*/ 194258 w 416208"/>
              <a:gd name="connsiteY43" fmla="*/ 269932 h 435127"/>
              <a:gd name="connsiteX44" fmla="*/ 202771 w 416208"/>
              <a:gd name="connsiteY44" fmla="*/ 262838 h 435127"/>
              <a:gd name="connsiteX45" fmla="*/ 218852 w 416208"/>
              <a:gd name="connsiteY45" fmla="*/ 261892 h 435127"/>
              <a:gd name="connsiteX46" fmla="*/ 218379 w 416208"/>
              <a:gd name="connsiteY46" fmla="*/ 245811 h 435127"/>
              <a:gd name="connsiteX47" fmla="*/ 218379 w 416208"/>
              <a:gd name="connsiteY47" fmla="*/ 245811 h 435127"/>
              <a:gd name="connsiteX48" fmla="*/ 222163 w 416208"/>
              <a:gd name="connsiteY48" fmla="*/ 245811 h 435127"/>
              <a:gd name="connsiteX49" fmla="*/ 222636 w 416208"/>
              <a:gd name="connsiteY49" fmla="*/ 210339 h 435127"/>
              <a:gd name="connsiteX50" fmla="*/ 264729 w 416208"/>
              <a:gd name="connsiteY50" fmla="*/ 188109 h 435127"/>
              <a:gd name="connsiteX51" fmla="*/ 290270 w 416208"/>
              <a:gd name="connsiteY51" fmla="*/ 183380 h 435127"/>
              <a:gd name="connsiteX52" fmla="*/ 311080 w 416208"/>
              <a:gd name="connsiteY52" fmla="*/ 175339 h 435127"/>
              <a:gd name="connsiteX53" fmla="*/ 321012 w 416208"/>
              <a:gd name="connsiteY53" fmla="*/ 160204 h 435127"/>
              <a:gd name="connsiteX54" fmla="*/ 350809 w 416208"/>
              <a:gd name="connsiteY54" fmla="*/ 148380 h 435127"/>
              <a:gd name="connsiteX55" fmla="*/ 352228 w 416208"/>
              <a:gd name="connsiteY55" fmla="*/ 126151 h 435127"/>
              <a:gd name="connsiteX56" fmla="*/ 366890 w 416208"/>
              <a:gd name="connsiteY56" fmla="*/ 123786 h 435127"/>
              <a:gd name="connsiteX57" fmla="*/ 378714 w 416208"/>
              <a:gd name="connsiteY57" fmla="*/ 112435 h 435127"/>
              <a:gd name="connsiteX58" fmla="*/ 411822 w 416208"/>
              <a:gd name="connsiteY58" fmla="*/ 107705 h 435127"/>
              <a:gd name="connsiteX59" fmla="*/ 416551 w 416208"/>
              <a:gd name="connsiteY59" fmla="*/ 95881 h 435127"/>
              <a:gd name="connsiteX60" fmla="*/ 409930 w 416208"/>
              <a:gd name="connsiteY60" fmla="*/ 89260 h 435127"/>
              <a:gd name="connsiteX61" fmla="*/ 401416 w 416208"/>
              <a:gd name="connsiteY61" fmla="*/ 57571 h 435127"/>
              <a:gd name="connsiteX62" fmla="*/ 399997 w 416208"/>
              <a:gd name="connsiteY62" fmla="*/ 39125 h 435127"/>
              <a:gd name="connsiteX63" fmla="*/ 390538 w 416208"/>
              <a:gd name="connsiteY63" fmla="*/ 19734 h 43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16208" h="435127">
                <a:moveTo>
                  <a:pt x="390538" y="19734"/>
                </a:moveTo>
                <a:lnTo>
                  <a:pt x="379660" y="19261"/>
                </a:lnTo>
                <a:lnTo>
                  <a:pt x="353647" y="12639"/>
                </a:lnTo>
                <a:lnTo>
                  <a:pt x="329999" y="14531"/>
                </a:lnTo>
                <a:lnTo>
                  <a:pt x="315337" y="1761"/>
                </a:lnTo>
                <a:lnTo>
                  <a:pt x="296891" y="1761"/>
                </a:lnTo>
                <a:lnTo>
                  <a:pt x="288378" y="20207"/>
                </a:lnTo>
                <a:lnTo>
                  <a:pt x="270878" y="51895"/>
                </a:lnTo>
                <a:lnTo>
                  <a:pt x="251960" y="64192"/>
                </a:lnTo>
                <a:lnTo>
                  <a:pt x="226419" y="77909"/>
                </a:lnTo>
                <a:lnTo>
                  <a:pt x="209866" y="98246"/>
                </a:lnTo>
                <a:lnTo>
                  <a:pt x="205609" y="114327"/>
                </a:lnTo>
                <a:lnTo>
                  <a:pt x="195677" y="139867"/>
                </a:lnTo>
                <a:lnTo>
                  <a:pt x="200879" y="177231"/>
                </a:lnTo>
                <a:lnTo>
                  <a:pt x="178650" y="202298"/>
                </a:lnTo>
                <a:lnTo>
                  <a:pt x="165880" y="210339"/>
                </a:lnTo>
                <a:lnTo>
                  <a:pt x="145069" y="231149"/>
                </a:lnTo>
                <a:lnTo>
                  <a:pt x="120948" y="234460"/>
                </a:lnTo>
                <a:lnTo>
                  <a:pt x="107705" y="245811"/>
                </a:lnTo>
                <a:lnTo>
                  <a:pt x="107232" y="246284"/>
                </a:lnTo>
                <a:lnTo>
                  <a:pt x="90206" y="277026"/>
                </a:lnTo>
                <a:lnTo>
                  <a:pt x="72706" y="287905"/>
                </a:lnTo>
                <a:lnTo>
                  <a:pt x="62774" y="306823"/>
                </a:lnTo>
                <a:lnTo>
                  <a:pt x="61828" y="322431"/>
                </a:lnTo>
                <a:lnTo>
                  <a:pt x="54260" y="340404"/>
                </a:lnTo>
                <a:lnTo>
                  <a:pt x="45274" y="345133"/>
                </a:lnTo>
                <a:lnTo>
                  <a:pt x="30612" y="364052"/>
                </a:lnTo>
                <a:lnTo>
                  <a:pt x="21153" y="385335"/>
                </a:lnTo>
                <a:lnTo>
                  <a:pt x="22572" y="395741"/>
                </a:lnTo>
                <a:lnTo>
                  <a:pt x="13585" y="411349"/>
                </a:lnTo>
                <a:lnTo>
                  <a:pt x="3180" y="419389"/>
                </a:lnTo>
                <a:lnTo>
                  <a:pt x="1761" y="433578"/>
                </a:lnTo>
                <a:lnTo>
                  <a:pt x="2234" y="433578"/>
                </a:lnTo>
                <a:lnTo>
                  <a:pt x="60882" y="431213"/>
                </a:lnTo>
                <a:lnTo>
                  <a:pt x="64193" y="420335"/>
                </a:lnTo>
                <a:lnTo>
                  <a:pt x="75071" y="406619"/>
                </a:lnTo>
                <a:lnTo>
                  <a:pt x="84530" y="364998"/>
                </a:lnTo>
                <a:lnTo>
                  <a:pt x="121421" y="332836"/>
                </a:lnTo>
                <a:lnTo>
                  <a:pt x="134664" y="294526"/>
                </a:lnTo>
                <a:lnTo>
                  <a:pt x="142705" y="292634"/>
                </a:lnTo>
                <a:lnTo>
                  <a:pt x="151691" y="268986"/>
                </a:lnTo>
                <a:lnTo>
                  <a:pt x="173447" y="265675"/>
                </a:lnTo>
                <a:lnTo>
                  <a:pt x="182434" y="269932"/>
                </a:lnTo>
                <a:lnTo>
                  <a:pt x="194258" y="269932"/>
                </a:lnTo>
                <a:lnTo>
                  <a:pt x="202771" y="262838"/>
                </a:lnTo>
                <a:lnTo>
                  <a:pt x="218852" y="261892"/>
                </a:lnTo>
                <a:lnTo>
                  <a:pt x="218379" y="245811"/>
                </a:lnTo>
                <a:lnTo>
                  <a:pt x="218379" y="245811"/>
                </a:lnTo>
                <a:lnTo>
                  <a:pt x="222163" y="245811"/>
                </a:lnTo>
                <a:lnTo>
                  <a:pt x="222636" y="210339"/>
                </a:lnTo>
                <a:lnTo>
                  <a:pt x="264729" y="188109"/>
                </a:lnTo>
                <a:lnTo>
                  <a:pt x="290270" y="183380"/>
                </a:lnTo>
                <a:lnTo>
                  <a:pt x="311080" y="175339"/>
                </a:lnTo>
                <a:lnTo>
                  <a:pt x="321012" y="160204"/>
                </a:lnTo>
                <a:lnTo>
                  <a:pt x="350809" y="148380"/>
                </a:lnTo>
                <a:lnTo>
                  <a:pt x="352228" y="126151"/>
                </a:lnTo>
                <a:lnTo>
                  <a:pt x="366890" y="123786"/>
                </a:lnTo>
                <a:lnTo>
                  <a:pt x="378714" y="112435"/>
                </a:lnTo>
                <a:lnTo>
                  <a:pt x="411822" y="107705"/>
                </a:lnTo>
                <a:lnTo>
                  <a:pt x="416551" y="95881"/>
                </a:lnTo>
                <a:lnTo>
                  <a:pt x="409930" y="89260"/>
                </a:lnTo>
                <a:lnTo>
                  <a:pt x="401416" y="57571"/>
                </a:lnTo>
                <a:lnTo>
                  <a:pt x="399997" y="39125"/>
                </a:lnTo>
                <a:lnTo>
                  <a:pt x="390538" y="197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1C33C12F-7EAD-432A-A337-DF9224E16F22}"/>
              </a:ext>
            </a:extLst>
          </p:cNvPr>
          <p:cNvSpPr/>
          <p:nvPr/>
        </p:nvSpPr>
        <p:spPr>
          <a:xfrm>
            <a:off x="4328692" y="1142596"/>
            <a:ext cx="204007" cy="171886"/>
          </a:xfrm>
          <a:custGeom>
            <a:avLst/>
            <a:gdLst>
              <a:gd name="connsiteX0" fmla="*/ 50950 w 89863"/>
              <a:gd name="connsiteY0" fmla="*/ 89260 h 89863"/>
              <a:gd name="connsiteX1" fmla="*/ 56625 w 89863"/>
              <a:gd name="connsiteY1" fmla="*/ 85949 h 89863"/>
              <a:gd name="connsiteX2" fmla="*/ 58990 w 89863"/>
              <a:gd name="connsiteY2" fmla="*/ 76017 h 89863"/>
              <a:gd name="connsiteX3" fmla="*/ 64193 w 89863"/>
              <a:gd name="connsiteY3" fmla="*/ 66557 h 89863"/>
              <a:gd name="connsiteX4" fmla="*/ 61828 w 89863"/>
              <a:gd name="connsiteY4" fmla="*/ 61355 h 89863"/>
              <a:gd name="connsiteX5" fmla="*/ 66558 w 89863"/>
              <a:gd name="connsiteY5" fmla="*/ 58990 h 89863"/>
              <a:gd name="connsiteX6" fmla="*/ 69395 w 89863"/>
              <a:gd name="connsiteY6" fmla="*/ 63247 h 89863"/>
              <a:gd name="connsiteX7" fmla="*/ 83584 w 89863"/>
              <a:gd name="connsiteY7" fmla="*/ 64193 h 89863"/>
              <a:gd name="connsiteX8" fmla="*/ 89260 w 89863"/>
              <a:gd name="connsiteY8" fmla="*/ 61828 h 89863"/>
              <a:gd name="connsiteX9" fmla="*/ 84530 w 89863"/>
              <a:gd name="connsiteY9" fmla="*/ 58990 h 89863"/>
              <a:gd name="connsiteX10" fmla="*/ 85476 w 89863"/>
              <a:gd name="connsiteY10" fmla="*/ 54260 h 89863"/>
              <a:gd name="connsiteX11" fmla="*/ 76017 w 89863"/>
              <a:gd name="connsiteY11" fmla="*/ 47166 h 89863"/>
              <a:gd name="connsiteX12" fmla="*/ 70814 w 89863"/>
              <a:gd name="connsiteY12" fmla="*/ 34869 h 89863"/>
              <a:gd name="connsiteX13" fmla="*/ 61828 w 89863"/>
              <a:gd name="connsiteY13" fmla="*/ 29666 h 89863"/>
              <a:gd name="connsiteX14" fmla="*/ 61828 w 89863"/>
              <a:gd name="connsiteY14" fmla="*/ 19734 h 89863"/>
              <a:gd name="connsiteX15" fmla="*/ 50004 w 89863"/>
              <a:gd name="connsiteY15" fmla="*/ 12166 h 89863"/>
              <a:gd name="connsiteX16" fmla="*/ 40545 w 89863"/>
              <a:gd name="connsiteY16" fmla="*/ 10748 h 89863"/>
              <a:gd name="connsiteX17" fmla="*/ 22099 w 89863"/>
              <a:gd name="connsiteY17" fmla="*/ 1761 h 89863"/>
              <a:gd name="connsiteX18" fmla="*/ 6964 w 89863"/>
              <a:gd name="connsiteY18" fmla="*/ 4599 h 89863"/>
              <a:gd name="connsiteX19" fmla="*/ 1761 w 89863"/>
              <a:gd name="connsiteY19" fmla="*/ 8856 h 89863"/>
              <a:gd name="connsiteX20" fmla="*/ 9329 w 89863"/>
              <a:gd name="connsiteY20" fmla="*/ 11693 h 89863"/>
              <a:gd name="connsiteX21" fmla="*/ 17842 w 89863"/>
              <a:gd name="connsiteY21" fmla="*/ 20680 h 89863"/>
              <a:gd name="connsiteX22" fmla="*/ 26829 w 89863"/>
              <a:gd name="connsiteY22" fmla="*/ 32977 h 89863"/>
              <a:gd name="connsiteX23" fmla="*/ 42909 w 89863"/>
              <a:gd name="connsiteY23" fmla="*/ 50477 h 89863"/>
              <a:gd name="connsiteX24" fmla="*/ 45747 w 89863"/>
              <a:gd name="connsiteY24" fmla="*/ 63247 h 89863"/>
              <a:gd name="connsiteX25" fmla="*/ 44801 w 89863"/>
              <a:gd name="connsiteY25" fmla="*/ 76017 h 89863"/>
              <a:gd name="connsiteX26" fmla="*/ 50950 w 89863"/>
              <a:gd name="connsiteY26" fmla="*/ 89260 h 8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9863" h="89863">
                <a:moveTo>
                  <a:pt x="50950" y="89260"/>
                </a:moveTo>
                <a:lnTo>
                  <a:pt x="56625" y="85949"/>
                </a:lnTo>
                <a:lnTo>
                  <a:pt x="58990" y="76017"/>
                </a:lnTo>
                <a:lnTo>
                  <a:pt x="64193" y="66557"/>
                </a:lnTo>
                <a:lnTo>
                  <a:pt x="61828" y="61355"/>
                </a:lnTo>
                <a:lnTo>
                  <a:pt x="66558" y="58990"/>
                </a:lnTo>
                <a:lnTo>
                  <a:pt x="69395" y="63247"/>
                </a:lnTo>
                <a:lnTo>
                  <a:pt x="83584" y="64193"/>
                </a:lnTo>
                <a:lnTo>
                  <a:pt x="89260" y="61828"/>
                </a:lnTo>
                <a:lnTo>
                  <a:pt x="84530" y="58990"/>
                </a:lnTo>
                <a:lnTo>
                  <a:pt x="85476" y="54260"/>
                </a:lnTo>
                <a:lnTo>
                  <a:pt x="76017" y="47166"/>
                </a:lnTo>
                <a:lnTo>
                  <a:pt x="70814" y="34869"/>
                </a:lnTo>
                <a:lnTo>
                  <a:pt x="61828" y="29666"/>
                </a:lnTo>
                <a:lnTo>
                  <a:pt x="61828" y="19734"/>
                </a:lnTo>
                <a:lnTo>
                  <a:pt x="50004" y="12166"/>
                </a:lnTo>
                <a:lnTo>
                  <a:pt x="40545" y="10748"/>
                </a:lnTo>
                <a:lnTo>
                  <a:pt x="22099" y="1761"/>
                </a:lnTo>
                <a:lnTo>
                  <a:pt x="6964" y="4599"/>
                </a:lnTo>
                <a:lnTo>
                  <a:pt x="1761" y="8856"/>
                </a:lnTo>
                <a:lnTo>
                  <a:pt x="9329" y="11693"/>
                </a:lnTo>
                <a:lnTo>
                  <a:pt x="17842" y="20680"/>
                </a:lnTo>
                <a:lnTo>
                  <a:pt x="26829" y="32977"/>
                </a:lnTo>
                <a:lnTo>
                  <a:pt x="42909" y="50477"/>
                </a:lnTo>
                <a:lnTo>
                  <a:pt x="45747" y="63247"/>
                </a:lnTo>
                <a:lnTo>
                  <a:pt x="44801" y="76017"/>
                </a:lnTo>
                <a:lnTo>
                  <a:pt x="50950" y="8926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137DAC17-8C22-4AA5-B159-2C518A59538B}"/>
              </a:ext>
            </a:extLst>
          </p:cNvPr>
          <p:cNvSpPr/>
          <p:nvPr/>
        </p:nvSpPr>
        <p:spPr>
          <a:xfrm>
            <a:off x="5472207" y="4616524"/>
            <a:ext cx="461703" cy="787061"/>
          </a:xfrm>
          <a:custGeom>
            <a:avLst/>
            <a:gdLst>
              <a:gd name="connsiteX0" fmla="*/ 196150 w 203374"/>
              <a:gd name="connsiteY0" fmla="*/ 47166 h 411479"/>
              <a:gd name="connsiteX1" fmla="*/ 190947 w 203374"/>
              <a:gd name="connsiteY1" fmla="*/ 27301 h 411479"/>
              <a:gd name="connsiteX2" fmla="*/ 184325 w 203374"/>
              <a:gd name="connsiteY2" fmla="*/ 14531 h 411479"/>
              <a:gd name="connsiteX3" fmla="*/ 175812 w 203374"/>
              <a:gd name="connsiteY3" fmla="*/ 1761 h 411479"/>
              <a:gd name="connsiteX4" fmla="*/ 166353 w 203374"/>
              <a:gd name="connsiteY4" fmla="*/ 15004 h 411479"/>
              <a:gd name="connsiteX5" fmla="*/ 164934 w 203374"/>
              <a:gd name="connsiteY5" fmla="*/ 32977 h 411479"/>
              <a:gd name="connsiteX6" fmla="*/ 149326 w 203374"/>
              <a:gd name="connsiteY6" fmla="*/ 54260 h 411479"/>
              <a:gd name="connsiteX7" fmla="*/ 138448 w 203374"/>
              <a:gd name="connsiteY7" fmla="*/ 50476 h 411479"/>
              <a:gd name="connsiteX8" fmla="*/ 141286 w 203374"/>
              <a:gd name="connsiteY8" fmla="*/ 63247 h 411479"/>
              <a:gd name="connsiteX9" fmla="*/ 132773 w 203374"/>
              <a:gd name="connsiteY9" fmla="*/ 78382 h 411479"/>
              <a:gd name="connsiteX10" fmla="*/ 110070 w 203374"/>
              <a:gd name="connsiteY10" fmla="*/ 96827 h 411479"/>
              <a:gd name="connsiteX11" fmla="*/ 93989 w 203374"/>
              <a:gd name="connsiteY11" fmla="*/ 114327 h 411479"/>
              <a:gd name="connsiteX12" fmla="*/ 82638 w 203374"/>
              <a:gd name="connsiteY12" fmla="*/ 114327 h 411479"/>
              <a:gd name="connsiteX13" fmla="*/ 72233 w 203374"/>
              <a:gd name="connsiteY13" fmla="*/ 120002 h 411479"/>
              <a:gd name="connsiteX14" fmla="*/ 57571 w 203374"/>
              <a:gd name="connsiteY14" fmla="*/ 126151 h 411479"/>
              <a:gd name="connsiteX15" fmla="*/ 44328 w 203374"/>
              <a:gd name="connsiteY15" fmla="*/ 127097 h 411479"/>
              <a:gd name="connsiteX16" fmla="*/ 39598 w 203374"/>
              <a:gd name="connsiteY16" fmla="*/ 146489 h 411479"/>
              <a:gd name="connsiteX17" fmla="*/ 29193 w 203374"/>
              <a:gd name="connsiteY17" fmla="*/ 163042 h 411479"/>
              <a:gd name="connsiteX18" fmla="*/ 29666 w 203374"/>
              <a:gd name="connsiteY18" fmla="*/ 190947 h 411479"/>
              <a:gd name="connsiteX19" fmla="*/ 33450 w 203374"/>
              <a:gd name="connsiteY19" fmla="*/ 209866 h 411479"/>
              <a:gd name="connsiteX20" fmla="*/ 38653 w 203374"/>
              <a:gd name="connsiteY20" fmla="*/ 224055 h 411479"/>
              <a:gd name="connsiteX21" fmla="*/ 34869 w 203374"/>
              <a:gd name="connsiteY21" fmla="*/ 243446 h 411479"/>
              <a:gd name="connsiteX22" fmla="*/ 21153 w 203374"/>
              <a:gd name="connsiteY22" fmla="*/ 266149 h 411479"/>
              <a:gd name="connsiteX23" fmla="*/ 20207 w 203374"/>
              <a:gd name="connsiteY23" fmla="*/ 276081 h 411479"/>
              <a:gd name="connsiteX24" fmla="*/ 7910 w 203374"/>
              <a:gd name="connsiteY24" fmla="*/ 281283 h 411479"/>
              <a:gd name="connsiteX25" fmla="*/ 1761 w 203374"/>
              <a:gd name="connsiteY25" fmla="*/ 303040 h 411479"/>
              <a:gd name="connsiteX26" fmla="*/ 2707 w 203374"/>
              <a:gd name="connsiteY26" fmla="*/ 324796 h 411479"/>
              <a:gd name="connsiteX27" fmla="*/ 10275 w 203374"/>
              <a:gd name="connsiteY27" fmla="*/ 348444 h 411479"/>
              <a:gd name="connsiteX28" fmla="*/ 9802 w 203374"/>
              <a:gd name="connsiteY28" fmla="*/ 375403 h 411479"/>
              <a:gd name="connsiteX29" fmla="*/ 15477 w 203374"/>
              <a:gd name="connsiteY29" fmla="*/ 391011 h 411479"/>
              <a:gd name="connsiteX30" fmla="*/ 35342 w 203374"/>
              <a:gd name="connsiteY30" fmla="*/ 401889 h 411479"/>
              <a:gd name="connsiteX31" fmla="*/ 49531 w 203374"/>
              <a:gd name="connsiteY31" fmla="*/ 409930 h 411479"/>
              <a:gd name="connsiteX32" fmla="*/ 73179 w 203374"/>
              <a:gd name="connsiteY32" fmla="*/ 397160 h 411479"/>
              <a:gd name="connsiteX33" fmla="*/ 94936 w 203374"/>
              <a:gd name="connsiteY33" fmla="*/ 390065 h 411479"/>
              <a:gd name="connsiteX34" fmla="*/ 109597 w 203374"/>
              <a:gd name="connsiteY34" fmla="*/ 355066 h 411479"/>
              <a:gd name="connsiteX35" fmla="*/ 122840 w 203374"/>
              <a:gd name="connsiteY35" fmla="*/ 312972 h 411479"/>
              <a:gd name="connsiteX36" fmla="*/ 143178 w 203374"/>
              <a:gd name="connsiteY36" fmla="*/ 256216 h 411479"/>
              <a:gd name="connsiteX37" fmla="*/ 158786 w 203374"/>
              <a:gd name="connsiteY37" fmla="*/ 214595 h 411479"/>
              <a:gd name="connsiteX38" fmla="*/ 171556 w 203374"/>
              <a:gd name="connsiteY38" fmla="*/ 179596 h 411479"/>
              <a:gd name="connsiteX39" fmla="*/ 175340 w 203374"/>
              <a:gd name="connsiteY39" fmla="*/ 154056 h 411479"/>
              <a:gd name="connsiteX40" fmla="*/ 182907 w 203374"/>
              <a:gd name="connsiteY40" fmla="*/ 146961 h 411479"/>
              <a:gd name="connsiteX41" fmla="*/ 186217 w 203374"/>
              <a:gd name="connsiteY41" fmla="*/ 134191 h 411479"/>
              <a:gd name="connsiteX42" fmla="*/ 182434 w 203374"/>
              <a:gd name="connsiteY42" fmla="*/ 111962 h 411479"/>
              <a:gd name="connsiteX43" fmla="*/ 188109 w 203374"/>
              <a:gd name="connsiteY43" fmla="*/ 102976 h 411479"/>
              <a:gd name="connsiteX44" fmla="*/ 195677 w 203374"/>
              <a:gd name="connsiteY44" fmla="*/ 120948 h 411479"/>
              <a:gd name="connsiteX45" fmla="*/ 200879 w 203374"/>
              <a:gd name="connsiteY45" fmla="*/ 111962 h 411479"/>
              <a:gd name="connsiteX46" fmla="*/ 204663 w 203374"/>
              <a:gd name="connsiteY46" fmla="*/ 97300 h 411479"/>
              <a:gd name="connsiteX47" fmla="*/ 198514 w 203374"/>
              <a:gd name="connsiteY47" fmla="*/ 83584 h 411479"/>
              <a:gd name="connsiteX48" fmla="*/ 196150 w 203374"/>
              <a:gd name="connsiteY48" fmla="*/ 47166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3374" h="411479">
                <a:moveTo>
                  <a:pt x="196150" y="47166"/>
                </a:moveTo>
                <a:lnTo>
                  <a:pt x="190947" y="27301"/>
                </a:lnTo>
                <a:lnTo>
                  <a:pt x="184325" y="14531"/>
                </a:lnTo>
                <a:lnTo>
                  <a:pt x="175812" y="1761"/>
                </a:lnTo>
                <a:lnTo>
                  <a:pt x="166353" y="15004"/>
                </a:lnTo>
                <a:lnTo>
                  <a:pt x="164934" y="32977"/>
                </a:lnTo>
                <a:lnTo>
                  <a:pt x="149326" y="54260"/>
                </a:lnTo>
                <a:lnTo>
                  <a:pt x="138448" y="50476"/>
                </a:lnTo>
                <a:lnTo>
                  <a:pt x="141286" y="63247"/>
                </a:lnTo>
                <a:lnTo>
                  <a:pt x="132773" y="78382"/>
                </a:lnTo>
                <a:lnTo>
                  <a:pt x="110070" y="96827"/>
                </a:lnTo>
                <a:lnTo>
                  <a:pt x="93989" y="114327"/>
                </a:lnTo>
                <a:lnTo>
                  <a:pt x="82638" y="114327"/>
                </a:lnTo>
                <a:lnTo>
                  <a:pt x="72233" y="120002"/>
                </a:lnTo>
                <a:lnTo>
                  <a:pt x="57571" y="126151"/>
                </a:lnTo>
                <a:lnTo>
                  <a:pt x="44328" y="127097"/>
                </a:lnTo>
                <a:lnTo>
                  <a:pt x="39598" y="146489"/>
                </a:lnTo>
                <a:lnTo>
                  <a:pt x="29193" y="163042"/>
                </a:lnTo>
                <a:lnTo>
                  <a:pt x="29666" y="190947"/>
                </a:lnTo>
                <a:lnTo>
                  <a:pt x="33450" y="209866"/>
                </a:lnTo>
                <a:lnTo>
                  <a:pt x="38653" y="224055"/>
                </a:lnTo>
                <a:lnTo>
                  <a:pt x="34869" y="243446"/>
                </a:lnTo>
                <a:lnTo>
                  <a:pt x="21153" y="266149"/>
                </a:lnTo>
                <a:lnTo>
                  <a:pt x="20207" y="276081"/>
                </a:lnTo>
                <a:lnTo>
                  <a:pt x="7910" y="281283"/>
                </a:lnTo>
                <a:lnTo>
                  <a:pt x="1761" y="303040"/>
                </a:lnTo>
                <a:lnTo>
                  <a:pt x="2707" y="324796"/>
                </a:lnTo>
                <a:lnTo>
                  <a:pt x="10275" y="348444"/>
                </a:lnTo>
                <a:lnTo>
                  <a:pt x="9802" y="375403"/>
                </a:lnTo>
                <a:lnTo>
                  <a:pt x="15477" y="391011"/>
                </a:lnTo>
                <a:lnTo>
                  <a:pt x="35342" y="401889"/>
                </a:lnTo>
                <a:lnTo>
                  <a:pt x="49531" y="409930"/>
                </a:lnTo>
                <a:lnTo>
                  <a:pt x="73179" y="397160"/>
                </a:lnTo>
                <a:lnTo>
                  <a:pt x="94936" y="390065"/>
                </a:lnTo>
                <a:lnTo>
                  <a:pt x="109597" y="355066"/>
                </a:lnTo>
                <a:lnTo>
                  <a:pt x="122840" y="312972"/>
                </a:lnTo>
                <a:lnTo>
                  <a:pt x="143178" y="256216"/>
                </a:lnTo>
                <a:lnTo>
                  <a:pt x="158786" y="214595"/>
                </a:lnTo>
                <a:lnTo>
                  <a:pt x="171556" y="179596"/>
                </a:lnTo>
                <a:lnTo>
                  <a:pt x="175340" y="154056"/>
                </a:lnTo>
                <a:lnTo>
                  <a:pt x="182907" y="146961"/>
                </a:lnTo>
                <a:lnTo>
                  <a:pt x="186217" y="134191"/>
                </a:lnTo>
                <a:lnTo>
                  <a:pt x="182434" y="111962"/>
                </a:lnTo>
                <a:lnTo>
                  <a:pt x="188109" y="102976"/>
                </a:lnTo>
                <a:lnTo>
                  <a:pt x="195677" y="120948"/>
                </a:lnTo>
                <a:lnTo>
                  <a:pt x="200879" y="111962"/>
                </a:lnTo>
                <a:lnTo>
                  <a:pt x="204663" y="97300"/>
                </a:lnTo>
                <a:lnTo>
                  <a:pt x="198514" y="83584"/>
                </a:lnTo>
                <a:lnTo>
                  <a:pt x="196150" y="47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886CF653-DC5E-4005-92E0-4D07E70E5437}"/>
              </a:ext>
            </a:extLst>
          </p:cNvPr>
          <p:cNvSpPr/>
          <p:nvPr/>
        </p:nvSpPr>
        <p:spPr>
          <a:xfrm>
            <a:off x="4047376" y="1486369"/>
            <a:ext cx="139583" cy="81420"/>
          </a:xfrm>
          <a:custGeom>
            <a:avLst/>
            <a:gdLst>
              <a:gd name="connsiteX0" fmla="*/ 58990 w 61485"/>
              <a:gd name="connsiteY0" fmla="*/ 11220 h 42566"/>
              <a:gd name="connsiteX1" fmla="*/ 45747 w 61485"/>
              <a:gd name="connsiteY1" fmla="*/ 1761 h 42566"/>
              <a:gd name="connsiteX2" fmla="*/ 34396 w 61485"/>
              <a:gd name="connsiteY2" fmla="*/ 2234 h 42566"/>
              <a:gd name="connsiteX3" fmla="*/ 26355 w 61485"/>
              <a:gd name="connsiteY3" fmla="*/ 4126 h 42566"/>
              <a:gd name="connsiteX4" fmla="*/ 21153 w 61485"/>
              <a:gd name="connsiteY4" fmla="*/ 5072 h 42566"/>
              <a:gd name="connsiteX5" fmla="*/ 7437 w 61485"/>
              <a:gd name="connsiteY5" fmla="*/ 9802 h 42566"/>
              <a:gd name="connsiteX6" fmla="*/ 6964 w 61485"/>
              <a:gd name="connsiteY6" fmla="*/ 15477 h 42566"/>
              <a:gd name="connsiteX7" fmla="*/ 3653 w 61485"/>
              <a:gd name="connsiteY7" fmla="*/ 15477 h 42566"/>
              <a:gd name="connsiteX8" fmla="*/ 3653 w 61485"/>
              <a:gd name="connsiteY8" fmla="*/ 15477 h 42566"/>
              <a:gd name="connsiteX9" fmla="*/ 1761 w 61485"/>
              <a:gd name="connsiteY9" fmla="*/ 25409 h 42566"/>
              <a:gd name="connsiteX10" fmla="*/ 6018 w 61485"/>
              <a:gd name="connsiteY10" fmla="*/ 37707 h 42566"/>
              <a:gd name="connsiteX11" fmla="*/ 16896 w 61485"/>
              <a:gd name="connsiteY11" fmla="*/ 45274 h 42566"/>
              <a:gd name="connsiteX12" fmla="*/ 32504 w 61485"/>
              <a:gd name="connsiteY12" fmla="*/ 42436 h 42566"/>
              <a:gd name="connsiteX13" fmla="*/ 41490 w 61485"/>
              <a:gd name="connsiteY13" fmla="*/ 36288 h 42566"/>
              <a:gd name="connsiteX14" fmla="*/ 54733 w 61485"/>
              <a:gd name="connsiteY14" fmla="*/ 36761 h 42566"/>
              <a:gd name="connsiteX15" fmla="*/ 58044 w 61485"/>
              <a:gd name="connsiteY15" fmla="*/ 31558 h 42566"/>
              <a:gd name="connsiteX16" fmla="*/ 62774 w 61485"/>
              <a:gd name="connsiteY16" fmla="*/ 30612 h 42566"/>
              <a:gd name="connsiteX17" fmla="*/ 58990 w 61485"/>
              <a:gd name="connsiteY17" fmla="*/ 11220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485" h="42566">
                <a:moveTo>
                  <a:pt x="58990" y="11220"/>
                </a:moveTo>
                <a:lnTo>
                  <a:pt x="45747" y="1761"/>
                </a:lnTo>
                <a:lnTo>
                  <a:pt x="34396" y="2234"/>
                </a:lnTo>
                <a:lnTo>
                  <a:pt x="26355" y="4126"/>
                </a:lnTo>
                <a:lnTo>
                  <a:pt x="21153" y="5072"/>
                </a:lnTo>
                <a:lnTo>
                  <a:pt x="7437" y="9802"/>
                </a:lnTo>
                <a:lnTo>
                  <a:pt x="6964" y="15477"/>
                </a:lnTo>
                <a:lnTo>
                  <a:pt x="3653" y="15477"/>
                </a:lnTo>
                <a:lnTo>
                  <a:pt x="3653" y="15477"/>
                </a:lnTo>
                <a:lnTo>
                  <a:pt x="1761" y="25409"/>
                </a:lnTo>
                <a:lnTo>
                  <a:pt x="6018" y="37707"/>
                </a:lnTo>
                <a:lnTo>
                  <a:pt x="16896" y="45274"/>
                </a:lnTo>
                <a:lnTo>
                  <a:pt x="32504" y="42436"/>
                </a:lnTo>
                <a:lnTo>
                  <a:pt x="41490" y="36288"/>
                </a:lnTo>
                <a:lnTo>
                  <a:pt x="54733" y="36761"/>
                </a:lnTo>
                <a:lnTo>
                  <a:pt x="58044" y="31558"/>
                </a:lnTo>
                <a:lnTo>
                  <a:pt x="62774" y="30612"/>
                </a:lnTo>
                <a:lnTo>
                  <a:pt x="58990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FA469AC-D6C9-45DA-AA97-6F0FF5B5506F}"/>
              </a:ext>
            </a:extLst>
          </p:cNvPr>
          <p:cNvSpPr/>
          <p:nvPr/>
        </p:nvSpPr>
        <p:spPr>
          <a:xfrm>
            <a:off x="2189834" y="2486028"/>
            <a:ext cx="987826" cy="859435"/>
          </a:xfrm>
          <a:custGeom>
            <a:avLst/>
            <a:gdLst>
              <a:gd name="connsiteX0" fmla="*/ 434051 w 435127"/>
              <a:gd name="connsiteY0" fmla="*/ 176758 h 449316"/>
              <a:gd name="connsiteX1" fmla="*/ 405200 w 435127"/>
              <a:gd name="connsiteY1" fmla="*/ 179596 h 449316"/>
              <a:gd name="connsiteX2" fmla="*/ 404727 w 435127"/>
              <a:gd name="connsiteY2" fmla="*/ 160677 h 449316"/>
              <a:gd name="connsiteX3" fmla="*/ 392430 w 435127"/>
              <a:gd name="connsiteY3" fmla="*/ 155475 h 449316"/>
              <a:gd name="connsiteX4" fmla="*/ 376349 w 435127"/>
              <a:gd name="connsiteY4" fmla="*/ 146961 h 449316"/>
              <a:gd name="connsiteX5" fmla="*/ 370200 w 435127"/>
              <a:gd name="connsiteY5" fmla="*/ 132772 h 449316"/>
              <a:gd name="connsiteX6" fmla="*/ 282229 w 435127"/>
              <a:gd name="connsiteY6" fmla="*/ 67503 h 449316"/>
              <a:gd name="connsiteX7" fmla="*/ 195204 w 435127"/>
              <a:gd name="connsiteY7" fmla="*/ 1761 h 449316"/>
              <a:gd name="connsiteX8" fmla="*/ 155475 w 435127"/>
              <a:gd name="connsiteY8" fmla="*/ 2234 h 449316"/>
              <a:gd name="connsiteX9" fmla="*/ 166826 w 435127"/>
              <a:gd name="connsiteY9" fmla="*/ 131826 h 449316"/>
              <a:gd name="connsiteX10" fmla="*/ 178177 w 435127"/>
              <a:gd name="connsiteY10" fmla="*/ 261892 h 449316"/>
              <a:gd name="connsiteX11" fmla="*/ 182907 w 435127"/>
              <a:gd name="connsiteY11" fmla="*/ 265676 h 449316"/>
              <a:gd name="connsiteX12" fmla="*/ 176758 w 435127"/>
              <a:gd name="connsiteY12" fmla="*/ 286486 h 449316"/>
              <a:gd name="connsiteX13" fmla="*/ 71287 w 435127"/>
              <a:gd name="connsiteY13" fmla="*/ 286959 h 449316"/>
              <a:gd name="connsiteX14" fmla="*/ 67030 w 435127"/>
              <a:gd name="connsiteY14" fmla="*/ 293580 h 449316"/>
              <a:gd name="connsiteX15" fmla="*/ 57098 w 435127"/>
              <a:gd name="connsiteY15" fmla="*/ 291689 h 449316"/>
              <a:gd name="connsiteX16" fmla="*/ 41963 w 435127"/>
              <a:gd name="connsiteY16" fmla="*/ 297837 h 449316"/>
              <a:gd name="connsiteX17" fmla="*/ 23990 w 435127"/>
              <a:gd name="connsiteY17" fmla="*/ 289324 h 449316"/>
              <a:gd name="connsiteX18" fmla="*/ 15477 w 435127"/>
              <a:gd name="connsiteY18" fmla="*/ 290270 h 449316"/>
              <a:gd name="connsiteX19" fmla="*/ 10747 w 435127"/>
              <a:gd name="connsiteY19" fmla="*/ 307769 h 449316"/>
              <a:gd name="connsiteX20" fmla="*/ 1761 w 435127"/>
              <a:gd name="connsiteY20" fmla="*/ 313445 h 449316"/>
              <a:gd name="connsiteX21" fmla="*/ 2707 w 435127"/>
              <a:gd name="connsiteY21" fmla="*/ 331891 h 449316"/>
              <a:gd name="connsiteX22" fmla="*/ 7910 w 435127"/>
              <a:gd name="connsiteY22" fmla="*/ 349390 h 449316"/>
              <a:gd name="connsiteX23" fmla="*/ 17842 w 435127"/>
              <a:gd name="connsiteY23" fmla="*/ 357904 h 449316"/>
              <a:gd name="connsiteX24" fmla="*/ 19734 w 435127"/>
              <a:gd name="connsiteY24" fmla="*/ 369255 h 449316"/>
              <a:gd name="connsiteX25" fmla="*/ 18315 w 435127"/>
              <a:gd name="connsiteY25" fmla="*/ 378714 h 449316"/>
              <a:gd name="connsiteX26" fmla="*/ 19734 w 435127"/>
              <a:gd name="connsiteY26" fmla="*/ 389592 h 449316"/>
              <a:gd name="connsiteX27" fmla="*/ 23990 w 435127"/>
              <a:gd name="connsiteY27" fmla="*/ 389592 h 449316"/>
              <a:gd name="connsiteX28" fmla="*/ 31085 w 435127"/>
              <a:gd name="connsiteY28" fmla="*/ 385808 h 449316"/>
              <a:gd name="connsiteX29" fmla="*/ 35342 w 435127"/>
              <a:gd name="connsiteY29" fmla="*/ 386754 h 449316"/>
              <a:gd name="connsiteX30" fmla="*/ 42436 w 435127"/>
              <a:gd name="connsiteY30" fmla="*/ 394322 h 449316"/>
              <a:gd name="connsiteX31" fmla="*/ 53787 w 435127"/>
              <a:gd name="connsiteY31" fmla="*/ 396687 h 449316"/>
              <a:gd name="connsiteX32" fmla="*/ 61355 w 435127"/>
              <a:gd name="connsiteY32" fmla="*/ 390065 h 449316"/>
              <a:gd name="connsiteX33" fmla="*/ 69868 w 435127"/>
              <a:gd name="connsiteY33" fmla="*/ 386281 h 449316"/>
              <a:gd name="connsiteX34" fmla="*/ 76016 w 435127"/>
              <a:gd name="connsiteY34" fmla="*/ 382025 h 449316"/>
              <a:gd name="connsiteX35" fmla="*/ 81219 w 435127"/>
              <a:gd name="connsiteY35" fmla="*/ 382971 h 449316"/>
              <a:gd name="connsiteX36" fmla="*/ 87368 w 435127"/>
              <a:gd name="connsiteY36" fmla="*/ 389592 h 449316"/>
              <a:gd name="connsiteX37" fmla="*/ 90205 w 435127"/>
              <a:gd name="connsiteY37" fmla="*/ 397633 h 449316"/>
              <a:gd name="connsiteX38" fmla="*/ 101084 w 435127"/>
              <a:gd name="connsiteY38" fmla="*/ 410403 h 449316"/>
              <a:gd name="connsiteX39" fmla="*/ 95408 w 435127"/>
              <a:gd name="connsiteY39" fmla="*/ 417970 h 449316"/>
              <a:gd name="connsiteX40" fmla="*/ 94462 w 435127"/>
              <a:gd name="connsiteY40" fmla="*/ 427902 h 449316"/>
              <a:gd name="connsiteX41" fmla="*/ 100138 w 435127"/>
              <a:gd name="connsiteY41" fmla="*/ 425064 h 449316"/>
              <a:gd name="connsiteX42" fmla="*/ 103449 w 435127"/>
              <a:gd name="connsiteY42" fmla="*/ 428375 h 449316"/>
              <a:gd name="connsiteX43" fmla="*/ 102029 w 435127"/>
              <a:gd name="connsiteY43" fmla="*/ 437362 h 449316"/>
              <a:gd name="connsiteX44" fmla="*/ 110070 w 435127"/>
              <a:gd name="connsiteY44" fmla="*/ 445875 h 449316"/>
              <a:gd name="connsiteX45" fmla="*/ 113381 w 435127"/>
              <a:gd name="connsiteY45" fmla="*/ 443037 h 449316"/>
              <a:gd name="connsiteX46" fmla="*/ 120948 w 435127"/>
              <a:gd name="connsiteY46" fmla="*/ 447767 h 449316"/>
              <a:gd name="connsiteX47" fmla="*/ 141286 w 435127"/>
              <a:gd name="connsiteY47" fmla="*/ 448240 h 449316"/>
              <a:gd name="connsiteX48" fmla="*/ 146015 w 435127"/>
              <a:gd name="connsiteY48" fmla="*/ 439253 h 449316"/>
              <a:gd name="connsiteX49" fmla="*/ 150745 w 435127"/>
              <a:gd name="connsiteY49" fmla="*/ 439726 h 449316"/>
              <a:gd name="connsiteX50" fmla="*/ 158312 w 435127"/>
              <a:gd name="connsiteY50" fmla="*/ 436416 h 449316"/>
              <a:gd name="connsiteX51" fmla="*/ 162569 w 435127"/>
              <a:gd name="connsiteY51" fmla="*/ 449186 h 449316"/>
              <a:gd name="connsiteX52" fmla="*/ 168718 w 435127"/>
              <a:gd name="connsiteY52" fmla="*/ 445402 h 449316"/>
              <a:gd name="connsiteX53" fmla="*/ 179596 w 435127"/>
              <a:gd name="connsiteY53" fmla="*/ 441145 h 449316"/>
              <a:gd name="connsiteX54" fmla="*/ 177704 w 435127"/>
              <a:gd name="connsiteY54" fmla="*/ 423646 h 449316"/>
              <a:gd name="connsiteX55" fmla="*/ 185271 w 435127"/>
              <a:gd name="connsiteY55" fmla="*/ 410876 h 449316"/>
              <a:gd name="connsiteX56" fmla="*/ 184325 w 435127"/>
              <a:gd name="connsiteY56" fmla="*/ 400470 h 449316"/>
              <a:gd name="connsiteX57" fmla="*/ 205609 w 435127"/>
              <a:gd name="connsiteY57" fmla="*/ 375876 h 449316"/>
              <a:gd name="connsiteX58" fmla="*/ 209392 w 435127"/>
              <a:gd name="connsiteY58" fmla="*/ 355066 h 449316"/>
              <a:gd name="connsiteX59" fmla="*/ 216960 w 435127"/>
              <a:gd name="connsiteY59" fmla="*/ 347498 h 449316"/>
              <a:gd name="connsiteX60" fmla="*/ 229730 w 435127"/>
              <a:gd name="connsiteY60" fmla="*/ 351755 h 449316"/>
              <a:gd name="connsiteX61" fmla="*/ 240608 w 435127"/>
              <a:gd name="connsiteY61" fmla="*/ 345606 h 449316"/>
              <a:gd name="connsiteX62" fmla="*/ 244392 w 435127"/>
              <a:gd name="connsiteY62" fmla="*/ 338039 h 449316"/>
              <a:gd name="connsiteX63" fmla="*/ 264729 w 435127"/>
              <a:gd name="connsiteY63" fmla="*/ 324323 h 449316"/>
              <a:gd name="connsiteX64" fmla="*/ 269932 w 435127"/>
              <a:gd name="connsiteY64" fmla="*/ 314864 h 449316"/>
              <a:gd name="connsiteX65" fmla="*/ 294526 w 435127"/>
              <a:gd name="connsiteY65" fmla="*/ 302567 h 449316"/>
              <a:gd name="connsiteX66" fmla="*/ 308715 w 435127"/>
              <a:gd name="connsiteY66" fmla="*/ 298310 h 449316"/>
              <a:gd name="connsiteX67" fmla="*/ 315337 w 435127"/>
              <a:gd name="connsiteY67" fmla="*/ 303986 h 449316"/>
              <a:gd name="connsiteX68" fmla="*/ 332363 w 435127"/>
              <a:gd name="connsiteY68" fmla="*/ 303986 h 449316"/>
              <a:gd name="connsiteX69" fmla="*/ 349390 w 435127"/>
              <a:gd name="connsiteY69" fmla="*/ 302567 h 449316"/>
              <a:gd name="connsiteX70" fmla="*/ 358849 w 435127"/>
              <a:gd name="connsiteY70" fmla="*/ 292162 h 449316"/>
              <a:gd name="connsiteX71" fmla="*/ 394795 w 435127"/>
              <a:gd name="connsiteY71" fmla="*/ 289324 h 449316"/>
              <a:gd name="connsiteX72" fmla="*/ 417970 w 435127"/>
              <a:gd name="connsiteY72" fmla="*/ 284594 h 449316"/>
              <a:gd name="connsiteX73" fmla="*/ 420335 w 435127"/>
              <a:gd name="connsiteY73" fmla="*/ 266149 h 449316"/>
              <a:gd name="connsiteX74" fmla="*/ 434524 w 435127"/>
              <a:gd name="connsiteY74" fmla="*/ 245811 h 449316"/>
              <a:gd name="connsiteX75" fmla="*/ 434051 w 435127"/>
              <a:gd name="connsiteY75" fmla="*/ 176758 h 44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35127" h="449316">
                <a:moveTo>
                  <a:pt x="434051" y="176758"/>
                </a:moveTo>
                <a:lnTo>
                  <a:pt x="405200" y="179596"/>
                </a:lnTo>
                <a:lnTo>
                  <a:pt x="404727" y="160677"/>
                </a:lnTo>
                <a:lnTo>
                  <a:pt x="392430" y="155475"/>
                </a:lnTo>
                <a:lnTo>
                  <a:pt x="376349" y="146961"/>
                </a:lnTo>
                <a:lnTo>
                  <a:pt x="370200" y="132772"/>
                </a:lnTo>
                <a:lnTo>
                  <a:pt x="282229" y="67503"/>
                </a:lnTo>
                <a:lnTo>
                  <a:pt x="195204" y="1761"/>
                </a:lnTo>
                <a:lnTo>
                  <a:pt x="155475" y="2234"/>
                </a:lnTo>
                <a:lnTo>
                  <a:pt x="166826" y="131826"/>
                </a:lnTo>
                <a:lnTo>
                  <a:pt x="178177" y="261892"/>
                </a:lnTo>
                <a:lnTo>
                  <a:pt x="182907" y="265676"/>
                </a:lnTo>
                <a:lnTo>
                  <a:pt x="176758" y="286486"/>
                </a:lnTo>
                <a:lnTo>
                  <a:pt x="71287" y="286959"/>
                </a:lnTo>
                <a:lnTo>
                  <a:pt x="67030" y="293580"/>
                </a:lnTo>
                <a:lnTo>
                  <a:pt x="57098" y="291689"/>
                </a:lnTo>
                <a:lnTo>
                  <a:pt x="41963" y="297837"/>
                </a:lnTo>
                <a:lnTo>
                  <a:pt x="23990" y="289324"/>
                </a:lnTo>
                <a:lnTo>
                  <a:pt x="15477" y="290270"/>
                </a:lnTo>
                <a:lnTo>
                  <a:pt x="10747" y="307769"/>
                </a:lnTo>
                <a:lnTo>
                  <a:pt x="1761" y="313445"/>
                </a:lnTo>
                <a:lnTo>
                  <a:pt x="2707" y="331891"/>
                </a:lnTo>
                <a:lnTo>
                  <a:pt x="7910" y="349390"/>
                </a:lnTo>
                <a:lnTo>
                  <a:pt x="17842" y="357904"/>
                </a:lnTo>
                <a:lnTo>
                  <a:pt x="19734" y="369255"/>
                </a:lnTo>
                <a:lnTo>
                  <a:pt x="18315" y="378714"/>
                </a:lnTo>
                <a:lnTo>
                  <a:pt x="19734" y="389592"/>
                </a:lnTo>
                <a:lnTo>
                  <a:pt x="23990" y="389592"/>
                </a:lnTo>
                <a:lnTo>
                  <a:pt x="31085" y="385808"/>
                </a:lnTo>
                <a:lnTo>
                  <a:pt x="35342" y="386754"/>
                </a:lnTo>
                <a:lnTo>
                  <a:pt x="42436" y="394322"/>
                </a:lnTo>
                <a:lnTo>
                  <a:pt x="53787" y="396687"/>
                </a:lnTo>
                <a:lnTo>
                  <a:pt x="61355" y="390065"/>
                </a:lnTo>
                <a:lnTo>
                  <a:pt x="69868" y="386281"/>
                </a:lnTo>
                <a:lnTo>
                  <a:pt x="76016" y="382025"/>
                </a:lnTo>
                <a:lnTo>
                  <a:pt x="81219" y="382971"/>
                </a:lnTo>
                <a:lnTo>
                  <a:pt x="87368" y="389592"/>
                </a:lnTo>
                <a:lnTo>
                  <a:pt x="90205" y="397633"/>
                </a:lnTo>
                <a:lnTo>
                  <a:pt x="101084" y="410403"/>
                </a:lnTo>
                <a:lnTo>
                  <a:pt x="95408" y="417970"/>
                </a:lnTo>
                <a:lnTo>
                  <a:pt x="94462" y="427902"/>
                </a:lnTo>
                <a:lnTo>
                  <a:pt x="100138" y="425064"/>
                </a:lnTo>
                <a:lnTo>
                  <a:pt x="103449" y="428375"/>
                </a:lnTo>
                <a:lnTo>
                  <a:pt x="102029" y="437362"/>
                </a:lnTo>
                <a:lnTo>
                  <a:pt x="110070" y="445875"/>
                </a:lnTo>
                <a:lnTo>
                  <a:pt x="113381" y="443037"/>
                </a:lnTo>
                <a:lnTo>
                  <a:pt x="120948" y="447767"/>
                </a:lnTo>
                <a:lnTo>
                  <a:pt x="141286" y="448240"/>
                </a:lnTo>
                <a:lnTo>
                  <a:pt x="146015" y="439253"/>
                </a:lnTo>
                <a:lnTo>
                  <a:pt x="150745" y="439726"/>
                </a:lnTo>
                <a:lnTo>
                  <a:pt x="158312" y="436416"/>
                </a:lnTo>
                <a:lnTo>
                  <a:pt x="162569" y="449186"/>
                </a:lnTo>
                <a:lnTo>
                  <a:pt x="168718" y="445402"/>
                </a:lnTo>
                <a:lnTo>
                  <a:pt x="179596" y="441145"/>
                </a:lnTo>
                <a:lnTo>
                  <a:pt x="177704" y="423646"/>
                </a:lnTo>
                <a:lnTo>
                  <a:pt x="185271" y="410876"/>
                </a:lnTo>
                <a:lnTo>
                  <a:pt x="184325" y="400470"/>
                </a:lnTo>
                <a:lnTo>
                  <a:pt x="205609" y="375876"/>
                </a:lnTo>
                <a:lnTo>
                  <a:pt x="209392" y="355066"/>
                </a:lnTo>
                <a:lnTo>
                  <a:pt x="216960" y="347498"/>
                </a:lnTo>
                <a:lnTo>
                  <a:pt x="229730" y="351755"/>
                </a:lnTo>
                <a:lnTo>
                  <a:pt x="240608" y="345606"/>
                </a:lnTo>
                <a:lnTo>
                  <a:pt x="244392" y="338039"/>
                </a:lnTo>
                <a:lnTo>
                  <a:pt x="264729" y="324323"/>
                </a:lnTo>
                <a:lnTo>
                  <a:pt x="269932" y="314864"/>
                </a:lnTo>
                <a:lnTo>
                  <a:pt x="294526" y="302567"/>
                </a:lnTo>
                <a:lnTo>
                  <a:pt x="308715" y="298310"/>
                </a:lnTo>
                <a:lnTo>
                  <a:pt x="315337" y="303986"/>
                </a:lnTo>
                <a:lnTo>
                  <a:pt x="332363" y="303986"/>
                </a:lnTo>
                <a:lnTo>
                  <a:pt x="349390" y="302567"/>
                </a:lnTo>
                <a:lnTo>
                  <a:pt x="358849" y="292162"/>
                </a:lnTo>
                <a:lnTo>
                  <a:pt x="394795" y="289324"/>
                </a:lnTo>
                <a:lnTo>
                  <a:pt x="417970" y="284594"/>
                </a:lnTo>
                <a:lnTo>
                  <a:pt x="420335" y="266149"/>
                </a:lnTo>
                <a:lnTo>
                  <a:pt x="434524" y="245811"/>
                </a:lnTo>
                <a:lnTo>
                  <a:pt x="434051" y="1767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205D246-87CB-47F1-B358-75C17869A2D1}"/>
              </a:ext>
            </a:extLst>
          </p:cNvPr>
          <p:cNvSpPr/>
          <p:nvPr/>
        </p:nvSpPr>
        <p:spPr>
          <a:xfrm>
            <a:off x="3930341" y="1419424"/>
            <a:ext cx="107372" cy="90466"/>
          </a:xfrm>
          <a:custGeom>
            <a:avLst/>
            <a:gdLst>
              <a:gd name="connsiteX0" fmla="*/ 44328 w 47296"/>
              <a:gd name="connsiteY0" fmla="*/ 22572 h 47296"/>
              <a:gd name="connsiteX1" fmla="*/ 46220 w 47296"/>
              <a:gd name="connsiteY1" fmla="*/ 19734 h 47296"/>
              <a:gd name="connsiteX2" fmla="*/ 36761 w 47296"/>
              <a:gd name="connsiteY2" fmla="*/ 14058 h 47296"/>
              <a:gd name="connsiteX3" fmla="*/ 28247 w 47296"/>
              <a:gd name="connsiteY3" fmla="*/ 10747 h 47296"/>
              <a:gd name="connsiteX4" fmla="*/ 24464 w 47296"/>
              <a:gd name="connsiteY4" fmla="*/ 6964 h 47296"/>
              <a:gd name="connsiteX5" fmla="*/ 17369 w 47296"/>
              <a:gd name="connsiteY5" fmla="*/ 1761 h 47296"/>
              <a:gd name="connsiteX6" fmla="*/ 13112 w 47296"/>
              <a:gd name="connsiteY6" fmla="*/ 4599 h 47296"/>
              <a:gd name="connsiteX7" fmla="*/ 6018 w 47296"/>
              <a:gd name="connsiteY7" fmla="*/ 11220 h 47296"/>
              <a:gd name="connsiteX8" fmla="*/ 4126 w 47296"/>
              <a:gd name="connsiteY8" fmla="*/ 27301 h 47296"/>
              <a:gd name="connsiteX9" fmla="*/ 1761 w 47296"/>
              <a:gd name="connsiteY9" fmla="*/ 32031 h 47296"/>
              <a:gd name="connsiteX10" fmla="*/ 1761 w 47296"/>
              <a:gd name="connsiteY10" fmla="*/ 32031 h 47296"/>
              <a:gd name="connsiteX11" fmla="*/ 12640 w 47296"/>
              <a:gd name="connsiteY11" fmla="*/ 37707 h 47296"/>
              <a:gd name="connsiteX12" fmla="*/ 20207 w 47296"/>
              <a:gd name="connsiteY12" fmla="*/ 47639 h 47296"/>
              <a:gd name="connsiteX13" fmla="*/ 25409 w 47296"/>
              <a:gd name="connsiteY13" fmla="*/ 49531 h 47296"/>
              <a:gd name="connsiteX14" fmla="*/ 25409 w 47296"/>
              <a:gd name="connsiteY14" fmla="*/ 49531 h 47296"/>
              <a:gd name="connsiteX15" fmla="*/ 23045 w 47296"/>
              <a:gd name="connsiteY15" fmla="*/ 40544 h 47296"/>
              <a:gd name="connsiteX16" fmla="*/ 32504 w 47296"/>
              <a:gd name="connsiteY16" fmla="*/ 25882 h 47296"/>
              <a:gd name="connsiteX17" fmla="*/ 34396 w 47296"/>
              <a:gd name="connsiteY17" fmla="*/ 31558 h 47296"/>
              <a:gd name="connsiteX18" fmla="*/ 40544 w 47296"/>
              <a:gd name="connsiteY18" fmla="*/ 29193 h 47296"/>
              <a:gd name="connsiteX19" fmla="*/ 44328 w 47296"/>
              <a:gd name="connsiteY19" fmla="*/ 22572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296" h="47296">
                <a:moveTo>
                  <a:pt x="44328" y="22572"/>
                </a:moveTo>
                <a:lnTo>
                  <a:pt x="46220" y="19734"/>
                </a:lnTo>
                <a:lnTo>
                  <a:pt x="36761" y="14058"/>
                </a:lnTo>
                <a:lnTo>
                  <a:pt x="28247" y="10747"/>
                </a:lnTo>
                <a:lnTo>
                  <a:pt x="24464" y="6964"/>
                </a:lnTo>
                <a:lnTo>
                  <a:pt x="17369" y="1761"/>
                </a:lnTo>
                <a:lnTo>
                  <a:pt x="13112" y="4599"/>
                </a:lnTo>
                <a:lnTo>
                  <a:pt x="6018" y="11220"/>
                </a:lnTo>
                <a:lnTo>
                  <a:pt x="4126" y="27301"/>
                </a:lnTo>
                <a:lnTo>
                  <a:pt x="1761" y="32031"/>
                </a:lnTo>
                <a:lnTo>
                  <a:pt x="1761" y="32031"/>
                </a:lnTo>
                <a:lnTo>
                  <a:pt x="12640" y="37707"/>
                </a:lnTo>
                <a:lnTo>
                  <a:pt x="20207" y="47639"/>
                </a:lnTo>
                <a:lnTo>
                  <a:pt x="25409" y="49531"/>
                </a:lnTo>
                <a:lnTo>
                  <a:pt x="25409" y="49531"/>
                </a:lnTo>
                <a:lnTo>
                  <a:pt x="23045" y="40544"/>
                </a:lnTo>
                <a:lnTo>
                  <a:pt x="32504" y="25882"/>
                </a:lnTo>
                <a:lnTo>
                  <a:pt x="34396" y="31558"/>
                </a:lnTo>
                <a:lnTo>
                  <a:pt x="40544" y="29193"/>
                </a:lnTo>
                <a:lnTo>
                  <a:pt x="44328" y="2257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12FB904-0AD2-4D84-9716-B7F2969FBC86}"/>
              </a:ext>
            </a:extLst>
          </p:cNvPr>
          <p:cNvSpPr/>
          <p:nvPr/>
        </p:nvSpPr>
        <p:spPr>
          <a:xfrm>
            <a:off x="4721675" y="4517011"/>
            <a:ext cx="633498" cy="949902"/>
          </a:xfrm>
          <a:custGeom>
            <a:avLst/>
            <a:gdLst>
              <a:gd name="connsiteX0" fmla="*/ 277500 w 279049"/>
              <a:gd name="connsiteY0" fmla="*/ 15477 h 496612"/>
              <a:gd name="connsiteX1" fmla="*/ 273716 w 279049"/>
              <a:gd name="connsiteY1" fmla="*/ 1761 h 496612"/>
              <a:gd name="connsiteX2" fmla="*/ 273716 w 279049"/>
              <a:gd name="connsiteY2" fmla="*/ 1761 h 496612"/>
              <a:gd name="connsiteX3" fmla="*/ 273716 w 279049"/>
              <a:gd name="connsiteY3" fmla="*/ 1761 h 496612"/>
              <a:gd name="connsiteX4" fmla="*/ 251960 w 279049"/>
              <a:gd name="connsiteY4" fmla="*/ 19261 h 496612"/>
              <a:gd name="connsiteX5" fmla="*/ 222636 w 279049"/>
              <a:gd name="connsiteY5" fmla="*/ 31085 h 496612"/>
              <a:gd name="connsiteX6" fmla="*/ 207028 w 279049"/>
              <a:gd name="connsiteY6" fmla="*/ 30612 h 496612"/>
              <a:gd name="connsiteX7" fmla="*/ 197096 w 279049"/>
              <a:gd name="connsiteY7" fmla="*/ 39598 h 496612"/>
              <a:gd name="connsiteX8" fmla="*/ 178650 w 279049"/>
              <a:gd name="connsiteY8" fmla="*/ 40072 h 496612"/>
              <a:gd name="connsiteX9" fmla="*/ 172028 w 279049"/>
              <a:gd name="connsiteY9" fmla="*/ 43855 h 496612"/>
              <a:gd name="connsiteX10" fmla="*/ 140340 w 279049"/>
              <a:gd name="connsiteY10" fmla="*/ 35342 h 496612"/>
              <a:gd name="connsiteX11" fmla="*/ 130408 w 279049"/>
              <a:gd name="connsiteY11" fmla="*/ 36761 h 496612"/>
              <a:gd name="connsiteX12" fmla="*/ 122841 w 279049"/>
              <a:gd name="connsiteY12" fmla="*/ 65139 h 496612"/>
              <a:gd name="connsiteX13" fmla="*/ 126151 w 279049"/>
              <a:gd name="connsiteY13" fmla="*/ 99665 h 496612"/>
              <a:gd name="connsiteX14" fmla="*/ 127570 w 279049"/>
              <a:gd name="connsiteY14" fmla="*/ 99665 h 496612"/>
              <a:gd name="connsiteX15" fmla="*/ 136556 w 279049"/>
              <a:gd name="connsiteY15" fmla="*/ 109124 h 496612"/>
              <a:gd name="connsiteX16" fmla="*/ 146962 w 279049"/>
              <a:gd name="connsiteY16" fmla="*/ 130880 h 496612"/>
              <a:gd name="connsiteX17" fmla="*/ 147435 w 279049"/>
              <a:gd name="connsiteY17" fmla="*/ 169664 h 496612"/>
              <a:gd name="connsiteX18" fmla="*/ 135610 w 279049"/>
              <a:gd name="connsiteY18" fmla="*/ 175812 h 496612"/>
              <a:gd name="connsiteX19" fmla="*/ 126624 w 279049"/>
              <a:gd name="connsiteY19" fmla="*/ 197096 h 496612"/>
              <a:gd name="connsiteX20" fmla="*/ 110543 w 279049"/>
              <a:gd name="connsiteY20" fmla="*/ 178177 h 496612"/>
              <a:gd name="connsiteX21" fmla="*/ 109597 w 279049"/>
              <a:gd name="connsiteY21" fmla="*/ 156894 h 496612"/>
              <a:gd name="connsiteX22" fmla="*/ 115746 w 279049"/>
              <a:gd name="connsiteY22" fmla="*/ 143178 h 496612"/>
              <a:gd name="connsiteX23" fmla="*/ 114327 w 279049"/>
              <a:gd name="connsiteY23" fmla="*/ 130880 h 496612"/>
              <a:gd name="connsiteX24" fmla="*/ 104395 w 279049"/>
              <a:gd name="connsiteY24" fmla="*/ 123313 h 496612"/>
              <a:gd name="connsiteX25" fmla="*/ 96828 w 279049"/>
              <a:gd name="connsiteY25" fmla="*/ 126151 h 496612"/>
              <a:gd name="connsiteX26" fmla="*/ 82639 w 279049"/>
              <a:gd name="connsiteY26" fmla="*/ 111962 h 496612"/>
              <a:gd name="connsiteX27" fmla="*/ 1761 w 279049"/>
              <a:gd name="connsiteY27" fmla="*/ 136556 h 496612"/>
              <a:gd name="connsiteX28" fmla="*/ 3180 w 279049"/>
              <a:gd name="connsiteY28" fmla="*/ 157840 h 496612"/>
              <a:gd name="connsiteX29" fmla="*/ 4599 w 279049"/>
              <a:gd name="connsiteY29" fmla="*/ 169191 h 496612"/>
              <a:gd name="connsiteX30" fmla="*/ 26356 w 279049"/>
              <a:gd name="connsiteY30" fmla="*/ 168718 h 496612"/>
              <a:gd name="connsiteX31" fmla="*/ 38653 w 279049"/>
              <a:gd name="connsiteY31" fmla="*/ 174866 h 496612"/>
              <a:gd name="connsiteX32" fmla="*/ 43855 w 279049"/>
              <a:gd name="connsiteY32" fmla="*/ 182434 h 496612"/>
              <a:gd name="connsiteX33" fmla="*/ 56152 w 279049"/>
              <a:gd name="connsiteY33" fmla="*/ 184799 h 496612"/>
              <a:gd name="connsiteX34" fmla="*/ 69395 w 279049"/>
              <a:gd name="connsiteY34" fmla="*/ 194258 h 496612"/>
              <a:gd name="connsiteX35" fmla="*/ 67976 w 279049"/>
              <a:gd name="connsiteY35" fmla="*/ 232568 h 496612"/>
              <a:gd name="connsiteX36" fmla="*/ 61828 w 279049"/>
              <a:gd name="connsiteY36" fmla="*/ 253378 h 496612"/>
              <a:gd name="connsiteX37" fmla="*/ 59463 w 279049"/>
              <a:gd name="connsiteY37" fmla="*/ 275608 h 496612"/>
              <a:gd name="connsiteX38" fmla="*/ 63247 w 279049"/>
              <a:gd name="connsiteY38" fmla="*/ 284594 h 496612"/>
              <a:gd name="connsiteX39" fmla="*/ 59463 w 279049"/>
              <a:gd name="connsiteY39" fmla="*/ 302094 h 496612"/>
              <a:gd name="connsiteX40" fmla="*/ 55206 w 279049"/>
              <a:gd name="connsiteY40" fmla="*/ 304932 h 496612"/>
              <a:gd name="connsiteX41" fmla="*/ 47639 w 279049"/>
              <a:gd name="connsiteY41" fmla="*/ 326688 h 496612"/>
              <a:gd name="connsiteX42" fmla="*/ 18315 w 279049"/>
              <a:gd name="connsiteY42" fmla="*/ 360741 h 496612"/>
              <a:gd name="connsiteX43" fmla="*/ 28721 w 279049"/>
              <a:gd name="connsiteY43" fmla="*/ 403308 h 496612"/>
              <a:gd name="connsiteX44" fmla="*/ 33923 w 279049"/>
              <a:gd name="connsiteY44" fmla="*/ 424592 h 496612"/>
              <a:gd name="connsiteX45" fmla="*/ 27301 w 279049"/>
              <a:gd name="connsiteY45" fmla="*/ 458172 h 496612"/>
              <a:gd name="connsiteX46" fmla="*/ 29193 w 279049"/>
              <a:gd name="connsiteY46" fmla="*/ 469050 h 496612"/>
              <a:gd name="connsiteX47" fmla="*/ 32031 w 279049"/>
              <a:gd name="connsiteY47" fmla="*/ 482766 h 496612"/>
              <a:gd name="connsiteX48" fmla="*/ 33450 w 279049"/>
              <a:gd name="connsiteY48" fmla="*/ 496009 h 496612"/>
              <a:gd name="connsiteX49" fmla="*/ 52842 w 279049"/>
              <a:gd name="connsiteY49" fmla="*/ 496009 h 496612"/>
              <a:gd name="connsiteX50" fmla="*/ 56152 w 279049"/>
              <a:gd name="connsiteY50" fmla="*/ 480401 h 496612"/>
              <a:gd name="connsiteX51" fmla="*/ 49531 w 279049"/>
              <a:gd name="connsiteY51" fmla="*/ 478037 h 496612"/>
              <a:gd name="connsiteX52" fmla="*/ 48112 w 279049"/>
              <a:gd name="connsiteY52" fmla="*/ 465740 h 496612"/>
              <a:gd name="connsiteX53" fmla="*/ 60409 w 279049"/>
              <a:gd name="connsiteY53" fmla="*/ 454388 h 496612"/>
              <a:gd name="connsiteX54" fmla="*/ 92571 w 279049"/>
              <a:gd name="connsiteY54" fmla="*/ 438307 h 496612"/>
              <a:gd name="connsiteX55" fmla="*/ 114327 w 279049"/>
              <a:gd name="connsiteY55" fmla="*/ 427902 h 496612"/>
              <a:gd name="connsiteX56" fmla="*/ 126151 w 279049"/>
              <a:gd name="connsiteY56" fmla="*/ 417024 h 496612"/>
              <a:gd name="connsiteX57" fmla="*/ 130408 w 279049"/>
              <a:gd name="connsiteY57" fmla="*/ 404727 h 496612"/>
              <a:gd name="connsiteX58" fmla="*/ 124732 w 279049"/>
              <a:gd name="connsiteY58" fmla="*/ 399525 h 496612"/>
              <a:gd name="connsiteX59" fmla="*/ 129935 w 279049"/>
              <a:gd name="connsiteY59" fmla="*/ 385336 h 496612"/>
              <a:gd name="connsiteX60" fmla="*/ 132300 w 279049"/>
              <a:gd name="connsiteY60" fmla="*/ 356012 h 496612"/>
              <a:gd name="connsiteX61" fmla="*/ 127570 w 279049"/>
              <a:gd name="connsiteY61" fmla="*/ 357431 h 496612"/>
              <a:gd name="connsiteX62" fmla="*/ 127570 w 279049"/>
              <a:gd name="connsiteY62" fmla="*/ 348444 h 496612"/>
              <a:gd name="connsiteX63" fmla="*/ 123786 w 279049"/>
              <a:gd name="connsiteY63" fmla="*/ 330945 h 496612"/>
              <a:gd name="connsiteX64" fmla="*/ 112435 w 279049"/>
              <a:gd name="connsiteY64" fmla="*/ 308242 h 496612"/>
              <a:gd name="connsiteX65" fmla="*/ 115746 w 279049"/>
              <a:gd name="connsiteY65" fmla="*/ 286486 h 496612"/>
              <a:gd name="connsiteX66" fmla="*/ 126624 w 279049"/>
              <a:gd name="connsiteY66" fmla="*/ 279864 h 496612"/>
              <a:gd name="connsiteX67" fmla="*/ 146015 w 279049"/>
              <a:gd name="connsiteY67" fmla="*/ 258108 h 496612"/>
              <a:gd name="connsiteX68" fmla="*/ 156421 w 279049"/>
              <a:gd name="connsiteY68" fmla="*/ 252906 h 496612"/>
              <a:gd name="connsiteX69" fmla="*/ 188109 w 279049"/>
              <a:gd name="connsiteY69" fmla="*/ 220744 h 496612"/>
              <a:gd name="connsiteX70" fmla="*/ 218379 w 279049"/>
              <a:gd name="connsiteY70" fmla="*/ 206082 h 496612"/>
              <a:gd name="connsiteX71" fmla="*/ 242973 w 279049"/>
              <a:gd name="connsiteY71" fmla="*/ 194258 h 496612"/>
              <a:gd name="connsiteX72" fmla="*/ 260473 w 279049"/>
              <a:gd name="connsiteY72" fmla="*/ 175812 h 496612"/>
              <a:gd name="connsiteX73" fmla="*/ 271824 w 279049"/>
              <a:gd name="connsiteY73" fmla="*/ 155002 h 496612"/>
              <a:gd name="connsiteX74" fmla="*/ 280810 w 279049"/>
              <a:gd name="connsiteY74" fmla="*/ 133245 h 496612"/>
              <a:gd name="connsiteX75" fmla="*/ 276554 w 279049"/>
              <a:gd name="connsiteY75" fmla="*/ 118584 h 496612"/>
              <a:gd name="connsiteX76" fmla="*/ 277500 w 279049"/>
              <a:gd name="connsiteY76" fmla="*/ 71760 h 496612"/>
              <a:gd name="connsiteX77" fmla="*/ 275608 w 279049"/>
              <a:gd name="connsiteY77" fmla="*/ 45274 h 496612"/>
              <a:gd name="connsiteX78" fmla="*/ 277500 w 279049"/>
              <a:gd name="connsiteY78" fmla="*/ 15477 h 49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79049" h="496612">
                <a:moveTo>
                  <a:pt x="277500" y="15477"/>
                </a:moveTo>
                <a:lnTo>
                  <a:pt x="273716" y="1761"/>
                </a:lnTo>
                <a:lnTo>
                  <a:pt x="273716" y="1761"/>
                </a:lnTo>
                <a:lnTo>
                  <a:pt x="273716" y="1761"/>
                </a:lnTo>
                <a:lnTo>
                  <a:pt x="251960" y="19261"/>
                </a:lnTo>
                <a:lnTo>
                  <a:pt x="222636" y="31085"/>
                </a:lnTo>
                <a:lnTo>
                  <a:pt x="207028" y="30612"/>
                </a:lnTo>
                <a:lnTo>
                  <a:pt x="197096" y="39598"/>
                </a:lnTo>
                <a:lnTo>
                  <a:pt x="178650" y="40072"/>
                </a:lnTo>
                <a:lnTo>
                  <a:pt x="172028" y="43855"/>
                </a:lnTo>
                <a:lnTo>
                  <a:pt x="140340" y="35342"/>
                </a:lnTo>
                <a:lnTo>
                  <a:pt x="130408" y="36761"/>
                </a:lnTo>
                <a:lnTo>
                  <a:pt x="122841" y="65139"/>
                </a:lnTo>
                <a:lnTo>
                  <a:pt x="126151" y="99665"/>
                </a:lnTo>
                <a:lnTo>
                  <a:pt x="127570" y="99665"/>
                </a:lnTo>
                <a:lnTo>
                  <a:pt x="136556" y="109124"/>
                </a:lnTo>
                <a:lnTo>
                  <a:pt x="146962" y="130880"/>
                </a:lnTo>
                <a:lnTo>
                  <a:pt x="147435" y="169664"/>
                </a:lnTo>
                <a:lnTo>
                  <a:pt x="135610" y="175812"/>
                </a:lnTo>
                <a:lnTo>
                  <a:pt x="126624" y="197096"/>
                </a:lnTo>
                <a:lnTo>
                  <a:pt x="110543" y="178177"/>
                </a:lnTo>
                <a:lnTo>
                  <a:pt x="109597" y="156894"/>
                </a:lnTo>
                <a:lnTo>
                  <a:pt x="115746" y="143178"/>
                </a:lnTo>
                <a:lnTo>
                  <a:pt x="114327" y="130880"/>
                </a:lnTo>
                <a:lnTo>
                  <a:pt x="104395" y="123313"/>
                </a:lnTo>
                <a:lnTo>
                  <a:pt x="96828" y="126151"/>
                </a:lnTo>
                <a:lnTo>
                  <a:pt x="82639" y="111962"/>
                </a:lnTo>
                <a:lnTo>
                  <a:pt x="1761" y="136556"/>
                </a:lnTo>
                <a:lnTo>
                  <a:pt x="3180" y="157840"/>
                </a:lnTo>
                <a:lnTo>
                  <a:pt x="4599" y="169191"/>
                </a:lnTo>
                <a:lnTo>
                  <a:pt x="26356" y="168718"/>
                </a:lnTo>
                <a:lnTo>
                  <a:pt x="38653" y="174866"/>
                </a:lnTo>
                <a:lnTo>
                  <a:pt x="43855" y="182434"/>
                </a:lnTo>
                <a:lnTo>
                  <a:pt x="56152" y="184799"/>
                </a:lnTo>
                <a:lnTo>
                  <a:pt x="69395" y="194258"/>
                </a:lnTo>
                <a:lnTo>
                  <a:pt x="67976" y="232568"/>
                </a:lnTo>
                <a:lnTo>
                  <a:pt x="61828" y="253378"/>
                </a:lnTo>
                <a:lnTo>
                  <a:pt x="59463" y="275608"/>
                </a:lnTo>
                <a:lnTo>
                  <a:pt x="63247" y="284594"/>
                </a:lnTo>
                <a:lnTo>
                  <a:pt x="59463" y="302094"/>
                </a:lnTo>
                <a:lnTo>
                  <a:pt x="55206" y="304932"/>
                </a:lnTo>
                <a:lnTo>
                  <a:pt x="47639" y="326688"/>
                </a:lnTo>
                <a:lnTo>
                  <a:pt x="18315" y="360741"/>
                </a:lnTo>
                <a:lnTo>
                  <a:pt x="28721" y="403308"/>
                </a:lnTo>
                <a:lnTo>
                  <a:pt x="33923" y="424592"/>
                </a:lnTo>
                <a:lnTo>
                  <a:pt x="27301" y="458172"/>
                </a:lnTo>
                <a:lnTo>
                  <a:pt x="29193" y="469050"/>
                </a:lnTo>
                <a:lnTo>
                  <a:pt x="32031" y="482766"/>
                </a:lnTo>
                <a:lnTo>
                  <a:pt x="33450" y="496009"/>
                </a:lnTo>
                <a:lnTo>
                  <a:pt x="52842" y="496009"/>
                </a:lnTo>
                <a:lnTo>
                  <a:pt x="56152" y="480401"/>
                </a:lnTo>
                <a:lnTo>
                  <a:pt x="49531" y="478037"/>
                </a:lnTo>
                <a:lnTo>
                  <a:pt x="48112" y="465740"/>
                </a:lnTo>
                <a:lnTo>
                  <a:pt x="60409" y="454388"/>
                </a:lnTo>
                <a:lnTo>
                  <a:pt x="92571" y="438307"/>
                </a:lnTo>
                <a:lnTo>
                  <a:pt x="114327" y="427902"/>
                </a:lnTo>
                <a:lnTo>
                  <a:pt x="126151" y="417024"/>
                </a:lnTo>
                <a:lnTo>
                  <a:pt x="130408" y="404727"/>
                </a:lnTo>
                <a:lnTo>
                  <a:pt x="124732" y="399525"/>
                </a:lnTo>
                <a:lnTo>
                  <a:pt x="129935" y="385336"/>
                </a:lnTo>
                <a:lnTo>
                  <a:pt x="132300" y="356012"/>
                </a:lnTo>
                <a:lnTo>
                  <a:pt x="127570" y="357431"/>
                </a:lnTo>
                <a:lnTo>
                  <a:pt x="127570" y="348444"/>
                </a:lnTo>
                <a:lnTo>
                  <a:pt x="123786" y="330945"/>
                </a:lnTo>
                <a:lnTo>
                  <a:pt x="112435" y="308242"/>
                </a:lnTo>
                <a:lnTo>
                  <a:pt x="115746" y="286486"/>
                </a:lnTo>
                <a:lnTo>
                  <a:pt x="126624" y="279864"/>
                </a:lnTo>
                <a:lnTo>
                  <a:pt x="146015" y="258108"/>
                </a:lnTo>
                <a:lnTo>
                  <a:pt x="156421" y="252906"/>
                </a:lnTo>
                <a:lnTo>
                  <a:pt x="188109" y="220744"/>
                </a:lnTo>
                <a:lnTo>
                  <a:pt x="218379" y="206082"/>
                </a:lnTo>
                <a:lnTo>
                  <a:pt x="242973" y="194258"/>
                </a:lnTo>
                <a:lnTo>
                  <a:pt x="260473" y="175812"/>
                </a:lnTo>
                <a:lnTo>
                  <a:pt x="271824" y="155002"/>
                </a:lnTo>
                <a:lnTo>
                  <a:pt x="280810" y="133245"/>
                </a:lnTo>
                <a:lnTo>
                  <a:pt x="276554" y="118584"/>
                </a:lnTo>
                <a:lnTo>
                  <a:pt x="277500" y="71760"/>
                </a:lnTo>
                <a:lnTo>
                  <a:pt x="275608" y="45274"/>
                </a:lnTo>
                <a:lnTo>
                  <a:pt x="277500" y="1547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1800395-8637-4225-805E-D69084E4DC33}"/>
              </a:ext>
            </a:extLst>
          </p:cNvPr>
          <p:cNvSpPr/>
          <p:nvPr/>
        </p:nvSpPr>
        <p:spPr>
          <a:xfrm>
            <a:off x="1908518" y="2345805"/>
            <a:ext cx="719394" cy="741829"/>
          </a:xfrm>
          <a:custGeom>
            <a:avLst/>
            <a:gdLst>
              <a:gd name="connsiteX0" fmla="*/ 319120 w 316886"/>
              <a:gd name="connsiteY0" fmla="*/ 75071 h 387830"/>
              <a:gd name="connsiteX1" fmla="*/ 223109 w 316886"/>
              <a:gd name="connsiteY1" fmla="*/ 1761 h 387830"/>
              <a:gd name="connsiteX2" fmla="*/ 222163 w 316886"/>
              <a:gd name="connsiteY2" fmla="*/ 47639 h 387830"/>
              <a:gd name="connsiteX3" fmla="*/ 137502 w 316886"/>
              <a:gd name="connsiteY3" fmla="*/ 46220 h 387830"/>
              <a:gd name="connsiteX4" fmla="*/ 136556 w 316886"/>
              <a:gd name="connsiteY4" fmla="*/ 123313 h 387830"/>
              <a:gd name="connsiteX5" fmla="*/ 111962 w 316886"/>
              <a:gd name="connsiteY5" fmla="*/ 125678 h 387830"/>
              <a:gd name="connsiteX6" fmla="*/ 105340 w 316886"/>
              <a:gd name="connsiteY6" fmla="*/ 141286 h 387830"/>
              <a:gd name="connsiteX7" fmla="*/ 109597 w 316886"/>
              <a:gd name="connsiteY7" fmla="*/ 184799 h 387830"/>
              <a:gd name="connsiteX8" fmla="*/ 7437 w 316886"/>
              <a:gd name="connsiteY8" fmla="*/ 184326 h 387830"/>
              <a:gd name="connsiteX9" fmla="*/ 1761 w 316886"/>
              <a:gd name="connsiteY9" fmla="*/ 194731 h 387830"/>
              <a:gd name="connsiteX10" fmla="*/ 15004 w 316886"/>
              <a:gd name="connsiteY10" fmla="*/ 207501 h 387830"/>
              <a:gd name="connsiteX11" fmla="*/ 21626 w 316886"/>
              <a:gd name="connsiteY11" fmla="*/ 221690 h 387830"/>
              <a:gd name="connsiteX12" fmla="*/ 18315 w 316886"/>
              <a:gd name="connsiteY12" fmla="*/ 236825 h 387830"/>
              <a:gd name="connsiteX13" fmla="*/ 21153 w 316886"/>
              <a:gd name="connsiteY13" fmla="*/ 251960 h 387830"/>
              <a:gd name="connsiteX14" fmla="*/ 23517 w 316886"/>
              <a:gd name="connsiteY14" fmla="*/ 281756 h 387830"/>
              <a:gd name="connsiteX15" fmla="*/ 19734 w 316886"/>
              <a:gd name="connsiteY15" fmla="*/ 309661 h 387830"/>
              <a:gd name="connsiteX16" fmla="*/ 11693 w 316886"/>
              <a:gd name="connsiteY16" fmla="*/ 324796 h 387830"/>
              <a:gd name="connsiteX17" fmla="*/ 13585 w 316886"/>
              <a:gd name="connsiteY17" fmla="*/ 340877 h 387830"/>
              <a:gd name="connsiteX18" fmla="*/ 23045 w 316886"/>
              <a:gd name="connsiteY18" fmla="*/ 331418 h 387830"/>
              <a:gd name="connsiteX19" fmla="*/ 35815 w 316886"/>
              <a:gd name="connsiteY19" fmla="*/ 333782 h 387830"/>
              <a:gd name="connsiteX20" fmla="*/ 49058 w 316886"/>
              <a:gd name="connsiteY20" fmla="*/ 327161 h 387830"/>
              <a:gd name="connsiteX21" fmla="*/ 63719 w 316886"/>
              <a:gd name="connsiteY21" fmla="*/ 327161 h 387830"/>
              <a:gd name="connsiteX22" fmla="*/ 76017 w 316886"/>
              <a:gd name="connsiteY22" fmla="*/ 335674 h 387830"/>
              <a:gd name="connsiteX23" fmla="*/ 93516 w 316886"/>
              <a:gd name="connsiteY23" fmla="*/ 343715 h 387830"/>
              <a:gd name="connsiteX24" fmla="*/ 108651 w 316886"/>
              <a:gd name="connsiteY24" fmla="*/ 365944 h 387830"/>
              <a:gd name="connsiteX25" fmla="*/ 125678 w 316886"/>
              <a:gd name="connsiteY25" fmla="*/ 386754 h 387830"/>
              <a:gd name="connsiteX26" fmla="*/ 134664 w 316886"/>
              <a:gd name="connsiteY26" fmla="*/ 381079 h 387830"/>
              <a:gd name="connsiteX27" fmla="*/ 139394 w 316886"/>
              <a:gd name="connsiteY27" fmla="*/ 363579 h 387830"/>
              <a:gd name="connsiteX28" fmla="*/ 147907 w 316886"/>
              <a:gd name="connsiteY28" fmla="*/ 362633 h 387830"/>
              <a:gd name="connsiteX29" fmla="*/ 165880 w 316886"/>
              <a:gd name="connsiteY29" fmla="*/ 371147 h 387830"/>
              <a:gd name="connsiteX30" fmla="*/ 181015 w 316886"/>
              <a:gd name="connsiteY30" fmla="*/ 364998 h 387830"/>
              <a:gd name="connsiteX31" fmla="*/ 190947 w 316886"/>
              <a:gd name="connsiteY31" fmla="*/ 366890 h 387830"/>
              <a:gd name="connsiteX32" fmla="*/ 195204 w 316886"/>
              <a:gd name="connsiteY32" fmla="*/ 360268 h 387830"/>
              <a:gd name="connsiteX33" fmla="*/ 300675 w 316886"/>
              <a:gd name="connsiteY33" fmla="*/ 359795 h 387830"/>
              <a:gd name="connsiteX34" fmla="*/ 306823 w 316886"/>
              <a:gd name="connsiteY34" fmla="*/ 338985 h 387830"/>
              <a:gd name="connsiteX35" fmla="*/ 302094 w 316886"/>
              <a:gd name="connsiteY35" fmla="*/ 335201 h 387830"/>
              <a:gd name="connsiteX36" fmla="*/ 290742 w 316886"/>
              <a:gd name="connsiteY36" fmla="*/ 205136 h 387830"/>
              <a:gd name="connsiteX37" fmla="*/ 279391 w 316886"/>
              <a:gd name="connsiteY37" fmla="*/ 75544 h 387830"/>
              <a:gd name="connsiteX38" fmla="*/ 319120 w 316886"/>
              <a:gd name="connsiteY38" fmla="*/ 75071 h 38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6886" h="387830">
                <a:moveTo>
                  <a:pt x="319120" y="75071"/>
                </a:moveTo>
                <a:lnTo>
                  <a:pt x="223109" y="1761"/>
                </a:lnTo>
                <a:lnTo>
                  <a:pt x="222163" y="47639"/>
                </a:lnTo>
                <a:lnTo>
                  <a:pt x="137502" y="46220"/>
                </a:lnTo>
                <a:lnTo>
                  <a:pt x="136556" y="123313"/>
                </a:lnTo>
                <a:lnTo>
                  <a:pt x="111962" y="125678"/>
                </a:lnTo>
                <a:lnTo>
                  <a:pt x="105340" y="141286"/>
                </a:lnTo>
                <a:lnTo>
                  <a:pt x="109597" y="184799"/>
                </a:lnTo>
                <a:lnTo>
                  <a:pt x="7437" y="184326"/>
                </a:lnTo>
                <a:lnTo>
                  <a:pt x="1761" y="194731"/>
                </a:lnTo>
                <a:lnTo>
                  <a:pt x="15004" y="207501"/>
                </a:lnTo>
                <a:lnTo>
                  <a:pt x="21626" y="221690"/>
                </a:lnTo>
                <a:lnTo>
                  <a:pt x="18315" y="236825"/>
                </a:lnTo>
                <a:lnTo>
                  <a:pt x="21153" y="251960"/>
                </a:lnTo>
                <a:lnTo>
                  <a:pt x="23517" y="281756"/>
                </a:lnTo>
                <a:lnTo>
                  <a:pt x="19734" y="309661"/>
                </a:lnTo>
                <a:lnTo>
                  <a:pt x="11693" y="324796"/>
                </a:lnTo>
                <a:lnTo>
                  <a:pt x="13585" y="340877"/>
                </a:lnTo>
                <a:lnTo>
                  <a:pt x="23045" y="331418"/>
                </a:lnTo>
                <a:lnTo>
                  <a:pt x="35815" y="333782"/>
                </a:lnTo>
                <a:lnTo>
                  <a:pt x="49058" y="327161"/>
                </a:lnTo>
                <a:lnTo>
                  <a:pt x="63719" y="327161"/>
                </a:lnTo>
                <a:lnTo>
                  <a:pt x="76017" y="335674"/>
                </a:lnTo>
                <a:lnTo>
                  <a:pt x="93516" y="343715"/>
                </a:lnTo>
                <a:lnTo>
                  <a:pt x="108651" y="365944"/>
                </a:lnTo>
                <a:lnTo>
                  <a:pt x="125678" y="386754"/>
                </a:lnTo>
                <a:lnTo>
                  <a:pt x="134664" y="381079"/>
                </a:lnTo>
                <a:lnTo>
                  <a:pt x="139394" y="363579"/>
                </a:lnTo>
                <a:lnTo>
                  <a:pt x="147907" y="362633"/>
                </a:lnTo>
                <a:lnTo>
                  <a:pt x="165880" y="371147"/>
                </a:lnTo>
                <a:lnTo>
                  <a:pt x="181015" y="364998"/>
                </a:lnTo>
                <a:lnTo>
                  <a:pt x="190947" y="366890"/>
                </a:lnTo>
                <a:lnTo>
                  <a:pt x="195204" y="360268"/>
                </a:lnTo>
                <a:lnTo>
                  <a:pt x="300675" y="359795"/>
                </a:lnTo>
                <a:lnTo>
                  <a:pt x="306823" y="338985"/>
                </a:lnTo>
                <a:lnTo>
                  <a:pt x="302094" y="335201"/>
                </a:lnTo>
                <a:lnTo>
                  <a:pt x="290742" y="205136"/>
                </a:lnTo>
                <a:lnTo>
                  <a:pt x="279391" y="75544"/>
                </a:lnTo>
                <a:lnTo>
                  <a:pt x="319120" y="7507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233A41D0-5159-4B50-9A2A-E901249176E3}"/>
              </a:ext>
            </a:extLst>
          </p:cNvPr>
          <p:cNvSpPr/>
          <p:nvPr/>
        </p:nvSpPr>
        <p:spPr>
          <a:xfrm>
            <a:off x="4874144" y="4454588"/>
            <a:ext cx="182533" cy="434241"/>
          </a:xfrm>
          <a:custGeom>
            <a:avLst/>
            <a:gdLst>
              <a:gd name="connsiteX0" fmla="*/ 50476 w 80403"/>
              <a:gd name="connsiteY0" fmla="*/ 146488 h 227022"/>
              <a:gd name="connsiteX1" fmla="*/ 50950 w 80403"/>
              <a:gd name="connsiteY1" fmla="*/ 135610 h 227022"/>
              <a:gd name="connsiteX2" fmla="*/ 45274 w 80403"/>
              <a:gd name="connsiteY2" fmla="*/ 126624 h 227022"/>
              <a:gd name="connsiteX3" fmla="*/ 45747 w 80403"/>
              <a:gd name="connsiteY3" fmla="*/ 113381 h 227022"/>
              <a:gd name="connsiteX4" fmla="*/ 38652 w 80403"/>
              <a:gd name="connsiteY4" fmla="*/ 91151 h 227022"/>
              <a:gd name="connsiteX5" fmla="*/ 46693 w 80403"/>
              <a:gd name="connsiteY5" fmla="*/ 74598 h 227022"/>
              <a:gd name="connsiteX6" fmla="*/ 46220 w 80403"/>
              <a:gd name="connsiteY6" fmla="*/ 38179 h 227022"/>
              <a:gd name="connsiteX7" fmla="*/ 37234 w 80403"/>
              <a:gd name="connsiteY7" fmla="*/ 18788 h 227022"/>
              <a:gd name="connsiteX8" fmla="*/ 38179 w 80403"/>
              <a:gd name="connsiteY8" fmla="*/ 15477 h 227022"/>
              <a:gd name="connsiteX9" fmla="*/ 38179 w 80403"/>
              <a:gd name="connsiteY9" fmla="*/ 15477 h 227022"/>
              <a:gd name="connsiteX10" fmla="*/ 32977 w 80403"/>
              <a:gd name="connsiteY10" fmla="*/ 7437 h 227022"/>
              <a:gd name="connsiteX11" fmla="*/ 7437 w 80403"/>
              <a:gd name="connsiteY11" fmla="*/ 1761 h 227022"/>
              <a:gd name="connsiteX12" fmla="*/ 19734 w 80403"/>
              <a:gd name="connsiteY12" fmla="*/ 15004 h 227022"/>
              <a:gd name="connsiteX13" fmla="*/ 25409 w 80403"/>
              <a:gd name="connsiteY13" fmla="*/ 40544 h 227022"/>
              <a:gd name="connsiteX14" fmla="*/ 20680 w 80403"/>
              <a:gd name="connsiteY14" fmla="*/ 49058 h 227022"/>
              <a:gd name="connsiteX15" fmla="*/ 15004 w 80403"/>
              <a:gd name="connsiteY15" fmla="*/ 73179 h 227022"/>
              <a:gd name="connsiteX16" fmla="*/ 19261 w 80403"/>
              <a:gd name="connsiteY16" fmla="*/ 98246 h 227022"/>
              <a:gd name="connsiteX17" fmla="*/ 10748 w 80403"/>
              <a:gd name="connsiteY17" fmla="*/ 108651 h 227022"/>
              <a:gd name="connsiteX18" fmla="*/ 1761 w 80403"/>
              <a:gd name="connsiteY18" fmla="*/ 136556 h 227022"/>
              <a:gd name="connsiteX19" fmla="*/ 15477 w 80403"/>
              <a:gd name="connsiteY19" fmla="*/ 144596 h 227022"/>
              <a:gd name="connsiteX20" fmla="*/ 29666 w 80403"/>
              <a:gd name="connsiteY20" fmla="*/ 158785 h 227022"/>
              <a:gd name="connsiteX21" fmla="*/ 37234 w 80403"/>
              <a:gd name="connsiteY21" fmla="*/ 155948 h 227022"/>
              <a:gd name="connsiteX22" fmla="*/ 47166 w 80403"/>
              <a:gd name="connsiteY22" fmla="*/ 163515 h 227022"/>
              <a:gd name="connsiteX23" fmla="*/ 48585 w 80403"/>
              <a:gd name="connsiteY23" fmla="*/ 175812 h 227022"/>
              <a:gd name="connsiteX24" fmla="*/ 42436 w 80403"/>
              <a:gd name="connsiteY24" fmla="*/ 189528 h 227022"/>
              <a:gd name="connsiteX25" fmla="*/ 43382 w 80403"/>
              <a:gd name="connsiteY25" fmla="*/ 210811 h 227022"/>
              <a:gd name="connsiteX26" fmla="*/ 59463 w 80403"/>
              <a:gd name="connsiteY26" fmla="*/ 229730 h 227022"/>
              <a:gd name="connsiteX27" fmla="*/ 68449 w 80403"/>
              <a:gd name="connsiteY27" fmla="*/ 208446 h 227022"/>
              <a:gd name="connsiteX28" fmla="*/ 80273 w 80403"/>
              <a:gd name="connsiteY28" fmla="*/ 202298 h 227022"/>
              <a:gd name="connsiteX29" fmla="*/ 79800 w 80403"/>
              <a:gd name="connsiteY29" fmla="*/ 163515 h 227022"/>
              <a:gd name="connsiteX30" fmla="*/ 69395 w 80403"/>
              <a:gd name="connsiteY30" fmla="*/ 141759 h 227022"/>
              <a:gd name="connsiteX31" fmla="*/ 60409 w 80403"/>
              <a:gd name="connsiteY31" fmla="*/ 132299 h 227022"/>
              <a:gd name="connsiteX32" fmla="*/ 58990 w 80403"/>
              <a:gd name="connsiteY32" fmla="*/ 132299 h 227022"/>
              <a:gd name="connsiteX33" fmla="*/ 58990 w 80403"/>
              <a:gd name="connsiteY33" fmla="*/ 136083 h 227022"/>
              <a:gd name="connsiteX34" fmla="*/ 64192 w 80403"/>
              <a:gd name="connsiteY34" fmla="*/ 137502 h 227022"/>
              <a:gd name="connsiteX35" fmla="*/ 68922 w 80403"/>
              <a:gd name="connsiteY35" fmla="*/ 153583 h 227022"/>
              <a:gd name="connsiteX36" fmla="*/ 67976 w 80403"/>
              <a:gd name="connsiteY36" fmla="*/ 157366 h 227022"/>
              <a:gd name="connsiteX37" fmla="*/ 58990 w 80403"/>
              <a:gd name="connsiteY37" fmla="*/ 145542 h 227022"/>
              <a:gd name="connsiteX38" fmla="*/ 54260 w 80403"/>
              <a:gd name="connsiteY38" fmla="*/ 153110 h 227022"/>
              <a:gd name="connsiteX39" fmla="*/ 50476 w 80403"/>
              <a:gd name="connsiteY39" fmla="*/ 146488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0403" h="227022">
                <a:moveTo>
                  <a:pt x="50476" y="146488"/>
                </a:moveTo>
                <a:lnTo>
                  <a:pt x="50950" y="135610"/>
                </a:lnTo>
                <a:lnTo>
                  <a:pt x="45274" y="126624"/>
                </a:lnTo>
                <a:lnTo>
                  <a:pt x="45747" y="113381"/>
                </a:lnTo>
                <a:lnTo>
                  <a:pt x="38652" y="91151"/>
                </a:lnTo>
                <a:lnTo>
                  <a:pt x="46693" y="74598"/>
                </a:lnTo>
                <a:lnTo>
                  <a:pt x="46220" y="38179"/>
                </a:lnTo>
                <a:lnTo>
                  <a:pt x="37234" y="18788"/>
                </a:lnTo>
                <a:lnTo>
                  <a:pt x="38179" y="15477"/>
                </a:lnTo>
                <a:lnTo>
                  <a:pt x="38179" y="15477"/>
                </a:lnTo>
                <a:lnTo>
                  <a:pt x="32977" y="7437"/>
                </a:lnTo>
                <a:lnTo>
                  <a:pt x="7437" y="1761"/>
                </a:lnTo>
                <a:lnTo>
                  <a:pt x="19734" y="15004"/>
                </a:lnTo>
                <a:lnTo>
                  <a:pt x="25409" y="40544"/>
                </a:lnTo>
                <a:lnTo>
                  <a:pt x="20680" y="49058"/>
                </a:lnTo>
                <a:lnTo>
                  <a:pt x="15004" y="73179"/>
                </a:lnTo>
                <a:lnTo>
                  <a:pt x="19261" y="98246"/>
                </a:lnTo>
                <a:lnTo>
                  <a:pt x="10748" y="108651"/>
                </a:lnTo>
                <a:lnTo>
                  <a:pt x="1761" y="136556"/>
                </a:lnTo>
                <a:lnTo>
                  <a:pt x="15477" y="144596"/>
                </a:lnTo>
                <a:lnTo>
                  <a:pt x="29666" y="158785"/>
                </a:lnTo>
                <a:lnTo>
                  <a:pt x="37234" y="155948"/>
                </a:lnTo>
                <a:lnTo>
                  <a:pt x="47166" y="163515"/>
                </a:lnTo>
                <a:lnTo>
                  <a:pt x="48585" y="175812"/>
                </a:lnTo>
                <a:lnTo>
                  <a:pt x="42436" y="189528"/>
                </a:lnTo>
                <a:lnTo>
                  <a:pt x="43382" y="210811"/>
                </a:lnTo>
                <a:lnTo>
                  <a:pt x="59463" y="229730"/>
                </a:lnTo>
                <a:lnTo>
                  <a:pt x="68449" y="208446"/>
                </a:lnTo>
                <a:lnTo>
                  <a:pt x="80273" y="202298"/>
                </a:lnTo>
                <a:lnTo>
                  <a:pt x="79800" y="163515"/>
                </a:lnTo>
                <a:lnTo>
                  <a:pt x="69395" y="141759"/>
                </a:lnTo>
                <a:lnTo>
                  <a:pt x="60409" y="132299"/>
                </a:lnTo>
                <a:lnTo>
                  <a:pt x="58990" y="132299"/>
                </a:lnTo>
                <a:lnTo>
                  <a:pt x="58990" y="136083"/>
                </a:lnTo>
                <a:lnTo>
                  <a:pt x="64192" y="137502"/>
                </a:lnTo>
                <a:lnTo>
                  <a:pt x="68922" y="153583"/>
                </a:lnTo>
                <a:lnTo>
                  <a:pt x="67976" y="157366"/>
                </a:lnTo>
                <a:lnTo>
                  <a:pt x="58990" y="145542"/>
                </a:lnTo>
                <a:lnTo>
                  <a:pt x="54260" y="153110"/>
                </a:lnTo>
                <a:lnTo>
                  <a:pt x="50476" y="14648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A149DB5B-E65A-4476-B5EB-EDD4AAC0FB10}"/>
              </a:ext>
            </a:extLst>
          </p:cNvPr>
          <p:cNvSpPr/>
          <p:nvPr/>
        </p:nvSpPr>
        <p:spPr>
          <a:xfrm>
            <a:off x="3616814" y="4898781"/>
            <a:ext cx="794556" cy="696596"/>
          </a:xfrm>
          <a:custGeom>
            <a:avLst/>
            <a:gdLst>
              <a:gd name="connsiteX0" fmla="*/ 302567 w 349993"/>
              <a:gd name="connsiteY0" fmla="*/ 19261 h 364182"/>
              <a:gd name="connsiteX1" fmla="*/ 253851 w 349993"/>
              <a:gd name="connsiteY1" fmla="*/ 31085 h 364182"/>
              <a:gd name="connsiteX2" fmla="*/ 190474 w 349993"/>
              <a:gd name="connsiteY2" fmla="*/ 26828 h 364182"/>
              <a:gd name="connsiteX3" fmla="*/ 172974 w 349993"/>
              <a:gd name="connsiteY3" fmla="*/ 12639 h 364182"/>
              <a:gd name="connsiteX4" fmla="*/ 66557 w 349993"/>
              <a:gd name="connsiteY4" fmla="*/ 14058 h 364182"/>
              <a:gd name="connsiteX5" fmla="*/ 62300 w 349993"/>
              <a:gd name="connsiteY5" fmla="*/ 15950 h 364182"/>
              <a:gd name="connsiteX6" fmla="*/ 47166 w 349993"/>
              <a:gd name="connsiteY6" fmla="*/ 2234 h 364182"/>
              <a:gd name="connsiteX7" fmla="*/ 30139 w 349993"/>
              <a:gd name="connsiteY7" fmla="*/ 1761 h 364182"/>
              <a:gd name="connsiteX8" fmla="*/ 14531 w 349993"/>
              <a:gd name="connsiteY8" fmla="*/ 6491 h 364182"/>
              <a:gd name="connsiteX9" fmla="*/ 1761 w 349993"/>
              <a:gd name="connsiteY9" fmla="*/ 12166 h 364182"/>
              <a:gd name="connsiteX10" fmla="*/ 2707 w 349993"/>
              <a:gd name="connsiteY10" fmla="*/ 35342 h 364182"/>
              <a:gd name="connsiteX11" fmla="*/ 23517 w 349993"/>
              <a:gd name="connsiteY11" fmla="*/ 64665 h 364182"/>
              <a:gd name="connsiteX12" fmla="*/ 28720 w 349993"/>
              <a:gd name="connsiteY12" fmla="*/ 83584 h 364182"/>
              <a:gd name="connsiteX13" fmla="*/ 41963 w 349993"/>
              <a:gd name="connsiteY13" fmla="*/ 120002 h 364182"/>
              <a:gd name="connsiteX14" fmla="*/ 54733 w 349993"/>
              <a:gd name="connsiteY14" fmla="*/ 144597 h 364182"/>
              <a:gd name="connsiteX15" fmla="*/ 64665 w 349993"/>
              <a:gd name="connsiteY15" fmla="*/ 156894 h 364182"/>
              <a:gd name="connsiteX16" fmla="*/ 67503 w 349993"/>
              <a:gd name="connsiteY16" fmla="*/ 173447 h 364182"/>
              <a:gd name="connsiteX17" fmla="*/ 67503 w 349993"/>
              <a:gd name="connsiteY17" fmla="*/ 209393 h 364182"/>
              <a:gd name="connsiteX18" fmla="*/ 75071 w 349993"/>
              <a:gd name="connsiteY18" fmla="*/ 255743 h 364182"/>
              <a:gd name="connsiteX19" fmla="*/ 80746 w 349993"/>
              <a:gd name="connsiteY19" fmla="*/ 277499 h 364182"/>
              <a:gd name="connsiteX20" fmla="*/ 85476 w 349993"/>
              <a:gd name="connsiteY20" fmla="*/ 306823 h 364182"/>
              <a:gd name="connsiteX21" fmla="*/ 94462 w 349993"/>
              <a:gd name="connsiteY21" fmla="*/ 329053 h 364182"/>
              <a:gd name="connsiteX22" fmla="*/ 112908 w 349993"/>
              <a:gd name="connsiteY22" fmla="*/ 351755 h 364182"/>
              <a:gd name="connsiteX23" fmla="*/ 125678 w 349993"/>
              <a:gd name="connsiteY23" fmla="*/ 336620 h 364182"/>
              <a:gd name="connsiteX24" fmla="*/ 135610 w 349993"/>
              <a:gd name="connsiteY24" fmla="*/ 345133 h 364182"/>
              <a:gd name="connsiteX25" fmla="*/ 139394 w 349993"/>
              <a:gd name="connsiteY25" fmla="*/ 357903 h 364182"/>
              <a:gd name="connsiteX26" fmla="*/ 150745 w 349993"/>
              <a:gd name="connsiteY26" fmla="*/ 360268 h 364182"/>
              <a:gd name="connsiteX27" fmla="*/ 166353 w 349993"/>
              <a:gd name="connsiteY27" fmla="*/ 365944 h 364182"/>
              <a:gd name="connsiteX28" fmla="*/ 180069 w 349993"/>
              <a:gd name="connsiteY28" fmla="*/ 363579 h 364182"/>
              <a:gd name="connsiteX29" fmla="*/ 203717 w 349993"/>
              <a:gd name="connsiteY29" fmla="*/ 348444 h 364182"/>
              <a:gd name="connsiteX30" fmla="*/ 208919 w 349993"/>
              <a:gd name="connsiteY30" fmla="*/ 236825 h 364182"/>
              <a:gd name="connsiteX31" fmla="*/ 211757 w 349993"/>
              <a:gd name="connsiteY31" fmla="*/ 149326 h 364182"/>
              <a:gd name="connsiteX32" fmla="*/ 237297 w 349993"/>
              <a:gd name="connsiteY32" fmla="*/ 148380 h 364182"/>
              <a:gd name="connsiteX33" fmla="*/ 241554 w 349993"/>
              <a:gd name="connsiteY33" fmla="*/ 41017 h 364182"/>
              <a:gd name="connsiteX34" fmla="*/ 260945 w 349993"/>
              <a:gd name="connsiteY34" fmla="*/ 40071 h 364182"/>
              <a:gd name="connsiteX35" fmla="*/ 301620 w 349993"/>
              <a:gd name="connsiteY35" fmla="*/ 29666 h 364182"/>
              <a:gd name="connsiteX36" fmla="*/ 311080 w 349993"/>
              <a:gd name="connsiteY36" fmla="*/ 41963 h 364182"/>
              <a:gd name="connsiteX37" fmla="*/ 328580 w 349993"/>
              <a:gd name="connsiteY37" fmla="*/ 30139 h 364182"/>
              <a:gd name="connsiteX38" fmla="*/ 336147 w 349993"/>
              <a:gd name="connsiteY38" fmla="*/ 30139 h 364182"/>
              <a:gd name="connsiteX39" fmla="*/ 351282 w 349993"/>
              <a:gd name="connsiteY39" fmla="*/ 23045 h 364182"/>
              <a:gd name="connsiteX40" fmla="*/ 351282 w 349993"/>
              <a:gd name="connsiteY40" fmla="*/ 20680 h 364182"/>
              <a:gd name="connsiteX41" fmla="*/ 341349 w 349993"/>
              <a:gd name="connsiteY41" fmla="*/ 14058 h 364182"/>
              <a:gd name="connsiteX42" fmla="*/ 324323 w 349993"/>
              <a:gd name="connsiteY42" fmla="*/ 12166 h 364182"/>
              <a:gd name="connsiteX43" fmla="*/ 302567 w 349993"/>
              <a:gd name="connsiteY43" fmla="*/ 19261 h 36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9993" h="364182">
                <a:moveTo>
                  <a:pt x="302567" y="19261"/>
                </a:moveTo>
                <a:lnTo>
                  <a:pt x="253851" y="31085"/>
                </a:lnTo>
                <a:lnTo>
                  <a:pt x="190474" y="26828"/>
                </a:lnTo>
                <a:lnTo>
                  <a:pt x="172974" y="12639"/>
                </a:lnTo>
                <a:lnTo>
                  <a:pt x="66557" y="14058"/>
                </a:lnTo>
                <a:lnTo>
                  <a:pt x="62300" y="15950"/>
                </a:lnTo>
                <a:lnTo>
                  <a:pt x="47166" y="2234"/>
                </a:lnTo>
                <a:lnTo>
                  <a:pt x="30139" y="1761"/>
                </a:lnTo>
                <a:lnTo>
                  <a:pt x="14531" y="6491"/>
                </a:lnTo>
                <a:lnTo>
                  <a:pt x="1761" y="12166"/>
                </a:lnTo>
                <a:lnTo>
                  <a:pt x="2707" y="35342"/>
                </a:lnTo>
                <a:lnTo>
                  <a:pt x="23517" y="64665"/>
                </a:lnTo>
                <a:lnTo>
                  <a:pt x="28720" y="83584"/>
                </a:lnTo>
                <a:lnTo>
                  <a:pt x="41963" y="120002"/>
                </a:lnTo>
                <a:lnTo>
                  <a:pt x="54733" y="144597"/>
                </a:lnTo>
                <a:lnTo>
                  <a:pt x="64665" y="156894"/>
                </a:lnTo>
                <a:lnTo>
                  <a:pt x="67503" y="173447"/>
                </a:lnTo>
                <a:lnTo>
                  <a:pt x="67503" y="209393"/>
                </a:lnTo>
                <a:lnTo>
                  <a:pt x="75071" y="255743"/>
                </a:lnTo>
                <a:lnTo>
                  <a:pt x="80746" y="277499"/>
                </a:lnTo>
                <a:lnTo>
                  <a:pt x="85476" y="306823"/>
                </a:lnTo>
                <a:lnTo>
                  <a:pt x="94462" y="329053"/>
                </a:lnTo>
                <a:lnTo>
                  <a:pt x="112908" y="351755"/>
                </a:lnTo>
                <a:lnTo>
                  <a:pt x="125678" y="336620"/>
                </a:lnTo>
                <a:lnTo>
                  <a:pt x="135610" y="345133"/>
                </a:lnTo>
                <a:lnTo>
                  <a:pt x="139394" y="357903"/>
                </a:lnTo>
                <a:lnTo>
                  <a:pt x="150745" y="360268"/>
                </a:lnTo>
                <a:lnTo>
                  <a:pt x="166353" y="365944"/>
                </a:lnTo>
                <a:lnTo>
                  <a:pt x="180069" y="363579"/>
                </a:lnTo>
                <a:lnTo>
                  <a:pt x="203717" y="348444"/>
                </a:lnTo>
                <a:lnTo>
                  <a:pt x="208919" y="236825"/>
                </a:lnTo>
                <a:lnTo>
                  <a:pt x="211757" y="149326"/>
                </a:lnTo>
                <a:lnTo>
                  <a:pt x="237297" y="148380"/>
                </a:lnTo>
                <a:lnTo>
                  <a:pt x="241554" y="41017"/>
                </a:lnTo>
                <a:lnTo>
                  <a:pt x="260945" y="40071"/>
                </a:lnTo>
                <a:lnTo>
                  <a:pt x="301620" y="29666"/>
                </a:lnTo>
                <a:lnTo>
                  <a:pt x="311080" y="41963"/>
                </a:lnTo>
                <a:lnTo>
                  <a:pt x="328580" y="30139"/>
                </a:lnTo>
                <a:lnTo>
                  <a:pt x="336147" y="30139"/>
                </a:lnTo>
                <a:lnTo>
                  <a:pt x="351282" y="23045"/>
                </a:lnTo>
                <a:lnTo>
                  <a:pt x="351282" y="20680"/>
                </a:lnTo>
                <a:lnTo>
                  <a:pt x="341349" y="14058"/>
                </a:lnTo>
                <a:lnTo>
                  <a:pt x="324323" y="12166"/>
                </a:lnTo>
                <a:lnTo>
                  <a:pt x="302567" y="192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79ADFD9C-AD2C-47D1-B46E-0D11BEE8C497}"/>
              </a:ext>
            </a:extLst>
          </p:cNvPr>
          <p:cNvSpPr/>
          <p:nvPr/>
        </p:nvSpPr>
        <p:spPr>
          <a:xfrm>
            <a:off x="2934998" y="2571973"/>
            <a:ext cx="923404" cy="678501"/>
          </a:xfrm>
          <a:custGeom>
            <a:avLst/>
            <a:gdLst>
              <a:gd name="connsiteX0" fmla="*/ 347026 w 406749"/>
              <a:gd name="connsiteY0" fmla="*/ 15004 h 354723"/>
              <a:gd name="connsiteX1" fmla="*/ 305405 w 406749"/>
              <a:gd name="connsiteY1" fmla="*/ 1761 h 354723"/>
              <a:gd name="connsiteX2" fmla="*/ 217433 w 406749"/>
              <a:gd name="connsiteY2" fmla="*/ 59463 h 354723"/>
              <a:gd name="connsiteX3" fmla="*/ 142705 w 406749"/>
              <a:gd name="connsiteY3" fmla="*/ 118584 h 354723"/>
              <a:gd name="connsiteX4" fmla="*/ 105813 w 406749"/>
              <a:gd name="connsiteY4" fmla="*/ 131826 h 354723"/>
              <a:gd name="connsiteX5" fmla="*/ 106287 w 406749"/>
              <a:gd name="connsiteY5" fmla="*/ 200879 h 354723"/>
              <a:gd name="connsiteX6" fmla="*/ 92098 w 406749"/>
              <a:gd name="connsiteY6" fmla="*/ 221217 h 354723"/>
              <a:gd name="connsiteX7" fmla="*/ 89733 w 406749"/>
              <a:gd name="connsiteY7" fmla="*/ 239662 h 354723"/>
              <a:gd name="connsiteX8" fmla="*/ 66557 w 406749"/>
              <a:gd name="connsiteY8" fmla="*/ 244392 h 354723"/>
              <a:gd name="connsiteX9" fmla="*/ 30612 w 406749"/>
              <a:gd name="connsiteY9" fmla="*/ 247230 h 354723"/>
              <a:gd name="connsiteX10" fmla="*/ 21153 w 406749"/>
              <a:gd name="connsiteY10" fmla="*/ 257635 h 354723"/>
              <a:gd name="connsiteX11" fmla="*/ 4126 w 406749"/>
              <a:gd name="connsiteY11" fmla="*/ 259054 h 354723"/>
              <a:gd name="connsiteX12" fmla="*/ 1761 w 406749"/>
              <a:gd name="connsiteY12" fmla="*/ 273716 h 354723"/>
              <a:gd name="connsiteX13" fmla="*/ 5545 w 406749"/>
              <a:gd name="connsiteY13" fmla="*/ 287432 h 354723"/>
              <a:gd name="connsiteX14" fmla="*/ 20207 w 406749"/>
              <a:gd name="connsiteY14" fmla="*/ 306823 h 354723"/>
              <a:gd name="connsiteX15" fmla="*/ 21153 w 406749"/>
              <a:gd name="connsiteY15" fmla="*/ 321485 h 354723"/>
              <a:gd name="connsiteX16" fmla="*/ 51422 w 406749"/>
              <a:gd name="connsiteY16" fmla="*/ 328107 h 354723"/>
              <a:gd name="connsiteX17" fmla="*/ 50950 w 406749"/>
              <a:gd name="connsiteY17" fmla="*/ 348917 h 354723"/>
              <a:gd name="connsiteX18" fmla="*/ 59936 w 406749"/>
              <a:gd name="connsiteY18" fmla="*/ 339931 h 354723"/>
              <a:gd name="connsiteX19" fmla="*/ 69395 w 406749"/>
              <a:gd name="connsiteY19" fmla="*/ 339931 h 354723"/>
              <a:gd name="connsiteX20" fmla="*/ 89733 w 406749"/>
              <a:gd name="connsiteY20" fmla="*/ 357431 h 354723"/>
              <a:gd name="connsiteX21" fmla="*/ 91152 w 406749"/>
              <a:gd name="connsiteY21" fmla="*/ 330472 h 354723"/>
              <a:gd name="connsiteX22" fmla="*/ 98719 w 406749"/>
              <a:gd name="connsiteY22" fmla="*/ 318175 h 354723"/>
              <a:gd name="connsiteX23" fmla="*/ 102503 w 406749"/>
              <a:gd name="connsiteY23" fmla="*/ 301148 h 354723"/>
              <a:gd name="connsiteX24" fmla="*/ 109124 w 406749"/>
              <a:gd name="connsiteY24" fmla="*/ 294526 h 354723"/>
              <a:gd name="connsiteX25" fmla="*/ 137502 w 406749"/>
              <a:gd name="connsiteY25" fmla="*/ 290743 h 354723"/>
              <a:gd name="connsiteX26" fmla="*/ 163988 w 406749"/>
              <a:gd name="connsiteY26" fmla="*/ 302094 h 354723"/>
              <a:gd name="connsiteX27" fmla="*/ 173920 w 406749"/>
              <a:gd name="connsiteY27" fmla="*/ 313445 h 354723"/>
              <a:gd name="connsiteX28" fmla="*/ 187636 w 406749"/>
              <a:gd name="connsiteY28" fmla="*/ 313918 h 354723"/>
              <a:gd name="connsiteX29" fmla="*/ 199933 w 406749"/>
              <a:gd name="connsiteY29" fmla="*/ 306823 h 354723"/>
              <a:gd name="connsiteX30" fmla="*/ 232095 w 406749"/>
              <a:gd name="connsiteY30" fmla="*/ 322431 h 354723"/>
              <a:gd name="connsiteX31" fmla="*/ 245338 w 406749"/>
              <a:gd name="connsiteY31" fmla="*/ 321485 h 354723"/>
              <a:gd name="connsiteX32" fmla="*/ 260946 w 406749"/>
              <a:gd name="connsiteY32" fmla="*/ 308715 h 354723"/>
              <a:gd name="connsiteX33" fmla="*/ 276554 w 406749"/>
              <a:gd name="connsiteY33" fmla="*/ 309661 h 354723"/>
              <a:gd name="connsiteX34" fmla="*/ 284121 w 406749"/>
              <a:gd name="connsiteY34" fmla="*/ 305405 h 354723"/>
              <a:gd name="connsiteX35" fmla="*/ 298310 w 406749"/>
              <a:gd name="connsiteY35" fmla="*/ 307296 h 354723"/>
              <a:gd name="connsiteX36" fmla="*/ 318648 w 406749"/>
              <a:gd name="connsiteY36" fmla="*/ 315810 h 354723"/>
              <a:gd name="connsiteX37" fmla="*/ 338985 w 406749"/>
              <a:gd name="connsiteY37" fmla="*/ 299256 h 354723"/>
              <a:gd name="connsiteX38" fmla="*/ 345134 w 406749"/>
              <a:gd name="connsiteY38" fmla="*/ 300202 h 354723"/>
              <a:gd name="connsiteX39" fmla="*/ 363579 w 406749"/>
              <a:gd name="connsiteY39" fmla="*/ 333309 h 354723"/>
              <a:gd name="connsiteX40" fmla="*/ 368309 w 406749"/>
              <a:gd name="connsiteY40" fmla="*/ 332364 h 354723"/>
              <a:gd name="connsiteX41" fmla="*/ 369255 w 406749"/>
              <a:gd name="connsiteY41" fmla="*/ 322904 h 354723"/>
              <a:gd name="connsiteX42" fmla="*/ 376822 w 406749"/>
              <a:gd name="connsiteY42" fmla="*/ 321012 h 354723"/>
              <a:gd name="connsiteX43" fmla="*/ 379187 w 406749"/>
              <a:gd name="connsiteY43" fmla="*/ 307296 h 354723"/>
              <a:gd name="connsiteX44" fmla="*/ 362160 w 406749"/>
              <a:gd name="connsiteY44" fmla="*/ 306350 h 354723"/>
              <a:gd name="connsiteX45" fmla="*/ 362160 w 406749"/>
              <a:gd name="connsiteY45" fmla="*/ 286959 h 354723"/>
              <a:gd name="connsiteX46" fmla="*/ 350809 w 406749"/>
              <a:gd name="connsiteY46" fmla="*/ 276081 h 354723"/>
              <a:gd name="connsiteX47" fmla="*/ 361687 w 406749"/>
              <a:gd name="connsiteY47" fmla="*/ 236352 h 354723"/>
              <a:gd name="connsiteX48" fmla="*/ 394322 w 406749"/>
              <a:gd name="connsiteY48" fmla="*/ 207974 h 354723"/>
              <a:gd name="connsiteX49" fmla="*/ 395268 w 406749"/>
              <a:gd name="connsiteY49" fmla="*/ 168718 h 354723"/>
              <a:gd name="connsiteX50" fmla="*/ 403781 w 406749"/>
              <a:gd name="connsiteY50" fmla="*/ 107705 h 354723"/>
              <a:gd name="connsiteX51" fmla="*/ 408984 w 406749"/>
              <a:gd name="connsiteY51" fmla="*/ 94935 h 354723"/>
              <a:gd name="connsiteX52" fmla="*/ 398105 w 406749"/>
              <a:gd name="connsiteY52" fmla="*/ 84530 h 354723"/>
              <a:gd name="connsiteX53" fmla="*/ 397160 w 406749"/>
              <a:gd name="connsiteY53" fmla="*/ 74598 h 354723"/>
              <a:gd name="connsiteX54" fmla="*/ 387700 w 406749"/>
              <a:gd name="connsiteY54" fmla="*/ 67030 h 354723"/>
              <a:gd name="connsiteX55" fmla="*/ 380133 w 406749"/>
              <a:gd name="connsiteY55" fmla="*/ 20207 h 354723"/>
              <a:gd name="connsiteX56" fmla="*/ 361687 w 406749"/>
              <a:gd name="connsiteY56" fmla="*/ 31558 h 354723"/>
              <a:gd name="connsiteX57" fmla="*/ 347026 w 406749"/>
              <a:gd name="connsiteY57" fmla="*/ 15004 h 35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6749" h="354723">
                <a:moveTo>
                  <a:pt x="347026" y="15004"/>
                </a:moveTo>
                <a:lnTo>
                  <a:pt x="305405" y="1761"/>
                </a:lnTo>
                <a:lnTo>
                  <a:pt x="217433" y="59463"/>
                </a:lnTo>
                <a:lnTo>
                  <a:pt x="142705" y="118584"/>
                </a:lnTo>
                <a:lnTo>
                  <a:pt x="105813" y="131826"/>
                </a:lnTo>
                <a:lnTo>
                  <a:pt x="106287" y="200879"/>
                </a:lnTo>
                <a:lnTo>
                  <a:pt x="92098" y="221217"/>
                </a:lnTo>
                <a:lnTo>
                  <a:pt x="89733" y="239662"/>
                </a:lnTo>
                <a:lnTo>
                  <a:pt x="66557" y="244392"/>
                </a:lnTo>
                <a:lnTo>
                  <a:pt x="30612" y="247230"/>
                </a:lnTo>
                <a:lnTo>
                  <a:pt x="21153" y="257635"/>
                </a:lnTo>
                <a:lnTo>
                  <a:pt x="4126" y="259054"/>
                </a:lnTo>
                <a:lnTo>
                  <a:pt x="1761" y="273716"/>
                </a:lnTo>
                <a:lnTo>
                  <a:pt x="5545" y="287432"/>
                </a:lnTo>
                <a:lnTo>
                  <a:pt x="20207" y="306823"/>
                </a:lnTo>
                <a:lnTo>
                  <a:pt x="21153" y="321485"/>
                </a:lnTo>
                <a:lnTo>
                  <a:pt x="51422" y="328107"/>
                </a:lnTo>
                <a:lnTo>
                  <a:pt x="50950" y="348917"/>
                </a:lnTo>
                <a:lnTo>
                  <a:pt x="59936" y="339931"/>
                </a:lnTo>
                <a:lnTo>
                  <a:pt x="69395" y="339931"/>
                </a:lnTo>
                <a:lnTo>
                  <a:pt x="89733" y="357431"/>
                </a:lnTo>
                <a:lnTo>
                  <a:pt x="91152" y="330472"/>
                </a:lnTo>
                <a:lnTo>
                  <a:pt x="98719" y="318175"/>
                </a:lnTo>
                <a:lnTo>
                  <a:pt x="102503" y="301148"/>
                </a:lnTo>
                <a:lnTo>
                  <a:pt x="109124" y="294526"/>
                </a:lnTo>
                <a:lnTo>
                  <a:pt x="137502" y="290743"/>
                </a:lnTo>
                <a:lnTo>
                  <a:pt x="163988" y="302094"/>
                </a:lnTo>
                <a:lnTo>
                  <a:pt x="173920" y="313445"/>
                </a:lnTo>
                <a:lnTo>
                  <a:pt x="187636" y="313918"/>
                </a:lnTo>
                <a:lnTo>
                  <a:pt x="199933" y="306823"/>
                </a:lnTo>
                <a:lnTo>
                  <a:pt x="232095" y="322431"/>
                </a:lnTo>
                <a:lnTo>
                  <a:pt x="245338" y="321485"/>
                </a:lnTo>
                <a:lnTo>
                  <a:pt x="260946" y="308715"/>
                </a:lnTo>
                <a:lnTo>
                  <a:pt x="276554" y="309661"/>
                </a:lnTo>
                <a:lnTo>
                  <a:pt x="284121" y="305405"/>
                </a:lnTo>
                <a:lnTo>
                  <a:pt x="298310" y="307296"/>
                </a:lnTo>
                <a:lnTo>
                  <a:pt x="318648" y="315810"/>
                </a:lnTo>
                <a:lnTo>
                  <a:pt x="338985" y="299256"/>
                </a:lnTo>
                <a:lnTo>
                  <a:pt x="345134" y="300202"/>
                </a:lnTo>
                <a:lnTo>
                  <a:pt x="363579" y="333309"/>
                </a:lnTo>
                <a:lnTo>
                  <a:pt x="368309" y="332364"/>
                </a:lnTo>
                <a:lnTo>
                  <a:pt x="369255" y="322904"/>
                </a:lnTo>
                <a:lnTo>
                  <a:pt x="376822" y="321012"/>
                </a:lnTo>
                <a:lnTo>
                  <a:pt x="379187" y="307296"/>
                </a:lnTo>
                <a:lnTo>
                  <a:pt x="362160" y="306350"/>
                </a:lnTo>
                <a:lnTo>
                  <a:pt x="362160" y="286959"/>
                </a:lnTo>
                <a:lnTo>
                  <a:pt x="350809" y="276081"/>
                </a:lnTo>
                <a:lnTo>
                  <a:pt x="361687" y="236352"/>
                </a:lnTo>
                <a:lnTo>
                  <a:pt x="394322" y="207974"/>
                </a:lnTo>
                <a:lnTo>
                  <a:pt x="395268" y="168718"/>
                </a:lnTo>
                <a:lnTo>
                  <a:pt x="403781" y="107705"/>
                </a:lnTo>
                <a:lnTo>
                  <a:pt x="408984" y="94935"/>
                </a:lnTo>
                <a:lnTo>
                  <a:pt x="398105" y="84530"/>
                </a:lnTo>
                <a:lnTo>
                  <a:pt x="397160" y="74598"/>
                </a:lnTo>
                <a:lnTo>
                  <a:pt x="387700" y="67030"/>
                </a:lnTo>
                <a:lnTo>
                  <a:pt x="380133" y="20207"/>
                </a:lnTo>
                <a:lnTo>
                  <a:pt x="361687" y="31558"/>
                </a:lnTo>
                <a:lnTo>
                  <a:pt x="347026" y="1500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B2899735-49EB-488E-AE1E-9CCDEA55DC3C}"/>
              </a:ext>
            </a:extLst>
          </p:cNvPr>
          <p:cNvSpPr/>
          <p:nvPr/>
        </p:nvSpPr>
        <p:spPr>
          <a:xfrm>
            <a:off x="3079950" y="3124725"/>
            <a:ext cx="719394" cy="560895"/>
          </a:xfrm>
          <a:custGeom>
            <a:avLst/>
            <a:gdLst>
              <a:gd name="connsiteX0" fmla="*/ 304459 w 316886"/>
              <a:gd name="connsiteY0" fmla="*/ 43382 h 293238"/>
              <a:gd name="connsiteX1" fmla="*/ 299729 w 316886"/>
              <a:gd name="connsiteY1" fmla="*/ 44328 h 293238"/>
              <a:gd name="connsiteX2" fmla="*/ 281283 w 316886"/>
              <a:gd name="connsiteY2" fmla="*/ 11220 h 293238"/>
              <a:gd name="connsiteX3" fmla="*/ 275135 w 316886"/>
              <a:gd name="connsiteY3" fmla="*/ 10275 h 293238"/>
              <a:gd name="connsiteX4" fmla="*/ 254798 w 316886"/>
              <a:gd name="connsiteY4" fmla="*/ 26828 h 293238"/>
              <a:gd name="connsiteX5" fmla="*/ 234460 w 316886"/>
              <a:gd name="connsiteY5" fmla="*/ 18315 h 293238"/>
              <a:gd name="connsiteX6" fmla="*/ 220271 w 316886"/>
              <a:gd name="connsiteY6" fmla="*/ 16423 h 293238"/>
              <a:gd name="connsiteX7" fmla="*/ 212704 w 316886"/>
              <a:gd name="connsiteY7" fmla="*/ 20680 h 293238"/>
              <a:gd name="connsiteX8" fmla="*/ 197096 w 316886"/>
              <a:gd name="connsiteY8" fmla="*/ 19734 h 293238"/>
              <a:gd name="connsiteX9" fmla="*/ 181488 w 316886"/>
              <a:gd name="connsiteY9" fmla="*/ 32504 h 293238"/>
              <a:gd name="connsiteX10" fmla="*/ 168245 w 316886"/>
              <a:gd name="connsiteY10" fmla="*/ 33450 h 293238"/>
              <a:gd name="connsiteX11" fmla="*/ 136083 w 316886"/>
              <a:gd name="connsiteY11" fmla="*/ 17842 h 293238"/>
              <a:gd name="connsiteX12" fmla="*/ 123786 w 316886"/>
              <a:gd name="connsiteY12" fmla="*/ 24936 h 293238"/>
              <a:gd name="connsiteX13" fmla="*/ 110070 w 316886"/>
              <a:gd name="connsiteY13" fmla="*/ 24464 h 293238"/>
              <a:gd name="connsiteX14" fmla="*/ 100138 w 316886"/>
              <a:gd name="connsiteY14" fmla="*/ 13112 h 293238"/>
              <a:gd name="connsiteX15" fmla="*/ 73652 w 316886"/>
              <a:gd name="connsiteY15" fmla="*/ 1761 h 293238"/>
              <a:gd name="connsiteX16" fmla="*/ 45274 w 316886"/>
              <a:gd name="connsiteY16" fmla="*/ 5545 h 293238"/>
              <a:gd name="connsiteX17" fmla="*/ 38652 w 316886"/>
              <a:gd name="connsiteY17" fmla="*/ 12166 h 293238"/>
              <a:gd name="connsiteX18" fmla="*/ 34869 w 316886"/>
              <a:gd name="connsiteY18" fmla="*/ 29193 h 293238"/>
              <a:gd name="connsiteX19" fmla="*/ 27301 w 316886"/>
              <a:gd name="connsiteY19" fmla="*/ 41490 h 293238"/>
              <a:gd name="connsiteX20" fmla="*/ 25883 w 316886"/>
              <a:gd name="connsiteY20" fmla="*/ 68449 h 293238"/>
              <a:gd name="connsiteX21" fmla="*/ 24937 w 316886"/>
              <a:gd name="connsiteY21" fmla="*/ 78382 h 293238"/>
              <a:gd name="connsiteX22" fmla="*/ 30612 w 316886"/>
              <a:gd name="connsiteY22" fmla="*/ 96354 h 293238"/>
              <a:gd name="connsiteX23" fmla="*/ 25409 w 316886"/>
              <a:gd name="connsiteY23" fmla="*/ 108178 h 293238"/>
              <a:gd name="connsiteX24" fmla="*/ 28247 w 316886"/>
              <a:gd name="connsiteY24" fmla="*/ 116219 h 293238"/>
              <a:gd name="connsiteX25" fmla="*/ 15477 w 316886"/>
              <a:gd name="connsiteY25" fmla="*/ 135137 h 293238"/>
              <a:gd name="connsiteX26" fmla="*/ 7437 w 316886"/>
              <a:gd name="connsiteY26" fmla="*/ 144124 h 293238"/>
              <a:gd name="connsiteX27" fmla="*/ 2707 w 316886"/>
              <a:gd name="connsiteY27" fmla="*/ 163042 h 293238"/>
              <a:gd name="connsiteX28" fmla="*/ 3180 w 316886"/>
              <a:gd name="connsiteY28" fmla="*/ 182434 h 293238"/>
              <a:gd name="connsiteX29" fmla="*/ 1761 w 316886"/>
              <a:gd name="connsiteY29" fmla="*/ 230676 h 293238"/>
              <a:gd name="connsiteX30" fmla="*/ 24937 w 316886"/>
              <a:gd name="connsiteY30" fmla="*/ 230676 h 293238"/>
              <a:gd name="connsiteX31" fmla="*/ 45274 w 316886"/>
              <a:gd name="connsiteY31" fmla="*/ 230676 h 293238"/>
              <a:gd name="connsiteX32" fmla="*/ 63720 w 316886"/>
              <a:gd name="connsiteY32" fmla="*/ 250541 h 293238"/>
              <a:gd name="connsiteX33" fmla="*/ 72706 w 316886"/>
              <a:gd name="connsiteY33" fmla="*/ 272297 h 293238"/>
              <a:gd name="connsiteX34" fmla="*/ 86895 w 316886"/>
              <a:gd name="connsiteY34" fmla="*/ 290743 h 293238"/>
              <a:gd name="connsiteX35" fmla="*/ 108178 w 316886"/>
              <a:gd name="connsiteY35" fmla="*/ 291689 h 293238"/>
              <a:gd name="connsiteX36" fmla="*/ 118584 w 316886"/>
              <a:gd name="connsiteY36" fmla="*/ 285067 h 293238"/>
              <a:gd name="connsiteX37" fmla="*/ 128516 w 316886"/>
              <a:gd name="connsiteY37" fmla="*/ 286486 h 293238"/>
              <a:gd name="connsiteX38" fmla="*/ 155948 w 316886"/>
              <a:gd name="connsiteY38" fmla="*/ 275608 h 293238"/>
              <a:gd name="connsiteX39" fmla="*/ 162569 w 316886"/>
              <a:gd name="connsiteY39" fmla="*/ 254324 h 293238"/>
              <a:gd name="connsiteX40" fmla="*/ 175339 w 316886"/>
              <a:gd name="connsiteY40" fmla="*/ 225474 h 293238"/>
              <a:gd name="connsiteX41" fmla="*/ 182907 w 316886"/>
              <a:gd name="connsiteY41" fmla="*/ 225000 h 293238"/>
              <a:gd name="connsiteX42" fmla="*/ 198515 w 316886"/>
              <a:gd name="connsiteY42" fmla="*/ 207501 h 293238"/>
              <a:gd name="connsiteX43" fmla="*/ 208447 w 316886"/>
              <a:gd name="connsiteY43" fmla="*/ 207028 h 293238"/>
              <a:gd name="connsiteX44" fmla="*/ 223581 w 316886"/>
              <a:gd name="connsiteY44" fmla="*/ 219325 h 293238"/>
              <a:gd name="connsiteX45" fmla="*/ 242027 w 316886"/>
              <a:gd name="connsiteY45" fmla="*/ 208920 h 293238"/>
              <a:gd name="connsiteX46" fmla="*/ 244392 w 316886"/>
              <a:gd name="connsiteY46" fmla="*/ 196623 h 293238"/>
              <a:gd name="connsiteX47" fmla="*/ 250068 w 316886"/>
              <a:gd name="connsiteY47" fmla="*/ 184326 h 293238"/>
              <a:gd name="connsiteX48" fmla="*/ 253851 w 316886"/>
              <a:gd name="connsiteY48" fmla="*/ 169191 h 293238"/>
              <a:gd name="connsiteX49" fmla="*/ 268040 w 316886"/>
              <a:gd name="connsiteY49" fmla="*/ 156894 h 293238"/>
              <a:gd name="connsiteX50" fmla="*/ 273243 w 316886"/>
              <a:gd name="connsiteY50" fmla="*/ 135610 h 293238"/>
              <a:gd name="connsiteX51" fmla="*/ 278919 w 316886"/>
              <a:gd name="connsiteY51" fmla="*/ 128989 h 293238"/>
              <a:gd name="connsiteX52" fmla="*/ 282229 w 316886"/>
              <a:gd name="connsiteY52" fmla="*/ 113381 h 293238"/>
              <a:gd name="connsiteX53" fmla="*/ 289324 w 316886"/>
              <a:gd name="connsiteY53" fmla="*/ 94462 h 293238"/>
              <a:gd name="connsiteX54" fmla="*/ 311080 w 316886"/>
              <a:gd name="connsiteY54" fmla="*/ 70814 h 293238"/>
              <a:gd name="connsiteX55" fmla="*/ 312499 w 316886"/>
              <a:gd name="connsiteY55" fmla="*/ 60882 h 293238"/>
              <a:gd name="connsiteX56" fmla="*/ 315337 w 316886"/>
              <a:gd name="connsiteY56" fmla="*/ 55679 h 293238"/>
              <a:gd name="connsiteX57" fmla="*/ 304459 w 316886"/>
              <a:gd name="connsiteY57" fmla="*/ 43382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6886" h="293238">
                <a:moveTo>
                  <a:pt x="304459" y="43382"/>
                </a:moveTo>
                <a:lnTo>
                  <a:pt x="299729" y="44328"/>
                </a:lnTo>
                <a:lnTo>
                  <a:pt x="281283" y="11220"/>
                </a:lnTo>
                <a:lnTo>
                  <a:pt x="275135" y="10275"/>
                </a:lnTo>
                <a:lnTo>
                  <a:pt x="254798" y="26828"/>
                </a:lnTo>
                <a:lnTo>
                  <a:pt x="234460" y="18315"/>
                </a:lnTo>
                <a:lnTo>
                  <a:pt x="220271" y="16423"/>
                </a:lnTo>
                <a:lnTo>
                  <a:pt x="212704" y="20680"/>
                </a:lnTo>
                <a:lnTo>
                  <a:pt x="197096" y="19734"/>
                </a:lnTo>
                <a:lnTo>
                  <a:pt x="181488" y="32504"/>
                </a:lnTo>
                <a:lnTo>
                  <a:pt x="168245" y="33450"/>
                </a:lnTo>
                <a:lnTo>
                  <a:pt x="136083" y="17842"/>
                </a:lnTo>
                <a:lnTo>
                  <a:pt x="123786" y="24936"/>
                </a:lnTo>
                <a:lnTo>
                  <a:pt x="110070" y="24464"/>
                </a:lnTo>
                <a:lnTo>
                  <a:pt x="100138" y="13112"/>
                </a:lnTo>
                <a:lnTo>
                  <a:pt x="73652" y="1761"/>
                </a:lnTo>
                <a:lnTo>
                  <a:pt x="45274" y="5545"/>
                </a:lnTo>
                <a:lnTo>
                  <a:pt x="38652" y="12166"/>
                </a:lnTo>
                <a:lnTo>
                  <a:pt x="34869" y="29193"/>
                </a:lnTo>
                <a:lnTo>
                  <a:pt x="27301" y="41490"/>
                </a:lnTo>
                <a:lnTo>
                  <a:pt x="25883" y="68449"/>
                </a:lnTo>
                <a:lnTo>
                  <a:pt x="24937" y="78382"/>
                </a:lnTo>
                <a:lnTo>
                  <a:pt x="30612" y="96354"/>
                </a:lnTo>
                <a:lnTo>
                  <a:pt x="25409" y="108178"/>
                </a:lnTo>
                <a:lnTo>
                  <a:pt x="28247" y="116219"/>
                </a:lnTo>
                <a:lnTo>
                  <a:pt x="15477" y="135137"/>
                </a:lnTo>
                <a:lnTo>
                  <a:pt x="7437" y="144124"/>
                </a:lnTo>
                <a:lnTo>
                  <a:pt x="2707" y="163042"/>
                </a:lnTo>
                <a:lnTo>
                  <a:pt x="3180" y="182434"/>
                </a:lnTo>
                <a:lnTo>
                  <a:pt x="1761" y="230676"/>
                </a:lnTo>
                <a:lnTo>
                  <a:pt x="24937" y="230676"/>
                </a:lnTo>
                <a:lnTo>
                  <a:pt x="45274" y="230676"/>
                </a:lnTo>
                <a:lnTo>
                  <a:pt x="63720" y="250541"/>
                </a:lnTo>
                <a:lnTo>
                  <a:pt x="72706" y="272297"/>
                </a:lnTo>
                <a:lnTo>
                  <a:pt x="86895" y="290743"/>
                </a:lnTo>
                <a:lnTo>
                  <a:pt x="108178" y="291689"/>
                </a:lnTo>
                <a:lnTo>
                  <a:pt x="118584" y="285067"/>
                </a:lnTo>
                <a:lnTo>
                  <a:pt x="128516" y="286486"/>
                </a:lnTo>
                <a:lnTo>
                  <a:pt x="155948" y="275608"/>
                </a:lnTo>
                <a:lnTo>
                  <a:pt x="162569" y="254324"/>
                </a:lnTo>
                <a:lnTo>
                  <a:pt x="175339" y="225474"/>
                </a:lnTo>
                <a:lnTo>
                  <a:pt x="182907" y="225000"/>
                </a:lnTo>
                <a:lnTo>
                  <a:pt x="198515" y="207501"/>
                </a:lnTo>
                <a:lnTo>
                  <a:pt x="208447" y="207028"/>
                </a:lnTo>
                <a:lnTo>
                  <a:pt x="223581" y="219325"/>
                </a:lnTo>
                <a:lnTo>
                  <a:pt x="242027" y="208920"/>
                </a:lnTo>
                <a:lnTo>
                  <a:pt x="244392" y="196623"/>
                </a:lnTo>
                <a:lnTo>
                  <a:pt x="250068" y="184326"/>
                </a:lnTo>
                <a:lnTo>
                  <a:pt x="253851" y="169191"/>
                </a:lnTo>
                <a:lnTo>
                  <a:pt x="268040" y="156894"/>
                </a:lnTo>
                <a:lnTo>
                  <a:pt x="273243" y="135610"/>
                </a:lnTo>
                <a:lnTo>
                  <a:pt x="278919" y="128989"/>
                </a:lnTo>
                <a:lnTo>
                  <a:pt x="282229" y="113381"/>
                </a:lnTo>
                <a:lnTo>
                  <a:pt x="289324" y="94462"/>
                </a:lnTo>
                <a:lnTo>
                  <a:pt x="311080" y="70814"/>
                </a:lnTo>
                <a:lnTo>
                  <a:pt x="312499" y="60882"/>
                </a:lnTo>
                <a:lnTo>
                  <a:pt x="315337" y="55679"/>
                </a:lnTo>
                <a:lnTo>
                  <a:pt x="304459" y="4338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14C21A0F-1953-4FAC-8A28-81E06CA5FEBC}"/>
              </a:ext>
            </a:extLst>
          </p:cNvPr>
          <p:cNvSpPr/>
          <p:nvPr/>
        </p:nvSpPr>
        <p:spPr>
          <a:xfrm>
            <a:off x="3089615" y="862148"/>
            <a:ext cx="193271" cy="153794"/>
          </a:xfrm>
          <a:custGeom>
            <a:avLst/>
            <a:gdLst>
              <a:gd name="connsiteX0" fmla="*/ 62301 w 85133"/>
              <a:gd name="connsiteY0" fmla="*/ 49531 h 80403"/>
              <a:gd name="connsiteX1" fmla="*/ 76017 w 85133"/>
              <a:gd name="connsiteY1" fmla="*/ 49531 h 80403"/>
              <a:gd name="connsiteX2" fmla="*/ 81219 w 85133"/>
              <a:gd name="connsiteY2" fmla="*/ 38652 h 80403"/>
              <a:gd name="connsiteX3" fmla="*/ 85949 w 85133"/>
              <a:gd name="connsiteY3" fmla="*/ 12166 h 80403"/>
              <a:gd name="connsiteX4" fmla="*/ 81219 w 85133"/>
              <a:gd name="connsiteY4" fmla="*/ 2707 h 80403"/>
              <a:gd name="connsiteX5" fmla="*/ 62773 w 85133"/>
              <a:gd name="connsiteY5" fmla="*/ 1761 h 80403"/>
              <a:gd name="connsiteX6" fmla="*/ 32031 w 85133"/>
              <a:gd name="connsiteY6" fmla="*/ 14058 h 80403"/>
              <a:gd name="connsiteX7" fmla="*/ 13585 w 85133"/>
              <a:gd name="connsiteY7" fmla="*/ 56152 h 80403"/>
              <a:gd name="connsiteX8" fmla="*/ 1761 w 85133"/>
              <a:gd name="connsiteY8" fmla="*/ 64193 h 80403"/>
              <a:gd name="connsiteX9" fmla="*/ 1761 w 85133"/>
              <a:gd name="connsiteY9" fmla="*/ 64193 h 80403"/>
              <a:gd name="connsiteX10" fmla="*/ 18788 w 85133"/>
              <a:gd name="connsiteY10" fmla="*/ 66557 h 80403"/>
              <a:gd name="connsiteX11" fmla="*/ 39598 w 85133"/>
              <a:gd name="connsiteY11" fmla="*/ 60409 h 80403"/>
              <a:gd name="connsiteX12" fmla="*/ 54260 w 85133"/>
              <a:gd name="connsiteY12" fmla="*/ 73179 h 80403"/>
              <a:gd name="connsiteX13" fmla="*/ 67503 w 85133"/>
              <a:gd name="connsiteY13" fmla="*/ 79800 h 80403"/>
              <a:gd name="connsiteX14" fmla="*/ 62301 w 85133"/>
              <a:gd name="connsiteY14" fmla="*/ 49531 h 8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133" h="80403">
                <a:moveTo>
                  <a:pt x="62301" y="49531"/>
                </a:moveTo>
                <a:lnTo>
                  <a:pt x="76017" y="49531"/>
                </a:lnTo>
                <a:lnTo>
                  <a:pt x="81219" y="38652"/>
                </a:lnTo>
                <a:lnTo>
                  <a:pt x="85949" y="12166"/>
                </a:lnTo>
                <a:lnTo>
                  <a:pt x="81219" y="2707"/>
                </a:lnTo>
                <a:lnTo>
                  <a:pt x="62773" y="1761"/>
                </a:lnTo>
                <a:lnTo>
                  <a:pt x="32031" y="14058"/>
                </a:lnTo>
                <a:lnTo>
                  <a:pt x="13585" y="56152"/>
                </a:lnTo>
                <a:lnTo>
                  <a:pt x="1761" y="64193"/>
                </a:lnTo>
                <a:lnTo>
                  <a:pt x="1761" y="64193"/>
                </a:lnTo>
                <a:lnTo>
                  <a:pt x="18788" y="66557"/>
                </a:lnTo>
                <a:lnTo>
                  <a:pt x="39598" y="60409"/>
                </a:lnTo>
                <a:lnTo>
                  <a:pt x="54260" y="73179"/>
                </a:lnTo>
                <a:lnTo>
                  <a:pt x="67503" y="79800"/>
                </a:lnTo>
                <a:lnTo>
                  <a:pt x="62301" y="4953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91F03B24-78B1-4E75-8D93-8A0AC974F609}"/>
              </a:ext>
            </a:extLst>
          </p:cNvPr>
          <p:cNvSpPr/>
          <p:nvPr/>
        </p:nvSpPr>
        <p:spPr>
          <a:xfrm>
            <a:off x="6004774" y="2403705"/>
            <a:ext cx="450964" cy="560895"/>
          </a:xfrm>
          <a:custGeom>
            <a:avLst/>
            <a:gdLst>
              <a:gd name="connsiteX0" fmla="*/ 175812 w 198645"/>
              <a:gd name="connsiteY0" fmla="*/ 160677 h 293238"/>
              <a:gd name="connsiteX1" fmla="*/ 185745 w 198645"/>
              <a:gd name="connsiteY1" fmla="*/ 151218 h 293238"/>
              <a:gd name="connsiteX2" fmla="*/ 189528 w 198645"/>
              <a:gd name="connsiteY2" fmla="*/ 142705 h 293238"/>
              <a:gd name="connsiteX3" fmla="*/ 197096 w 198645"/>
              <a:gd name="connsiteY3" fmla="*/ 124732 h 293238"/>
              <a:gd name="connsiteX4" fmla="*/ 196623 w 198645"/>
              <a:gd name="connsiteY4" fmla="*/ 118110 h 293238"/>
              <a:gd name="connsiteX5" fmla="*/ 186691 w 198645"/>
              <a:gd name="connsiteY5" fmla="*/ 114327 h 293238"/>
              <a:gd name="connsiteX6" fmla="*/ 179123 w 198645"/>
              <a:gd name="connsiteY6" fmla="*/ 104394 h 293238"/>
              <a:gd name="connsiteX7" fmla="*/ 165407 w 198645"/>
              <a:gd name="connsiteY7" fmla="*/ 86895 h 293238"/>
              <a:gd name="connsiteX8" fmla="*/ 149799 w 198645"/>
              <a:gd name="connsiteY8" fmla="*/ 81692 h 293238"/>
              <a:gd name="connsiteX9" fmla="*/ 130408 w 198645"/>
              <a:gd name="connsiteY9" fmla="*/ 77436 h 293238"/>
              <a:gd name="connsiteX10" fmla="*/ 114800 w 198645"/>
              <a:gd name="connsiteY10" fmla="*/ 66557 h 293238"/>
              <a:gd name="connsiteX11" fmla="*/ 101084 w 198645"/>
              <a:gd name="connsiteY11" fmla="*/ 46220 h 293238"/>
              <a:gd name="connsiteX12" fmla="*/ 87841 w 198645"/>
              <a:gd name="connsiteY12" fmla="*/ 46220 h 293238"/>
              <a:gd name="connsiteX13" fmla="*/ 87368 w 198645"/>
              <a:gd name="connsiteY13" fmla="*/ 66084 h 293238"/>
              <a:gd name="connsiteX14" fmla="*/ 92571 w 198645"/>
              <a:gd name="connsiteY14" fmla="*/ 69868 h 293238"/>
              <a:gd name="connsiteX15" fmla="*/ 81219 w 198645"/>
              <a:gd name="connsiteY15" fmla="*/ 76017 h 293238"/>
              <a:gd name="connsiteX16" fmla="*/ 82639 w 198645"/>
              <a:gd name="connsiteY16" fmla="*/ 88314 h 293238"/>
              <a:gd name="connsiteX17" fmla="*/ 76017 w 198645"/>
              <a:gd name="connsiteY17" fmla="*/ 100611 h 293238"/>
              <a:gd name="connsiteX18" fmla="*/ 76490 w 198645"/>
              <a:gd name="connsiteY18" fmla="*/ 112908 h 293238"/>
              <a:gd name="connsiteX19" fmla="*/ 90206 w 198645"/>
              <a:gd name="connsiteY19" fmla="*/ 134191 h 293238"/>
              <a:gd name="connsiteX20" fmla="*/ 77909 w 198645"/>
              <a:gd name="connsiteY20" fmla="*/ 194258 h 293238"/>
              <a:gd name="connsiteX21" fmla="*/ 1761 w 198645"/>
              <a:gd name="connsiteY21" fmla="*/ 224527 h 293238"/>
              <a:gd name="connsiteX22" fmla="*/ 26356 w 198645"/>
              <a:gd name="connsiteY22" fmla="*/ 274189 h 293238"/>
              <a:gd name="connsiteX23" fmla="*/ 36288 w 198645"/>
              <a:gd name="connsiteY23" fmla="*/ 294999 h 293238"/>
              <a:gd name="connsiteX24" fmla="*/ 48112 w 198645"/>
              <a:gd name="connsiteY24" fmla="*/ 293580 h 293238"/>
              <a:gd name="connsiteX25" fmla="*/ 65139 w 198645"/>
              <a:gd name="connsiteY25" fmla="*/ 283175 h 293238"/>
              <a:gd name="connsiteX26" fmla="*/ 79800 w 198645"/>
              <a:gd name="connsiteY26" fmla="*/ 286013 h 293238"/>
              <a:gd name="connsiteX27" fmla="*/ 91624 w 198645"/>
              <a:gd name="connsiteY27" fmla="*/ 277499 h 293238"/>
              <a:gd name="connsiteX28" fmla="*/ 90679 w 198645"/>
              <a:gd name="connsiteY28" fmla="*/ 265675 h 293238"/>
              <a:gd name="connsiteX29" fmla="*/ 100611 w 198645"/>
              <a:gd name="connsiteY29" fmla="*/ 258108 h 293238"/>
              <a:gd name="connsiteX30" fmla="*/ 116692 w 198645"/>
              <a:gd name="connsiteY30" fmla="*/ 258108 h 293238"/>
              <a:gd name="connsiteX31" fmla="*/ 122367 w 198645"/>
              <a:gd name="connsiteY31" fmla="*/ 251959 h 293238"/>
              <a:gd name="connsiteX32" fmla="*/ 123313 w 198645"/>
              <a:gd name="connsiteY32" fmla="*/ 237297 h 293238"/>
              <a:gd name="connsiteX33" fmla="*/ 138921 w 198645"/>
              <a:gd name="connsiteY33" fmla="*/ 225946 h 293238"/>
              <a:gd name="connsiteX34" fmla="*/ 151218 w 198645"/>
              <a:gd name="connsiteY34" fmla="*/ 225946 h 293238"/>
              <a:gd name="connsiteX35" fmla="*/ 153110 w 198645"/>
              <a:gd name="connsiteY35" fmla="*/ 222163 h 293238"/>
              <a:gd name="connsiteX36" fmla="*/ 148380 w 198645"/>
              <a:gd name="connsiteY36" fmla="*/ 202298 h 293238"/>
              <a:gd name="connsiteX37" fmla="*/ 151218 w 198645"/>
              <a:gd name="connsiteY37" fmla="*/ 187163 h 293238"/>
              <a:gd name="connsiteX38" fmla="*/ 155948 w 198645"/>
              <a:gd name="connsiteY38" fmla="*/ 180069 h 293238"/>
              <a:gd name="connsiteX39" fmla="*/ 167772 w 198645"/>
              <a:gd name="connsiteY39" fmla="*/ 181488 h 293238"/>
              <a:gd name="connsiteX40" fmla="*/ 175812 w 198645"/>
              <a:gd name="connsiteY40" fmla="*/ 160677 h 293238"/>
              <a:gd name="connsiteX41" fmla="*/ 97300 w 198645"/>
              <a:gd name="connsiteY41" fmla="*/ 16896 h 293238"/>
              <a:gd name="connsiteX42" fmla="*/ 98246 w 198645"/>
              <a:gd name="connsiteY42" fmla="*/ 4599 h 293238"/>
              <a:gd name="connsiteX43" fmla="*/ 94936 w 198645"/>
              <a:gd name="connsiteY43" fmla="*/ 1761 h 293238"/>
              <a:gd name="connsiteX44" fmla="*/ 88787 w 198645"/>
              <a:gd name="connsiteY44" fmla="*/ 12166 h 293238"/>
              <a:gd name="connsiteX45" fmla="*/ 94936 w 198645"/>
              <a:gd name="connsiteY45" fmla="*/ 22572 h 293238"/>
              <a:gd name="connsiteX46" fmla="*/ 97300 w 198645"/>
              <a:gd name="connsiteY46" fmla="*/ 16896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8645" h="293238">
                <a:moveTo>
                  <a:pt x="175812" y="160677"/>
                </a:moveTo>
                <a:lnTo>
                  <a:pt x="185745" y="151218"/>
                </a:lnTo>
                <a:lnTo>
                  <a:pt x="189528" y="142705"/>
                </a:lnTo>
                <a:lnTo>
                  <a:pt x="197096" y="124732"/>
                </a:lnTo>
                <a:lnTo>
                  <a:pt x="196623" y="118110"/>
                </a:lnTo>
                <a:lnTo>
                  <a:pt x="186691" y="114327"/>
                </a:lnTo>
                <a:lnTo>
                  <a:pt x="179123" y="104394"/>
                </a:lnTo>
                <a:lnTo>
                  <a:pt x="165407" y="86895"/>
                </a:lnTo>
                <a:lnTo>
                  <a:pt x="149799" y="81692"/>
                </a:lnTo>
                <a:lnTo>
                  <a:pt x="130408" y="77436"/>
                </a:lnTo>
                <a:lnTo>
                  <a:pt x="114800" y="66557"/>
                </a:lnTo>
                <a:lnTo>
                  <a:pt x="101084" y="46220"/>
                </a:lnTo>
                <a:lnTo>
                  <a:pt x="87841" y="46220"/>
                </a:lnTo>
                <a:lnTo>
                  <a:pt x="87368" y="66084"/>
                </a:lnTo>
                <a:lnTo>
                  <a:pt x="92571" y="69868"/>
                </a:lnTo>
                <a:lnTo>
                  <a:pt x="81219" y="76017"/>
                </a:lnTo>
                <a:lnTo>
                  <a:pt x="82639" y="88314"/>
                </a:lnTo>
                <a:lnTo>
                  <a:pt x="76017" y="100611"/>
                </a:lnTo>
                <a:lnTo>
                  <a:pt x="76490" y="112908"/>
                </a:lnTo>
                <a:lnTo>
                  <a:pt x="90206" y="134191"/>
                </a:lnTo>
                <a:lnTo>
                  <a:pt x="77909" y="194258"/>
                </a:lnTo>
                <a:lnTo>
                  <a:pt x="1761" y="224527"/>
                </a:lnTo>
                <a:lnTo>
                  <a:pt x="26356" y="274189"/>
                </a:lnTo>
                <a:lnTo>
                  <a:pt x="36288" y="294999"/>
                </a:lnTo>
                <a:lnTo>
                  <a:pt x="48112" y="293580"/>
                </a:lnTo>
                <a:lnTo>
                  <a:pt x="65139" y="283175"/>
                </a:lnTo>
                <a:lnTo>
                  <a:pt x="79800" y="286013"/>
                </a:lnTo>
                <a:lnTo>
                  <a:pt x="91624" y="277499"/>
                </a:lnTo>
                <a:lnTo>
                  <a:pt x="90679" y="265675"/>
                </a:lnTo>
                <a:lnTo>
                  <a:pt x="100611" y="258108"/>
                </a:lnTo>
                <a:lnTo>
                  <a:pt x="116692" y="258108"/>
                </a:lnTo>
                <a:lnTo>
                  <a:pt x="122367" y="251959"/>
                </a:lnTo>
                <a:lnTo>
                  <a:pt x="123313" y="237297"/>
                </a:lnTo>
                <a:lnTo>
                  <a:pt x="138921" y="225946"/>
                </a:lnTo>
                <a:lnTo>
                  <a:pt x="151218" y="225946"/>
                </a:lnTo>
                <a:lnTo>
                  <a:pt x="153110" y="222163"/>
                </a:lnTo>
                <a:lnTo>
                  <a:pt x="148380" y="202298"/>
                </a:lnTo>
                <a:lnTo>
                  <a:pt x="151218" y="187163"/>
                </a:lnTo>
                <a:lnTo>
                  <a:pt x="155948" y="180069"/>
                </a:lnTo>
                <a:lnTo>
                  <a:pt x="167772" y="181488"/>
                </a:lnTo>
                <a:lnTo>
                  <a:pt x="175812" y="160677"/>
                </a:lnTo>
                <a:close/>
                <a:moveTo>
                  <a:pt x="97300" y="16896"/>
                </a:moveTo>
                <a:lnTo>
                  <a:pt x="98246" y="4599"/>
                </a:lnTo>
                <a:lnTo>
                  <a:pt x="94936" y="1761"/>
                </a:lnTo>
                <a:lnTo>
                  <a:pt x="88787" y="12166"/>
                </a:lnTo>
                <a:lnTo>
                  <a:pt x="94936" y="22572"/>
                </a:lnTo>
                <a:lnTo>
                  <a:pt x="97300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2C2EDD63-657D-4DFD-A10F-6C4E02272D1E}"/>
              </a:ext>
            </a:extLst>
          </p:cNvPr>
          <p:cNvSpPr/>
          <p:nvPr/>
        </p:nvSpPr>
        <p:spPr>
          <a:xfrm>
            <a:off x="6446076" y="1784006"/>
            <a:ext cx="891192" cy="778016"/>
          </a:xfrm>
          <a:custGeom>
            <a:avLst/>
            <a:gdLst>
              <a:gd name="connsiteX0" fmla="*/ 394322 w 392560"/>
              <a:gd name="connsiteY0" fmla="*/ 51895 h 406749"/>
              <a:gd name="connsiteX1" fmla="*/ 349863 w 392560"/>
              <a:gd name="connsiteY1" fmla="*/ 39598 h 406749"/>
              <a:gd name="connsiteX2" fmla="*/ 336147 w 392560"/>
              <a:gd name="connsiteY2" fmla="*/ 15950 h 406749"/>
              <a:gd name="connsiteX3" fmla="*/ 313918 w 392560"/>
              <a:gd name="connsiteY3" fmla="*/ 1761 h 406749"/>
              <a:gd name="connsiteX4" fmla="*/ 300675 w 392560"/>
              <a:gd name="connsiteY4" fmla="*/ 5072 h 406749"/>
              <a:gd name="connsiteX5" fmla="*/ 289323 w 392560"/>
              <a:gd name="connsiteY5" fmla="*/ 10747 h 406749"/>
              <a:gd name="connsiteX6" fmla="*/ 261892 w 392560"/>
              <a:gd name="connsiteY6" fmla="*/ 14531 h 406749"/>
              <a:gd name="connsiteX7" fmla="*/ 236824 w 392560"/>
              <a:gd name="connsiteY7" fmla="*/ 20680 h 406749"/>
              <a:gd name="connsiteX8" fmla="*/ 225473 w 392560"/>
              <a:gd name="connsiteY8" fmla="*/ 33923 h 406749"/>
              <a:gd name="connsiteX9" fmla="*/ 234460 w 392560"/>
              <a:gd name="connsiteY9" fmla="*/ 47166 h 406749"/>
              <a:gd name="connsiteX10" fmla="*/ 241081 w 392560"/>
              <a:gd name="connsiteY10" fmla="*/ 62301 h 406749"/>
              <a:gd name="connsiteX11" fmla="*/ 231622 w 392560"/>
              <a:gd name="connsiteY11" fmla="*/ 75071 h 406749"/>
              <a:gd name="connsiteX12" fmla="*/ 235405 w 392560"/>
              <a:gd name="connsiteY12" fmla="*/ 86895 h 406749"/>
              <a:gd name="connsiteX13" fmla="*/ 231149 w 392560"/>
              <a:gd name="connsiteY13" fmla="*/ 97773 h 406749"/>
              <a:gd name="connsiteX14" fmla="*/ 207027 w 392560"/>
              <a:gd name="connsiteY14" fmla="*/ 96827 h 406749"/>
              <a:gd name="connsiteX15" fmla="*/ 221216 w 392560"/>
              <a:gd name="connsiteY15" fmla="*/ 116692 h 406749"/>
              <a:gd name="connsiteX16" fmla="*/ 207027 w 392560"/>
              <a:gd name="connsiteY16" fmla="*/ 124259 h 406749"/>
              <a:gd name="connsiteX17" fmla="*/ 199933 w 392560"/>
              <a:gd name="connsiteY17" fmla="*/ 142232 h 406749"/>
              <a:gd name="connsiteX18" fmla="*/ 205136 w 392560"/>
              <a:gd name="connsiteY18" fmla="*/ 160204 h 406749"/>
              <a:gd name="connsiteX19" fmla="*/ 197095 w 392560"/>
              <a:gd name="connsiteY19" fmla="*/ 168718 h 406749"/>
              <a:gd name="connsiteX20" fmla="*/ 187163 w 392560"/>
              <a:gd name="connsiteY20" fmla="*/ 165880 h 406749"/>
              <a:gd name="connsiteX21" fmla="*/ 168245 w 392560"/>
              <a:gd name="connsiteY21" fmla="*/ 170136 h 406749"/>
              <a:gd name="connsiteX22" fmla="*/ 167299 w 392560"/>
              <a:gd name="connsiteY22" fmla="*/ 178177 h 406749"/>
              <a:gd name="connsiteX23" fmla="*/ 148380 w 392560"/>
              <a:gd name="connsiteY23" fmla="*/ 178177 h 406749"/>
              <a:gd name="connsiteX24" fmla="*/ 137502 w 392560"/>
              <a:gd name="connsiteY24" fmla="*/ 195204 h 406749"/>
              <a:gd name="connsiteX25" fmla="*/ 141286 w 392560"/>
              <a:gd name="connsiteY25" fmla="*/ 220744 h 406749"/>
              <a:gd name="connsiteX26" fmla="*/ 110070 w 392560"/>
              <a:gd name="connsiteY26" fmla="*/ 233041 h 406749"/>
              <a:gd name="connsiteX27" fmla="*/ 92097 w 392560"/>
              <a:gd name="connsiteY27" fmla="*/ 230676 h 406749"/>
              <a:gd name="connsiteX28" fmla="*/ 87841 w 392560"/>
              <a:gd name="connsiteY28" fmla="*/ 237297 h 406749"/>
              <a:gd name="connsiteX29" fmla="*/ 72232 w 392560"/>
              <a:gd name="connsiteY29" fmla="*/ 233514 h 406749"/>
              <a:gd name="connsiteX30" fmla="*/ 47166 w 392560"/>
              <a:gd name="connsiteY30" fmla="*/ 237770 h 406749"/>
              <a:gd name="connsiteX31" fmla="*/ 1761 w 392560"/>
              <a:gd name="connsiteY31" fmla="*/ 222636 h 406749"/>
              <a:gd name="connsiteX32" fmla="*/ 16896 w 392560"/>
              <a:gd name="connsiteY32" fmla="*/ 238243 h 406749"/>
              <a:gd name="connsiteX33" fmla="*/ 30139 w 392560"/>
              <a:gd name="connsiteY33" fmla="*/ 256689 h 406749"/>
              <a:gd name="connsiteX34" fmla="*/ 56625 w 392560"/>
              <a:gd name="connsiteY34" fmla="*/ 269459 h 406749"/>
              <a:gd name="connsiteX35" fmla="*/ 61355 w 392560"/>
              <a:gd name="connsiteY35" fmla="*/ 296418 h 406749"/>
              <a:gd name="connsiteX36" fmla="*/ 74124 w 392560"/>
              <a:gd name="connsiteY36" fmla="*/ 301148 h 406749"/>
              <a:gd name="connsiteX37" fmla="*/ 78381 w 392560"/>
              <a:gd name="connsiteY37" fmla="*/ 314864 h 406749"/>
              <a:gd name="connsiteX38" fmla="*/ 43382 w 392560"/>
              <a:gd name="connsiteY38" fmla="*/ 330472 h 406749"/>
              <a:gd name="connsiteX39" fmla="*/ 37706 w 392560"/>
              <a:gd name="connsiteY39" fmla="*/ 365471 h 406749"/>
              <a:gd name="connsiteX40" fmla="*/ 73652 w 392560"/>
              <a:gd name="connsiteY40" fmla="*/ 361214 h 406749"/>
              <a:gd name="connsiteX41" fmla="*/ 115746 w 392560"/>
              <a:gd name="connsiteY41" fmla="*/ 360741 h 406749"/>
              <a:gd name="connsiteX42" fmla="*/ 162569 w 392560"/>
              <a:gd name="connsiteY42" fmla="*/ 355066 h 406749"/>
              <a:gd name="connsiteX43" fmla="*/ 185744 w 392560"/>
              <a:gd name="connsiteY43" fmla="*/ 377768 h 406749"/>
              <a:gd name="connsiteX44" fmla="*/ 195677 w 392560"/>
              <a:gd name="connsiteY44" fmla="*/ 399524 h 406749"/>
              <a:gd name="connsiteX45" fmla="*/ 215541 w 392560"/>
              <a:gd name="connsiteY45" fmla="*/ 407092 h 406749"/>
              <a:gd name="connsiteX46" fmla="*/ 230676 w 392560"/>
              <a:gd name="connsiteY46" fmla="*/ 387227 h 406749"/>
              <a:gd name="connsiteX47" fmla="*/ 287431 w 392560"/>
              <a:gd name="connsiteY47" fmla="*/ 387227 h 406749"/>
              <a:gd name="connsiteX48" fmla="*/ 278918 w 392560"/>
              <a:gd name="connsiteY48" fmla="*/ 361214 h 406749"/>
              <a:gd name="connsiteX49" fmla="*/ 262365 w 392560"/>
              <a:gd name="connsiteY49" fmla="*/ 346079 h 406749"/>
              <a:gd name="connsiteX50" fmla="*/ 256216 w 392560"/>
              <a:gd name="connsiteY50" fmla="*/ 322904 h 406749"/>
              <a:gd name="connsiteX51" fmla="*/ 237297 w 392560"/>
              <a:gd name="connsiteY51" fmla="*/ 309188 h 406749"/>
              <a:gd name="connsiteX52" fmla="*/ 260473 w 392560"/>
              <a:gd name="connsiteY52" fmla="*/ 277972 h 406749"/>
              <a:gd name="connsiteX53" fmla="*/ 290742 w 392560"/>
              <a:gd name="connsiteY53" fmla="*/ 280337 h 406749"/>
              <a:gd name="connsiteX54" fmla="*/ 312026 w 392560"/>
              <a:gd name="connsiteY54" fmla="*/ 248649 h 406749"/>
              <a:gd name="connsiteX55" fmla="*/ 321958 w 392560"/>
              <a:gd name="connsiteY55" fmla="*/ 217906 h 406749"/>
              <a:gd name="connsiteX56" fmla="*/ 340404 w 392560"/>
              <a:gd name="connsiteY56" fmla="*/ 188109 h 406749"/>
              <a:gd name="connsiteX57" fmla="*/ 335674 w 392560"/>
              <a:gd name="connsiteY57" fmla="*/ 166826 h 406749"/>
              <a:gd name="connsiteX58" fmla="*/ 353174 w 392560"/>
              <a:gd name="connsiteY58" fmla="*/ 149326 h 406749"/>
              <a:gd name="connsiteX59" fmla="*/ 329525 w 392560"/>
              <a:gd name="connsiteY59" fmla="*/ 134664 h 406749"/>
              <a:gd name="connsiteX60" fmla="*/ 315809 w 392560"/>
              <a:gd name="connsiteY60" fmla="*/ 114327 h 406749"/>
              <a:gd name="connsiteX61" fmla="*/ 300675 w 392560"/>
              <a:gd name="connsiteY61" fmla="*/ 87841 h 406749"/>
              <a:gd name="connsiteX62" fmla="*/ 309661 w 392560"/>
              <a:gd name="connsiteY62" fmla="*/ 74598 h 406749"/>
              <a:gd name="connsiteX63" fmla="*/ 349863 w 392560"/>
              <a:gd name="connsiteY63" fmla="*/ 82165 h 406749"/>
              <a:gd name="connsiteX64" fmla="*/ 376822 w 392560"/>
              <a:gd name="connsiteY64" fmla="*/ 77436 h 406749"/>
              <a:gd name="connsiteX65" fmla="*/ 394322 w 392560"/>
              <a:gd name="connsiteY65" fmla="*/ 51895 h 4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92560" h="406749">
                <a:moveTo>
                  <a:pt x="394322" y="51895"/>
                </a:moveTo>
                <a:lnTo>
                  <a:pt x="349863" y="39598"/>
                </a:lnTo>
                <a:lnTo>
                  <a:pt x="336147" y="15950"/>
                </a:lnTo>
                <a:lnTo>
                  <a:pt x="313918" y="1761"/>
                </a:lnTo>
                <a:lnTo>
                  <a:pt x="300675" y="5072"/>
                </a:lnTo>
                <a:lnTo>
                  <a:pt x="289323" y="10747"/>
                </a:lnTo>
                <a:lnTo>
                  <a:pt x="261892" y="14531"/>
                </a:lnTo>
                <a:lnTo>
                  <a:pt x="236824" y="20680"/>
                </a:lnTo>
                <a:lnTo>
                  <a:pt x="225473" y="33923"/>
                </a:lnTo>
                <a:lnTo>
                  <a:pt x="234460" y="47166"/>
                </a:lnTo>
                <a:lnTo>
                  <a:pt x="241081" y="62301"/>
                </a:lnTo>
                <a:lnTo>
                  <a:pt x="231622" y="75071"/>
                </a:lnTo>
                <a:lnTo>
                  <a:pt x="235405" y="86895"/>
                </a:lnTo>
                <a:lnTo>
                  <a:pt x="231149" y="97773"/>
                </a:lnTo>
                <a:lnTo>
                  <a:pt x="207027" y="96827"/>
                </a:lnTo>
                <a:lnTo>
                  <a:pt x="221216" y="116692"/>
                </a:lnTo>
                <a:lnTo>
                  <a:pt x="207027" y="124259"/>
                </a:lnTo>
                <a:lnTo>
                  <a:pt x="199933" y="142232"/>
                </a:lnTo>
                <a:lnTo>
                  <a:pt x="205136" y="160204"/>
                </a:lnTo>
                <a:lnTo>
                  <a:pt x="197095" y="168718"/>
                </a:lnTo>
                <a:lnTo>
                  <a:pt x="187163" y="165880"/>
                </a:lnTo>
                <a:lnTo>
                  <a:pt x="168245" y="170136"/>
                </a:lnTo>
                <a:lnTo>
                  <a:pt x="167299" y="178177"/>
                </a:lnTo>
                <a:lnTo>
                  <a:pt x="148380" y="178177"/>
                </a:lnTo>
                <a:lnTo>
                  <a:pt x="137502" y="195204"/>
                </a:lnTo>
                <a:lnTo>
                  <a:pt x="141286" y="220744"/>
                </a:lnTo>
                <a:lnTo>
                  <a:pt x="110070" y="233041"/>
                </a:lnTo>
                <a:lnTo>
                  <a:pt x="92097" y="230676"/>
                </a:lnTo>
                <a:lnTo>
                  <a:pt x="87841" y="237297"/>
                </a:lnTo>
                <a:lnTo>
                  <a:pt x="72232" y="233514"/>
                </a:lnTo>
                <a:lnTo>
                  <a:pt x="47166" y="237770"/>
                </a:lnTo>
                <a:lnTo>
                  <a:pt x="1761" y="222636"/>
                </a:lnTo>
                <a:lnTo>
                  <a:pt x="16896" y="238243"/>
                </a:lnTo>
                <a:lnTo>
                  <a:pt x="30139" y="256689"/>
                </a:lnTo>
                <a:lnTo>
                  <a:pt x="56625" y="269459"/>
                </a:lnTo>
                <a:lnTo>
                  <a:pt x="61355" y="296418"/>
                </a:lnTo>
                <a:lnTo>
                  <a:pt x="74124" y="301148"/>
                </a:lnTo>
                <a:lnTo>
                  <a:pt x="78381" y="314864"/>
                </a:lnTo>
                <a:lnTo>
                  <a:pt x="43382" y="330472"/>
                </a:lnTo>
                <a:lnTo>
                  <a:pt x="37706" y="365471"/>
                </a:lnTo>
                <a:lnTo>
                  <a:pt x="73652" y="361214"/>
                </a:lnTo>
                <a:lnTo>
                  <a:pt x="115746" y="360741"/>
                </a:lnTo>
                <a:lnTo>
                  <a:pt x="162569" y="355066"/>
                </a:lnTo>
                <a:lnTo>
                  <a:pt x="185744" y="377768"/>
                </a:lnTo>
                <a:lnTo>
                  <a:pt x="195677" y="399524"/>
                </a:lnTo>
                <a:lnTo>
                  <a:pt x="215541" y="407092"/>
                </a:lnTo>
                <a:lnTo>
                  <a:pt x="230676" y="387227"/>
                </a:lnTo>
                <a:lnTo>
                  <a:pt x="287431" y="387227"/>
                </a:lnTo>
                <a:lnTo>
                  <a:pt x="278918" y="361214"/>
                </a:lnTo>
                <a:lnTo>
                  <a:pt x="262365" y="346079"/>
                </a:lnTo>
                <a:lnTo>
                  <a:pt x="256216" y="322904"/>
                </a:lnTo>
                <a:lnTo>
                  <a:pt x="237297" y="309188"/>
                </a:lnTo>
                <a:lnTo>
                  <a:pt x="260473" y="277972"/>
                </a:lnTo>
                <a:lnTo>
                  <a:pt x="290742" y="280337"/>
                </a:lnTo>
                <a:lnTo>
                  <a:pt x="312026" y="248649"/>
                </a:lnTo>
                <a:lnTo>
                  <a:pt x="321958" y="217906"/>
                </a:lnTo>
                <a:lnTo>
                  <a:pt x="340404" y="188109"/>
                </a:lnTo>
                <a:lnTo>
                  <a:pt x="335674" y="166826"/>
                </a:lnTo>
                <a:lnTo>
                  <a:pt x="353174" y="149326"/>
                </a:lnTo>
                <a:lnTo>
                  <a:pt x="329525" y="134664"/>
                </a:lnTo>
                <a:lnTo>
                  <a:pt x="315809" y="114327"/>
                </a:lnTo>
                <a:lnTo>
                  <a:pt x="300675" y="87841"/>
                </a:lnTo>
                <a:lnTo>
                  <a:pt x="309661" y="74598"/>
                </a:lnTo>
                <a:lnTo>
                  <a:pt x="349863" y="82165"/>
                </a:lnTo>
                <a:lnTo>
                  <a:pt x="376822" y="77436"/>
                </a:lnTo>
                <a:lnTo>
                  <a:pt x="394322" y="5189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38331A3-CD31-4F80-8E0A-9C305D863C1B}"/>
              </a:ext>
            </a:extLst>
          </p:cNvPr>
          <p:cNvSpPr/>
          <p:nvPr/>
        </p:nvSpPr>
        <p:spPr>
          <a:xfrm>
            <a:off x="3636141" y="788870"/>
            <a:ext cx="536861" cy="325680"/>
          </a:xfrm>
          <a:custGeom>
            <a:avLst/>
            <a:gdLst>
              <a:gd name="connsiteX0" fmla="*/ 123786 w 236482"/>
              <a:gd name="connsiteY0" fmla="*/ 14058 h 170267"/>
              <a:gd name="connsiteX1" fmla="*/ 102030 w 236482"/>
              <a:gd name="connsiteY1" fmla="*/ 13585 h 170267"/>
              <a:gd name="connsiteX2" fmla="*/ 99665 w 236482"/>
              <a:gd name="connsiteY2" fmla="*/ 6964 h 170267"/>
              <a:gd name="connsiteX3" fmla="*/ 76963 w 236482"/>
              <a:gd name="connsiteY3" fmla="*/ 1761 h 170267"/>
              <a:gd name="connsiteX4" fmla="*/ 50004 w 236482"/>
              <a:gd name="connsiteY4" fmla="*/ 11693 h 170267"/>
              <a:gd name="connsiteX5" fmla="*/ 16423 w 236482"/>
              <a:gd name="connsiteY5" fmla="*/ 24937 h 170267"/>
              <a:gd name="connsiteX6" fmla="*/ 1761 w 236482"/>
              <a:gd name="connsiteY6" fmla="*/ 32977 h 170267"/>
              <a:gd name="connsiteX7" fmla="*/ 8383 w 236482"/>
              <a:gd name="connsiteY7" fmla="*/ 47639 h 170267"/>
              <a:gd name="connsiteX8" fmla="*/ 2707 w 236482"/>
              <a:gd name="connsiteY8" fmla="*/ 55206 h 170267"/>
              <a:gd name="connsiteX9" fmla="*/ 12167 w 236482"/>
              <a:gd name="connsiteY9" fmla="*/ 65611 h 170267"/>
              <a:gd name="connsiteX10" fmla="*/ 18788 w 236482"/>
              <a:gd name="connsiteY10" fmla="*/ 81219 h 170267"/>
              <a:gd name="connsiteX11" fmla="*/ 18315 w 236482"/>
              <a:gd name="connsiteY11" fmla="*/ 91152 h 170267"/>
              <a:gd name="connsiteX12" fmla="*/ 29193 w 236482"/>
              <a:gd name="connsiteY12" fmla="*/ 109597 h 170267"/>
              <a:gd name="connsiteX13" fmla="*/ 40545 w 236482"/>
              <a:gd name="connsiteY13" fmla="*/ 118583 h 170267"/>
              <a:gd name="connsiteX14" fmla="*/ 58044 w 236482"/>
              <a:gd name="connsiteY14" fmla="*/ 121421 h 170267"/>
              <a:gd name="connsiteX15" fmla="*/ 57571 w 236482"/>
              <a:gd name="connsiteY15" fmla="*/ 129462 h 170267"/>
              <a:gd name="connsiteX16" fmla="*/ 70341 w 236482"/>
              <a:gd name="connsiteY16" fmla="*/ 135137 h 170267"/>
              <a:gd name="connsiteX17" fmla="*/ 73179 w 236482"/>
              <a:gd name="connsiteY17" fmla="*/ 128043 h 170267"/>
              <a:gd name="connsiteX18" fmla="*/ 89260 w 236482"/>
              <a:gd name="connsiteY18" fmla="*/ 130881 h 170267"/>
              <a:gd name="connsiteX19" fmla="*/ 92571 w 236482"/>
              <a:gd name="connsiteY19" fmla="*/ 140340 h 170267"/>
              <a:gd name="connsiteX20" fmla="*/ 109597 w 236482"/>
              <a:gd name="connsiteY20" fmla="*/ 141759 h 170267"/>
              <a:gd name="connsiteX21" fmla="*/ 121894 w 236482"/>
              <a:gd name="connsiteY21" fmla="*/ 156421 h 170267"/>
              <a:gd name="connsiteX22" fmla="*/ 123313 w 236482"/>
              <a:gd name="connsiteY22" fmla="*/ 158312 h 170267"/>
              <a:gd name="connsiteX23" fmla="*/ 132299 w 236482"/>
              <a:gd name="connsiteY23" fmla="*/ 154056 h 170267"/>
              <a:gd name="connsiteX24" fmla="*/ 145070 w 236482"/>
              <a:gd name="connsiteY24" fmla="*/ 164461 h 170267"/>
              <a:gd name="connsiteX25" fmla="*/ 158312 w 236482"/>
              <a:gd name="connsiteY25" fmla="*/ 158312 h 170267"/>
              <a:gd name="connsiteX26" fmla="*/ 169664 w 236482"/>
              <a:gd name="connsiteY26" fmla="*/ 161150 h 170267"/>
              <a:gd name="connsiteX27" fmla="*/ 185745 w 236482"/>
              <a:gd name="connsiteY27" fmla="*/ 157367 h 170267"/>
              <a:gd name="connsiteX28" fmla="*/ 208920 w 236482"/>
              <a:gd name="connsiteY28" fmla="*/ 168245 h 170267"/>
              <a:gd name="connsiteX29" fmla="*/ 214122 w 236482"/>
              <a:gd name="connsiteY29" fmla="*/ 170137 h 170267"/>
              <a:gd name="connsiteX30" fmla="*/ 206555 w 236482"/>
              <a:gd name="connsiteY30" fmla="*/ 156894 h 170267"/>
              <a:gd name="connsiteX31" fmla="*/ 224527 w 236482"/>
              <a:gd name="connsiteY31" fmla="*/ 132772 h 170267"/>
              <a:gd name="connsiteX32" fmla="*/ 235406 w 236482"/>
              <a:gd name="connsiteY32" fmla="*/ 129462 h 170267"/>
              <a:gd name="connsiteX33" fmla="*/ 236825 w 236482"/>
              <a:gd name="connsiteY33" fmla="*/ 120948 h 170267"/>
              <a:gd name="connsiteX34" fmla="*/ 222163 w 236482"/>
              <a:gd name="connsiteY34" fmla="*/ 95881 h 170267"/>
              <a:gd name="connsiteX35" fmla="*/ 219798 w 236482"/>
              <a:gd name="connsiteY35" fmla="*/ 83111 h 170267"/>
              <a:gd name="connsiteX36" fmla="*/ 210812 w 236482"/>
              <a:gd name="connsiteY36" fmla="*/ 69395 h 170267"/>
              <a:gd name="connsiteX37" fmla="*/ 223582 w 236482"/>
              <a:gd name="connsiteY37" fmla="*/ 63720 h 170267"/>
              <a:gd name="connsiteX38" fmla="*/ 222163 w 236482"/>
              <a:gd name="connsiteY38" fmla="*/ 52368 h 170267"/>
              <a:gd name="connsiteX39" fmla="*/ 214122 w 236482"/>
              <a:gd name="connsiteY39" fmla="*/ 41490 h 170267"/>
              <a:gd name="connsiteX40" fmla="*/ 211285 w 236482"/>
              <a:gd name="connsiteY40" fmla="*/ 28720 h 170267"/>
              <a:gd name="connsiteX41" fmla="*/ 204663 w 236482"/>
              <a:gd name="connsiteY41" fmla="*/ 19734 h 170267"/>
              <a:gd name="connsiteX42" fmla="*/ 192839 w 236482"/>
              <a:gd name="connsiteY42" fmla="*/ 16896 h 170267"/>
              <a:gd name="connsiteX43" fmla="*/ 151691 w 236482"/>
              <a:gd name="connsiteY43" fmla="*/ 17369 h 170267"/>
              <a:gd name="connsiteX44" fmla="*/ 123786 w 236482"/>
              <a:gd name="connsiteY44" fmla="*/ 14058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6482" h="170267">
                <a:moveTo>
                  <a:pt x="123786" y="14058"/>
                </a:moveTo>
                <a:lnTo>
                  <a:pt x="102030" y="13585"/>
                </a:lnTo>
                <a:lnTo>
                  <a:pt x="99665" y="6964"/>
                </a:lnTo>
                <a:lnTo>
                  <a:pt x="76963" y="1761"/>
                </a:lnTo>
                <a:lnTo>
                  <a:pt x="50004" y="11693"/>
                </a:lnTo>
                <a:lnTo>
                  <a:pt x="16423" y="24937"/>
                </a:lnTo>
                <a:lnTo>
                  <a:pt x="1761" y="32977"/>
                </a:lnTo>
                <a:lnTo>
                  <a:pt x="8383" y="47639"/>
                </a:lnTo>
                <a:lnTo>
                  <a:pt x="2707" y="55206"/>
                </a:lnTo>
                <a:lnTo>
                  <a:pt x="12167" y="65611"/>
                </a:lnTo>
                <a:lnTo>
                  <a:pt x="18788" y="81219"/>
                </a:lnTo>
                <a:lnTo>
                  <a:pt x="18315" y="91152"/>
                </a:lnTo>
                <a:lnTo>
                  <a:pt x="29193" y="109597"/>
                </a:lnTo>
                <a:lnTo>
                  <a:pt x="40545" y="118583"/>
                </a:lnTo>
                <a:lnTo>
                  <a:pt x="58044" y="121421"/>
                </a:lnTo>
                <a:lnTo>
                  <a:pt x="57571" y="129462"/>
                </a:lnTo>
                <a:lnTo>
                  <a:pt x="70341" y="135137"/>
                </a:lnTo>
                <a:lnTo>
                  <a:pt x="73179" y="128043"/>
                </a:lnTo>
                <a:lnTo>
                  <a:pt x="89260" y="130881"/>
                </a:lnTo>
                <a:lnTo>
                  <a:pt x="92571" y="140340"/>
                </a:lnTo>
                <a:lnTo>
                  <a:pt x="109597" y="141759"/>
                </a:lnTo>
                <a:lnTo>
                  <a:pt x="121894" y="156421"/>
                </a:lnTo>
                <a:lnTo>
                  <a:pt x="123313" y="158312"/>
                </a:lnTo>
                <a:lnTo>
                  <a:pt x="132299" y="154056"/>
                </a:lnTo>
                <a:lnTo>
                  <a:pt x="145070" y="164461"/>
                </a:lnTo>
                <a:lnTo>
                  <a:pt x="158312" y="158312"/>
                </a:lnTo>
                <a:lnTo>
                  <a:pt x="169664" y="161150"/>
                </a:lnTo>
                <a:lnTo>
                  <a:pt x="185745" y="157367"/>
                </a:lnTo>
                <a:lnTo>
                  <a:pt x="208920" y="168245"/>
                </a:lnTo>
                <a:lnTo>
                  <a:pt x="214122" y="170137"/>
                </a:lnTo>
                <a:lnTo>
                  <a:pt x="206555" y="156894"/>
                </a:lnTo>
                <a:lnTo>
                  <a:pt x="224527" y="132772"/>
                </a:lnTo>
                <a:lnTo>
                  <a:pt x="235406" y="129462"/>
                </a:lnTo>
                <a:lnTo>
                  <a:pt x="236825" y="120948"/>
                </a:lnTo>
                <a:lnTo>
                  <a:pt x="222163" y="95881"/>
                </a:lnTo>
                <a:lnTo>
                  <a:pt x="219798" y="83111"/>
                </a:lnTo>
                <a:lnTo>
                  <a:pt x="210812" y="69395"/>
                </a:lnTo>
                <a:lnTo>
                  <a:pt x="223582" y="63720"/>
                </a:lnTo>
                <a:lnTo>
                  <a:pt x="222163" y="52368"/>
                </a:lnTo>
                <a:lnTo>
                  <a:pt x="214122" y="41490"/>
                </a:lnTo>
                <a:lnTo>
                  <a:pt x="211285" y="28720"/>
                </a:lnTo>
                <a:lnTo>
                  <a:pt x="204663" y="19734"/>
                </a:lnTo>
                <a:lnTo>
                  <a:pt x="192839" y="16896"/>
                </a:lnTo>
                <a:lnTo>
                  <a:pt x="151691" y="17369"/>
                </a:lnTo>
                <a:lnTo>
                  <a:pt x="123786" y="14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4E6E5974-9C83-4926-8529-674052E964B3}"/>
              </a:ext>
            </a:extLst>
          </p:cNvPr>
          <p:cNvSpPr/>
          <p:nvPr/>
        </p:nvSpPr>
        <p:spPr>
          <a:xfrm>
            <a:off x="2384177" y="1488178"/>
            <a:ext cx="182533" cy="316635"/>
          </a:xfrm>
          <a:custGeom>
            <a:avLst/>
            <a:gdLst>
              <a:gd name="connsiteX0" fmla="*/ 51895 w 80403"/>
              <a:gd name="connsiteY0" fmla="*/ 157367 h 165537"/>
              <a:gd name="connsiteX1" fmla="*/ 50004 w 80403"/>
              <a:gd name="connsiteY1" fmla="*/ 147434 h 165537"/>
              <a:gd name="connsiteX2" fmla="*/ 59463 w 80403"/>
              <a:gd name="connsiteY2" fmla="*/ 135610 h 165537"/>
              <a:gd name="connsiteX3" fmla="*/ 63247 w 80403"/>
              <a:gd name="connsiteY3" fmla="*/ 127570 h 165537"/>
              <a:gd name="connsiteX4" fmla="*/ 54733 w 80403"/>
              <a:gd name="connsiteY4" fmla="*/ 118584 h 165537"/>
              <a:gd name="connsiteX5" fmla="*/ 62301 w 80403"/>
              <a:gd name="connsiteY5" fmla="*/ 98246 h 165537"/>
              <a:gd name="connsiteX6" fmla="*/ 52841 w 80403"/>
              <a:gd name="connsiteY6" fmla="*/ 80273 h 165537"/>
              <a:gd name="connsiteX7" fmla="*/ 63247 w 80403"/>
              <a:gd name="connsiteY7" fmla="*/ 77909 h 165537"/>
              <a:gd name="connsiteX8" fmla="*/ 64665 w 80403"/>
              <a:gd name="connsiteY8" fmla="*/ 63720 h 165537"/>
              <a:gd name="connsiteX9" fmla="*/ 68922 w 80403"/>
              <a:gd name="connsiteY9" fmla="*/ 59463 h 165537"/>
              <a:gd name="connsiteX10" fmla="*/ 69868 w 80403"/>
              <a:gd name="connsiteY10" fmla="*/ 36288 h 165537"/>
              <a:gd name="connsiteX11" fmla="*/ 81219 w 80403"/>
              <a:gd name="connsiteY11" fmla="*/ 28247 h 165537"/>
              <a:gd name="connsiteX12" fmla="*/ 75071 w 80403"/>
              <a:gd name="connsiteY12" fmla="*/ 13585 h 165537"/>
              <a:gd name="connsiteX13" fmla="*/ 60882 w 80403"/>
              <a:gd name="connsiteY13" fmla="*/ 12639 h 165537"/>
              <a:gd name="connsiteX14" fmla="*/ 56625 w 80403"/>
              <a:gd name="connsiteY14" fmla="*/ 16423 h 165537"/>
              <a:gd name="connsiteX15" fmla="*/ 42436 w 80403"/>
              <a:gd name="connsiteY15" fmla="*/ 16423 h 165537"/>
              <a:gd name="connsiteX16" fmla="*/ 36761 w 80403"/>
              <a:gd name="connsiteY16" fmla="*/ 1761 h 165537"/>
              <a:gd name="connsiteX17" fmla="*/ 26828 w 80403"/>
              <a:gd name="connsiteY17" fmla="*/ 6018 h 165537"/>
              <a:gd name="connsiteX18" fmla="*/ 17842 w 80403"/>
              <a:gd name="connsiteY18" fmla="*/ 13585 h 165537"/>
              <a:gd name="connsiteX19" fmla="*/ 18315 w 80403"/>
              <a:gd name="connsiteY19" fmla="*/ 23518 h 165537"/>
              <a:gd name="connsiteX20" fmla="*/ 22572 w 80403"/>
              <a:gd name="connsiteY20" fmla="*/ 33923 h 165537"/>
              <a:gd name="connsiteX21" fmla="*/ 23045 w 80403"/>
              <a:gd name="connsiteY21" fmla="*/ 46693 h 165537"/>
              <a:gd name="connsiteX22" fmla="*/ 16896 w 80403"/>
              <a:gd name="connsiteY22" fmla="*/ 64665 h 165537"/>
              <a:gd name="connsiteX23" fmla="*/ 15004 w 80403"/>
              <a:gd name="connsiteY23" fmla="*/ 76490 h 165537"/>
              <a:gd name="connsiteX24" fmla="*/ 4599 w 80403"/>
              <a:gd name="connsiteY24" fmla="*/ 87368 h 165537"/>
              <a:gd name="connsiteX25" fmla="*/ 1761 w 80403"/>
              <a:gd name="connsiteY25" fmla="*/ 107232 h 165537"/>
              <a:gd name="connsiteX26" fmla="*/ 7437 w 80403"/>
              <a:gd name="connsiteY26" fmla="*/ 118584 h 165537"/>
              <a:gd name="connsiteX27" fmla="*/ 18315 w 80403"/>
              <a:gd name="connsiteY27" fmla="*/ 121421 h 165537"/>
              <a:gd name="connsiteX28" fmla="*/ 20207 w 80403"/>
              <a:gd name="connsiteY28" fmla="*/ 140340 h 165537"/>
              <a:gd name="connsiteX29" fmla="*/ 15477 w 80403"/>
              <a:gd name="connsiteY29" fmla="*/ 164461 h 165537"/>
              <a:gd name="connsiteX30" fmla="*/ 28720 w 80403"/>
              <a:gd name="connsiteY30" fmla="*/ 161150 h 165537"/>
              <a:gd name="connsiteX31" fmla="*/ 41490 w 80403"/>
              <a:gd name="connsiteY31" fmla="*/ 165407 h 165537"/>
              <a:gd name="connsiteX32" fmla="*/ 51895 w 80403"/>
              <a:gd name="connsiteY32" fmla="*/ 157367 h 16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03" h="165537">
                <a:moveTo>
                  <a:pt x="51895" y="157367"/>
                </a:moveTo>
                <a:lnTo>
                  <a:pt x="50004" y="147434"/>
                </a:lnTo>
                <a:lnTo>
                  <a:pt x="59463" y="135610"/>
                </a:lnTo>
                <a:lnTo>
                  <a:pt x="63247" y="127570"/>
                </a:lnTo>
                <a:lnTo>
                  <a:pt x="54733" y="118584"/>
                </a:lnTo>
                <a:lnTo>
                  <a:pt x="62301" y="98246"/>
                </a:lnTo>
                <a:lnTo>
                  <a:pt x="52841" y="80273"/>
                </a:lnTo>
                <a:lnTo>
                  <a:pt x="63247" y="77909"/>
                </a:lnTo>
                <a:lnTo>
                  <a:pt x="64665" y="63720"/>
                </a:lnTo>
                <a:lnTo>
                  <a:pt x="68922" y="59463"/>
                </a:lnTo>
                <a:lnTo>
                  <a:pt x="69868" y="36288"/>
                </a:lnTo>
                <a:lnTo>
                  <a:pt x="81219" y="28247"/>
                </a:lnTo>
                <a:lnTo>
                  <a:pt x="75071" y="13585"/>
                </a:lnTo>
                <a:lnTo>
                  <a:pt x="60882" y="12639"/>
                </a:lnTo>
                <a:lnTo>
                  <a:pt x="56625" y="16423"/>
                </a:lnTo>
                <a:lnTo>
                  <a:pt x="42436" y="16423"/>
                </a:lnTo>
                <a:lnTo>
                  <a:pt x="36761" y="1761"/>
                </a:lnTo>
                <a:lnTo>
                  <a:pt x="26828" y="6018"/>
                </a:lnTo>
                <a:lnTo>
                  <a:pt x="17842" y="13585"/>
                </a:lnTo>
                <a:lnTo>
                  <a:pt x="18315" y="23518"/>
                </a:lnTo>
                <a:lnTo>
                  <a:pt x="22572" y="33923"/>
                </a:lnTo>
                <a:lnTo>
                  <a:pt x="23045" y="46693"/>
                </a:lnTo>
                <a:lnTo>
                  <a:pt x="16896" y="64665"/>
                </a:lnTo>
                <a:lnTo>
                  <a:pt x="15004" y="76490"/>
                </a:lnTo>
                <a:lnTo>
                  <a:pt x="4599" y="87368"/>
                </a:lnTo>
                <a:lnTo>
                  <a:pt x="1761" y="107232"/>
                </a:lnTo>
                <a:lnTo>
                  <a:pt x="7437" y="118584"/>
                </a:lnTo>
                <a:lnTo>
                  <a:pt x="18315" y="121421"/>
                </a:lnTo>
                <a:lnTo>
                  <a:pt x="20207" y="140340"/>
                </a:lnTo>
                <a:lnTo>
                  <a:pt x="15477" y="164461"/>
                </a:lnTo>
                <a:lnTo>
                  <a:pt x="28720" y="161150"/>
                </a:lnTo>
                <a:lnTo>
                  <a:pt x="41490" y="165407"/>
                </a:lnTo>
                <a:lnTo>
                  <a:pt x="51895" y="15736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DC0F907E-1772-488A-85AB-2969CDA45D5F}"/>
              </a:ext>
            </a:extLst>
          </p:cNvPr>
          <p:cNvSpPr/>
          <p:nvPr/>
        </p:nvSpPr>
        <p:spPr>
          <a:xfrm>
            <a:off x="4931051" y="2050883"/>
            <a:ext cx="32212" cy="72374"/>
          </a:xfrm>
          <a:custGeom>
            <a:avLst/>
            <a:gdLst>
              <a:gd name="connsiteX0" fmla="*/ 14532 w 14188"/>
              <a:gd name="connsiteY0" fmla="*/ 6018 h 37837"/>
              <a:gd name="connsiteX1" fmla="*/ 5072 w 14188"/>
              <a:gd name="connsiteY1" fmla="*/ 1761 h 37837"/>
              <a:gd name="connsiteX2" fmla="*/ 1761 w 14188"/>
              <a:gd name="connsiteY2" fmla="*/ 22099 h 37837"/>
              <a:gd name="connsiteX3" fmla="*/ 8383 w 14188"/>
              <a:gd name="connsiteY3" fmla="*/ 25409 h 37837"/>
              <a:gd name="connsiteX4" fmla="*/ 2707 w 14188"/>
              <a:gd name="connsiteY4" fmla="*/ 29193 h 37837"/>
              <a:gd name="connsiteX5" fmla="*/ 2235 w 14188"/>
              <a:gd name="connsiteY5" fmla="*/ 37234 h 37837"/>
              <a:gd name="connsiteX6" fmla="*/ 13585 w 14188"/>
              <a:gd name="connsiteY6" fmla="*/ 33450 h 37837"/>
              <a:gd name="connsiteX7" fmla="*/ 16424 w 14188"/>
              <a:gd name="connsiteY7" fmla="*/ 24463 h 37837"/>
              <a:gd name="connsiteX8" fmla="*/ 14532 w 14188"/>
              <a:gd name="connsiteY8" fmla="*/ 6018 h 3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88" h="37837">
                <a:moveTo>
                  <a:pt x="14532" y="6018"/>
                </a:moveTo>
                <a:lnTo>
                  <a:pt x="5072" y="1761"/>
                </a:lnTo>
                <a:lnTo>
                  <a:pt x="1761" y="22099"/>
                </a:lnTo>
                <a:lnTo>
                  <a:pt x="8383" y="25409"/>
                </a:lnTo>
                <a:lnTo>
                  <a:pt x="2707" y="29193"/>
                </a:lnTo>
                <a:lnTo>
                  <a:pt x="2235" y="37234"/>
                </a:lnTo>
                <a:lnTo>
                  <a:pt x="13585" y="33450"/>
                </a:lnTo>
                <a:lnTo>
                  <a:pt x="16424" y="24463"/>
                </a:lnTo>
                <a:lnTo>
                  <a:pt x="14532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DB7C198B-792D-4B49-8CB0-D3A44BBF59F0}"/>
              </a:ext>
            </a:extLst>
          </p:cNvPr>
          <p:cNvSpPr/>
          <p:nvPr/>
        </p:nvSpPr>
        <p:spPr>
          <a:xfrm>
            <a:off x="5894180" y="2419988"/>
            <a:ext cx="53685" cy="90466"/>
          </a:xfrm>
          <a:custGeom>
            <a:avLst/>
            <a:gdLst>
              <a:gd name="connsiteX0" fmla="*/ 21153 w 23648"/>
              <a:gd name="connsiteY0" fmla="*/ 46693 h 47296"/>
              <a:gd name="connsiteX1" fmla="*/ 24937 w 23648"/>
              <a:gd name="connsiteY1" fmla="*/ 28720 h 47296"/>
              <a:gd name="connsiteX2" fmla="*/ 22572 w 23648"/>
              <a:gd name="connsiteY2" fmla="*/ 11220 h 47296"/>
              <a:gd name="connsiteX3" fmla="*/ 13585 w 23648"/>
              <a:gd name="connsiteY3" fmla="*/ 1761 h 47296"/>
              <a:gd name="connsiteX4" fmla="*/ 6964 w 23648"/>
              <a:gd name="connsiteY4" fmla="*/ 5072 h 47296"/>
              <a:gd name="connsiteX5" fmla="*/ 1761 w 23648"/>
              <a:gd name="connsiteY5" fmla="*/ 20680 h 47296"/>
              <a:gd name="connsiteX6" fmla="*/ 5545 w 23648"/>
              <a:gd name="connsiteY6" fmla="*/ 42909 h 47296"/>
              <a:gd name="connsiteX7" fmla="*/ 14058 w 23648"/>
              <a:gd name="connsiteY7" fmla="*/ 48585 h 47296"/>
              <a:gd name="connsiteX8" fmla="*/ 21153 w 23648"/>
              <a:gd name="connsiteY8" fmla="*/ 46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48" h="47296">
                <a:moveTo>
                  <a:pt x="21153" y="46693"/>
                </a:moveTo>
                <a:lnTo>
                  <a:pt x="24937" y="28720"/>
                </a:lnTo>
                <a:lnTo>
                  <a:pt x="22572" y="11220"/>
                </a:lnTo>
                <a:lnTo>
                  <a:pt x="13585" y="1761"/>
                </a:lnTo>
                <a:lnTo>
                  <a:pt x="6964" y="5072"/>
                </a:lnTo>
                <a:lnTo>
                  <a:pt x="1761" y="20680"/>
                </a:lnTo>
                <a:lnTo>
                  <a:pt x="5545" y="42909"/>
                </a:lnTo>
                <a:lnTo>
                  <a:pt x="14058" y="48585"/>
                </a:lnTo>
                <a:lnTo>
                  <a:pt x="21153" y="46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96A65421-E280-49E4-9E6D-1F25FAC3E831}"/>
              </a:ext>
            </a:extLst>
          </p:cNvPr>
          <p:cNvSpPr/>
          <p:nvPr/>
        </p:nvSpPr>
        <p:spPr>
          <a:xfrm>
            <a:off x="4004429" y="1156165"/>
            <a:ext cx="515388" cy="253307"/>
          </a:xfrm>
          <a:custGeom>
            <a:avLst/>
            <a:gdLst>
              <a:gd name="connsiteX0" fmla="*/ 144596 w 227022"/>
              <a:gd name="connsiteY0" fmla="*/ 1761 h 132430"/>
              <a:gd name="connsiteX1" fmla="*/ 134664 w 227022"/>
              <a:gd name="connsiteY1" fmla="*/ 1761 h 132430"/>
              <a:gd name="connsiteX2" fmla="*/ 129934 w 227022"/>
              <a:gd name="connsiteY2" fmla="*/ 8856 h 132430"/>
              <a:gd name="connsiteX3" fmla="*/ 112908 w 227022"/>
              <a:gd name="connsiteY3" fmla="*/ 11693 h 132430"/>
              <a:gd name="connsiteX4" fmla="*/ 105341 w 227022"/>
              <a:gd name="connsiteY4" fmla="*/ 15950 h 132430"/>
              <a:gd name="connsiteX5" fmla="*/ 93989 w 227022"/>
              <a:gd name="connsiteY5" fmla="*/ 8856 h 132430"/>
              <a:gd name="connsiteX6" fmla="*/ 78854 w 227022"/>
              <a:gd name="connsiteY6" fmla="*/ 8856 h 132430"/>
              <a:gd name="connsiteX7" fmla="*/ 63719 w 227022"/>
              <a:gd name="connsiteY7" fmla="*/ 5545 h 132430"/>
              <a:gd name="connsiteX8" fmla="*/ 54733 w 227022"/>
              <a:gd name="connsiteY8" fmla="*/ 11693 h 132430"/>
              <a:gd name="connsiteX9" fmla="*/ 41017 w 227022"/>
              <a:gd name="connsiteY9" fmla="*/ 17842 h 132430"/>
              <a:gd name="connsiteX10" fmla="*/ 32031 w 227022"/>
              <a:gd name="connsiteY10" fmla="*/ 37707 h 132430"/>
              <a:gd name="connsiteX11" fmla="*/ 19734 w 227022"/>
              <a:gd name="connsiteY11" fmla="*/ 58044 h 132430"/>
              <a:gd name="connsiteX12" fmla="*/ 1761 w 227022"/>
              <a:gd name="connsiteY12" fmla="*/ 63247 h 132430"/>
              <a:gd name="connsiteX13" fmla="*/ 15477 w 227022"/>
              <a:gd name="connsiteY13" fmla="*/ 75071 h 132430"/>
              <a:gd name="connsiteX14" fmla="*/ 19261 w 227022"/>
              <a:gd name="connsiteY14" fmla="*/ 84057 h 132430"/>
              <a:gd name="connsiteX15" fmla="*/ 34396 w 227022"/>
              <a:gd name="connsiteY15" fmla="*/ 91152 h 132430"/>
              <a:gd name="connsiteX16" fmla="*/ 37706 w 227022"/>
              <a:gd name="connsiteY16" fmla="*/ 102976 h 132430"/>
              <a:gd name="connsiteX17" fmla="*/ 52368 w 227022"/>
              <a:gd name="connsiteY17" fmla="*/ 111489 h 132430"/>
              <a:gd name="connsiteX18" fmla="*/ 58990 w 227022"/>
              <a:gd name="connsiteY18" fmla="*/ 105341 h 132430"/>
              <a:gd name="connsiteX19" fmla="*/ 65611 w 227022"/>
              <a:gd name="connsiteY19" fmla="*/ 108651 h 132430"/>
              <a:gd name="connsiteX20" fmla="*/ 60409 w 227022"/>
              <a:gd name="connsiteY20" fmla="*/ 113854 h 132430"/>
              <a:gd name="connsiteX21" fmla="*/ 65139 w 227022"/>
              <a:gd name="connsiteY21" fmla="*/ 118584 h 132430"/>
              <a:gd name="connsiteX22" fmla="*/ 73652 w 227022"/>
              <a:gd name="connsiteY22" fmla="*/ 130881 h 132430"/>
              <a:gd name="connsiteX23" fmla="*/ 82638 w 227022"/>
              <a:gd name="connsiteY23" fmla="*/ 128516 h 132430"/>
              <a:gd name="connsiteX24" fmla="*/ 101557 w 227022"/>
              <a:gd name="connsiteY24" fmla="*/ 133245 h 132430"/>
              <a:gd name="connsiteX25" fmla="*/ 137029 w 227022"/>
              <a:gd name="connsiteY25" fmla="*/ 134664 h 132430"/>
              <a:gd name="connsiteX26" fmla="*/ 147907 w 227022"/>
              <a:gd name="connsiteY26" fmla="*/ 127097 h 132430"/>
              <a:gd name="connsiteX27" fmla="*/ 175339 w 227022"/>
              <a:gd name="connsiteY27" fmla="*/ 120475 h 132430"/>
              <a:gd name="connsiteX28" fmla="*/ 194258 w 227022"/>
              <a:gd name="connsiteY28" fmla="*/ 130881 h 132430"/>
              <a:gd name="connsiteX29" fmla="*/ 208446 w 227022"/>
              <a:gd name="connsiteY29" fmla="*/ 134191 h 132430"/>
              <a:gd name="connsiteX30" fmla="*/ 210338 w 227022"/>
              <a:gd name="connsiteY30" fmla="*/ 99192 h 132430"/>
              <a:gd name="connsiteX31" fmla="*/ 217906 w 227022"/>
              <a:gd name="connsiteY31" fmla="*/ 101557 h 132430"/>
              <a:gd name="connsiteX32" fmla="*/ 228784 w 227022"/>
              <a:gd name="connsiteY32" fmla="*/ 95408 h 132430"/>
              <a:gd name="connsiteX33" fmla="*/ 226892 w 227022"/>
              <a:gd name="connsiteY33" fmla="*/ 87841 h 132430"/>
              <a:gd name="connsiteX34" fmla="*/ 215541 w 227022"/>
              <a:gd name="connsiteY34" fmla="*/ 82638 h 132430"/>
              <a:gd name="connsiteX35" fmla="*/ 205136 w 227022"/>
              <a:gd name="connsiteY35" fmla="*/ 87368 h 132430"/>
              <a:gd name="connsiteX36" fmla="*/ 193785 w 227022"/>
              <a:gd name="connsiteY36" fmla="*/ 82165 h 132430"/>
              <a:gd name="connsiteX37" fmla="*/ 187636 w 227022"/>
              <a:gd name="connsiteY37" fmla="*/ 68922 h 132430"/>
              <a:gd name="connsiteX38" fmla="*/ 188582 w 227022"/>
              <a:gd name="connsiteY38" fmla="*/ 56152 h 132430"/>
              <a:gd name="connsiteX39" fmla="*/ 185745 w 227022"/>
              <a:gd name="connsiteY39" fmla="*/ 43382 h 132430"/>
              <a:gd name="connsiteX40" fmla="*/ 169664 w 227022"/>
              <a:gd name="connsiteY40" fmla="*/ 25882 h 132430"/>
              <a:gd name="connsiteX41" fmla="*/ 160677 w 227022"/>
              <a:gd name="connsiteY41" fmla="*/ 13585 h 132430"/>
              <a:gd name="connsiteX42" fmla="*/ 152164 w 227022"/>
              <a:gd name="connsiteY42" fmla="*/ 4599 h 132430"/>
              <a:gd name="connsiteX43" fmla="*/ 144596 w 227022"/>
              <a:gd name="connsiteY43" fmla="*/ 1761 h 13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27022" h="132430">
                <a:moveTo>
                  <a:pt x="144596" y="1761"/>
                </a:moveTo>
                <a:lnTo>
                  <a:pt x="134664" y="1761"/>
                </a:lnTo>
                <a:lnTo>
                  <a:pt x="129934" y="8856"/>
                </a:lnTo>
                <a:lnTo>
                  <a:pt x="112908" y="11693"/>
                </a:lnTo>
                <a:lnTo>
                  <a:pt x="105341" y="15950"/>
                </a:lnTo>
                <a:lnTo>
                  <a:pt x="93989" y="8856"/>
                </a:lnTo>
                <a:lnTo>
                  <a:pt x="78854" y="8856"/>
                </a:lnTo>
                <a:lnTo>
                  <a:pt x="63719" y="5545"/>
                </a:lnTo>
                <a:lnTo>
                  <a:pt x="54733" y="11693"/>
                </a:lnTo>
                <a:lnTo>
                  <a:pt x="41017" y="17842"/>
                </a:lnTo>
                <a:lnTo>
                  <a:pt x="32031" y="37707"/>
                </a:lnTo>
                <a:lnTo>
                  <a:pt x="19734" y="58044"/>
                </a:lnTo>
                <a:lnTo>
                  <a:pt x="1761" y="63247"/>
                </a:lnTo>
                <a:lnTo>
                  <a:pt x="15477" y="75071"/>
                </a:lnTo>
                <a:lnTo>
                  <a:pt x="19261" y="84057"/>
                </a:lnTo>
                <a:lnTo>
                  <a:pt x="34396" y="91152"/>
                </a:lnTo>
                <a:lnTo>
                  <a:pt x="37706" y="102976"/>
                </a:lnTo>
                <a:lnTo>
                  <a:pt x="52368" y="111489"/>
                </a:lnTo>
                <a:lnTo>
                  <a:pt x="58990" y="105341"/>
                </a:lnTo>
                <a:lnTo>
                  <a:pt x="65611" y="108651"/>
                </a:lnTo>
                <a:lnTo>
                  <a:pt x="60409" y="113854"/>
                </a:lnTo>
                <a:lnTo>
                  <a:pt x="65139" y="118584"/>
                </a:lnTo>
                <a:lnTo>
                  <a:pt x="73652" y="130881"/>
                </a:lnTo>
                <a:lnTo>
                  <a:pt x="82638" y="128516"/>
                </a:lnTo>
                <a:lnTo>
                  <a:pt x="101557" y="133245"/>
                </a:lnTo>
                <a:lnTo>
                  <a:pt x="137029" y="134664"/>
                </a:lnTo>
                <a:lnTo>
                  <a:pt x="147907" y="127097"/>
                </a:lnTo>
                <a:lnTo>
                  <a:pt x="175339" y="120475"/>
                </a:lnTo>
                <a:lnTo>
                  <a:pt x="194258" y="130881"/>
                </a:lnTo>
                <a:lnTo>
                  <a:pt x="208446" y="134191"/>
                </a:lnTo>
                <a:lnTo>
                  <a:pt x="210338" y="99192"/>
                </a:lnTo>
                <a:lnTo>
                  <a:pt x="217906" y="101557"/>
                </a:lnTo>
                <a:lnTo>
                  <a:pt x="228784" y="95408"/>
                </a:lnTo>
                <a:lnTo>
                  <a:pt x="226892" y="87841"/>
                </a:lnTo>
                <a:lnTo>
                  <a:pt x="215541" y="82638"/>
                </a:lnTo>
                <a:lnTo>
                  <a:pt x="205136" y="87368"/>
                </a:lnTo>
                <a:lnTo>
                  <a:pt x="193785" y="82165"/>
                </a:lnTo>
                <a:lnTo>
                  <a:pt x="187636" y="68922"/>
                </a:lnTo>
                <a:lnTo>
                  <a:pt x="188582" y="56152"/>
                </a:lnTo>
                <a:lnTo>
                  <a:pt x="185745" y="43382"/>
                </a:lnTo>
                <a:lnTo>
                  <a:pt x="169664" y="25882"/>
                </a:lnTo>
                <a:lnTo>
                  <a:pt x="160677" y="13585"/>
                </a:lnTo>
                <a:lnTo>
                  <a:pt x="152164" y="4599"/>
                </a:lnTo>
                <a:lnTo>
                  <a:pt x="14459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874C7B3-7657-456A-86AB-E22B9D9325D4}"/>
              </a:ext>
            </a:extLst>
          </p:cNvPr>
          <p:cNvSpPr/>
          <p:nvPr/>
        </p:nvSpPr>
        <p:spPr>
          <a:xfrm>
            <a:off x="4667990" y="3988683"/>
            <a:ext cx="107372" cy="108561"/>
          </a:xfrm>
          <a:custGeom>
            <a:avLst/>
            <a:gdLst>
              <a:gd name="connsiteX0" fmla="*/ 39126 w 47296"/>
              <a:gd name="connsiteY0" fmla="*/ 1761 h 56755"/>
              <a:gd name="connsiteX1" fmla="*/ 23518 w 47296"/>
              <a:gd name="connsiteY1" fmla="*/ 10747 h 56755"/>
              <a:gd name="connsiteX2" fmla="*/ 16896 w 47296"/>
              <a:gd name="connsiteY2" fmla="*/ 7910 h 56755"/>
              <a:gd name="connsiteX3" fmla="*/ 9329 w 47296"/>
              <a:gd name="connsiteY3" fmla="*/ 16423 h 56755"/>
              <a:gd name="connsiteX4" fmla="*/ 8383 w 47296"/>
              <a:gd name="connsiteY4" fmla="*/ 34396 h 56755"/>
              <a:gd name="connsiteX5" fmla="*/ 4599 w 47296"/>
              <a:gd name="connsiteY5" fmla="*/ 36288 h 56755"/>
              <a:gd name="connsiteX6" fmla="*/ 1761 w 47296"/>
              <a:gd name="connsiteY6" fmla="*/ 52841 h 56755"/>
              <a:gd name="connsiteX7" fmla="*/ 18315 w 47296"/>
              <a:gd name="connsiteY7" fmla="*/ 55206 h 56755"/>
              <a:gd name="connsiteX8" fmla="*/ 26356 w 47296"/>
              <a:gd name="connsiteY8" fmla="*/ 38179 h 56755"/>
              <a:gd name="connsiteX9" fmla="*/ 40545 w 47296"/>
              <a:gd name="connsiteY9" fmla="*/ 40071 h 56755"/>
              <a:gd name="connsiteX10" fmla="*/ 40545 w 47296"/>
              <a:gd name="connsiteY10" fmla="*/ 40071 h 56755"/>
              <a:gd name="connsiteX11" fmla="*/ 48112 w 47296"/>
              <a:gd name="connsiteY11" fmla="*/ 36288 h 56755"/>
              <a:gd name="connsiteX12" fmla="*/ 50004 w 47296"/>
              <a:gd name="connsiteY12" fmla="*/ 18788 h 56755"/>
              <a:gd name="connsiteX13" fmla="*/ 39126 w 47296"/>
              <a:gd name="connsiteY13" fmla="*/ 1761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296" h="56755">
                <a:moveTo>
                  <a:pt x="39126" y="1761"/>
                </a:moveTo>
                <a:lnTo>
                  <a:pt x="23518" y="10747"/>
                </a:lnTo>
                <a:lnTo>
                  <a:pt x="16896" y="7910"/>
                </a:lnTo>
                <a:lnTo>
                  <a:pt x="9329" y="16423"/>
                </a:lnTo>
                <a:lnTo>
                  <a:pt x="8383" y="34396"/>
                </a:lnTo>
                <a:lnTo>
                  <a:pt x="4599" y="36288"/>
                </a:lnTo>
                <a:lnTo>
                  <a:pt x="1761" y="52841"/>
                </a:lnTo>
                <a:lnTo>
                  <a:pt x="18315" y="55206"/>
                </a:lnTo>
                <a:lnTo>
                  <a:pt x="26356" y="38179"/>
                </a:lnTo>
                <a:lnTo>
                  <a:pt x="40545" y="40071"/>
                </a:lnTo>
                <a:lnTo>
                  <a:pt x="40545" y="40071"/>
                </a:lnTo>
                <a:lnTo>
                  <a:pt x="48112" y="36288"/>
                </a:lnTo>
                <a:lnTo>
                  <a:pt x="50004" y="18788"/>
                </a:lnTo>
                <a:lnTo>
                  <a:pt x="39126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DADB7946-73F7-4A69-BA63-5B1A9FC355F7}"/>
              </a:ext>
            </a:extLst>
          </p:cNvPr>
          <p:cNvSpPr/>
          <p:nvPr/>
        </p:nvSpPr>
        <p:spPr>
          <a:xfrm>
            <a:off x="1908518" y="2331329"/>
            <a:ext cx="504650" cy="389009"/>
          </a:xfrm>
          <a:custGeom>
            <a:avLst/>
            <a:gdLst>
              <a:gd name="connsiteX0" fmla="*/ 223581 w 222293"/>
              <a:gd name="connsiteY0" fmla="*/ 1761 h 203374"/>
              <a:gd name="connsiteX1" fmla="*/ 219798 w 222293"/>
              <a:gd name="connsiteY1" fmla="*/ 1761 h 203374"/>
              <a:gd name="connsiteX2" fmla="*/ 219798 w 222293"/>
              <a:gd name="connsiteY2" fmla="*/ 1761 h 203374"/>
              <a:gd name="connsiteX3" fmla="*/ 220271 w 222293"/>
              <a:gd name="connsiteY3" fmla="*/ 17842 h 203374"/>
              <a:gd name="connsiteX4" fmla="*/ 204190 w 222293"/>
              <a:gd name="connsiteY4" fmla="*/ 18788 h 203374"/>
              <a:gd name="connsiteX5" fmla="*/ 195677 w 222293"/>
              <a:gd name="connsiteY5" fmla="*/ 25882 h 203374"/>
              <a:gd name="connsiteX6" fmla="*/ 183853 w 222293"/>
              <a:gd name="connsiteY6" fmla="*/ 25882 h 203374"/>
              <a:gd name="connsiteX7" fmla="*/ 174866 w 222293"/>
              <a:gd name="connsiteY7" fmla="*/ 21626 h 203374"/>
              <a:gd name="connsiteX8" fmla="*/ 153110 w 222293"/>
              <a:gd name="connsiteY8" fmla="*/ 24936 h 203374"/>
              <a:gd name="connsiteX9" fmla="*/ 144123 w 222293"/>
              <a:gd name="connsiteY9" fmla="*/ 48585 h 203374"/>
              <a:gd name="connsiteX10" fmla="*/ 136083 w 222293"/>
              <a:gd name="connsiteY10" fmla="*/ 50476 h 203374"/>
              <a:gd name="connsiteX11" fmla="*/ 122840 w 222293"/>
              <a:gd name="connsiteY11" fmla="*/ 88787 h 203374"/>
              <a:gd name="connsiteX12" fmla="*/ 85949 w 222293"/>
              <a:gd name="connsiteY12" fmla="*/ 120948 h 203374"/>
              <a:gd name="connsiteX13" fmla="*/ 76490 w 222293"/>
              <a:gd name="connsiteY13" fmla="*/ 162569 h 203374"/>
              <a:gd name="connsiteX14" fmla="*/ 65611 w 222293"/>
              <a:gd name="connsiteY14" fmla="*/ 176285 h 203374"/>
              <a:gd name="connsiteX15" fmla="*/ 62301 w 222293"/>
              <a:gd name="connsiteY15" fmla="*/ 187163 h 203374"/>
              <a:gd name="connsiteX16" fmla="*/ 3653 w 222293"/>
              <a:gd name="connsiteY16" fmla="*/ 189528 h 203374"/>
              <a:gd name="connsiteX17" fmla="*/ 3180 w 222293"/>
              <a:gd name="connsiteY17" fmla="*/ 189528 h 203374"/>
              <a:gd name="connsiteX18" fmla="*/ 1761 w 222293"/>
              <a:gd name="connsiteY18" fmla="*/ 202298 h 203374"/>
              <a:gd name="connsiteX19" fmla="*/ 7437 w 222293"/>
              <a:gd name="connsiteY19" fmla="*/ 191893 h 203374"/>
              <a:gd name="connsiteX20" fmla="*/ 109597 w 222293"/>
              <a:gd name="connsiteY20" fmla="*/ 192366 h 203374"/>
              <a:gd name="connsiteX21" fmla="*/ 105340 w 222293"/>
              <a:gd name="connsiteY21" fmla="*/ 148853 h 203374"/>
              <a:gd name="connsiteX22" fmla="*/ 111962 w 222293"/>
              <a:gd name="connsiteY22" fmla="*/ 133245 h 203374"/>
              <a:gd name="connsiteX23" fmla="*/ 136556 w 222293"/>
              <a:gd name="connsiteY23" fmla="*/ 130880 h 203374"/>
              <a:gd name="connsiteX24" fmla="*/ 137502 w 222293"/>
              <a:gd name="connsiteY24" fmla="*/ 53787 h 203374"/>
              <a:gd name="connsiteX25" fmla="*/ 222163 w 222293"/>
              <a:gd name="connsiteY25" fmla="*/ 55206 h 203374"/>
              <a:gd name="connsiteX26" fmla="*/ 223109 w 222293"/>
              <a:gd name="connsiteY26" fmla="*/ 9329 h 203374"/>
              <a:gd name="connsiteX27" fmla="*/ 223581 w 222293"/>
              <a:gd name="connsiteY27" fmla="*/ 3653 h 203374"/>
              <a:gd name="connsiteX28" fmla="*/ 223581 w 222293"/>
              <a:gd name="connsiteY28" fmla="*/ 1761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2293" h="203374">
                <a:moveTo>
                  <a:pt x="223581" y="1761"/>
                </a:moveTo>
                <a:lnTo>
                  <a:pt x="219798" y="1761"/>
                </a:lnTo>
                <a:lnTo>
                  <a:pt x="219798" y="1761"/>
                </a:lnTo>
                <a:lnTo>
                  <a:pt x="220271" y="17842"/>
                </a:lnTo>
                <a:lnTo>
                  <a:pt x="204190" y="18788"/>
                </a:lnTo>
                <a:lnTo>
                  <a:pt x="195677" y="25882"/>
                </a:lnTo>
                <a:lnTo>
                  <a:pt x="183853" y="25882"/>
                </a:lnTo>
                <a:lnTo>
                  <a:pt x="174866" y="21626"/>
                </a:lnTo>
                <a:lnTo>
                  <a:pt x="153110" y="24936"/>
                </a:lnTo>
                <a:lnTo>
                  <a:pt x="144123" y="48585"/>
                </a:lnTo>
                <a:lnTo>
                  <a:pt x="136083" y="50476"/>
                </a:lnTo>
                <a:lnTo>
                  <a:pt x="122840" y="88787"/>
                </a:lnTo>
                <a:lnTo>
                  <a:pt x="85949" y="120948"/>
                </a:lnTo>
                <a:lnTo>
                  <a:pt x="76490" y="162569"/>
                </a:lnTo>
                <a:lnTo>
                  <a:pt x="65611" y="176285"/>
                </a:lnTo>
                <a:lnTo>
                  <a:pt x="62301" y="187163"/>
                </a:lnTo>
                <a:lnTo>
                  <a:pt x="3653" y="189528"/>
                </a:lnTo>
                <a:lnTo>
                  <a:pt x="3180" y="189528"/>
                </a:lnTo>
                <a:lnTo>
                  <a:pt x="1761" y="202298"/>
                </a:lnTo>
                <a:lnTo>
                  <a:pt x="7437" y="191893"/>
                </a:lnTo>
                <a:lnTo>
                  <a:pt x="109597" y="192366"/>
                </a:lnTo>
                <a:lnTo>
                  <a:pt x="105340" y="148853"/>
                </a:lnTo>
                <a:lnTo>
                  <a:pt x="111962" y="133245"/>
                </a:lnTo>
                <a:lnTo>
                  <a:pt x="136556" y="130880"/>
                </a:lnTo>
                <a:lnTo>
                  <a:pt x="137502" y="53787"/>
                </a:lnTo>
                <a:lnTo>
                  <a:pt x="222163" y="55206"/>
                </a:lnTo>
                <a:lnTo>
                  <a:pt x="223109" y="9329"/>
                </a:lnTo>
                <a:lnTo>
                  <a:pt x="223581" y="3653"/>
                </a:lnTo>
                <a:lnTo>
                  <a:pt x="223581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BF1FA34-9CF4-479D-8633-94696AB24436}"/>
              </a:ext>
            </a:extLst>
          </p:cNvPr>
          <p:cNvSpPr/>
          <p:nvPr/>
        </p:nvSpPr>
        <p:spPr>
          <a:xfrm>
            <a:off x="4935346" y="2072594"/>
            <a:ext cx="1277732" cy="913715"/>
          </a:xfrm>
          <a:custGeom>
            <a:avLst/>
            <a:gdLst>
              <a:gd name="connsiteX0" fmla="*/ 304931 w 562827"/>
              <a:gd name="connsiteY0" fmla="*/ 93516 h 477694"/>
              <a:gd name="connsiteX1" fmla="*/ 256689 w 562827"/>
              <a:gd name="connsiteY1" fmla="*/ 91151 h 477694"/>
              <a:gd name="connsiteX2" fmla="*/ 177704 w 562827"/>
              <a:gd name="connsiteY2" fmla="*/ 31085 h 477694"/>
              <a:gd name="connsiteX3" fmla="*/ 137502 w 562827"/>
              <a:gd name="connsiteY3" fmla="*/ 9802 h 477694"/>
              <a:gd name="connsiteX4" fmla="*/ 105813 w 562827"/>
              <a:gd name="connsiteY4" fmla="*/ 1761 h 477694"/>
              <a:gd name="connsiteX5" fmla="*/ 101557 w 562827"/>
              <a:gd name="connsiteY5" fmla="*/ 6491 h 477694"/>
              <a:gd name="connsiteX6" fmla="*/ 52369 w 562827"/>
              <a:gd name="connsiteY6" fmla="*/ 21153 h 477694"/>
              <a:gd name="connsiteX7" fmla="*/ 81219 w 562827"/>
              <a:gd name="connsiteY7" fmla="*/ 51422 h 477694"/>
              <a:gd name="connsiteX8" fmla="*/ 73179 w 562827"/>
              <a:gd name="connsiteY8" fmla="*/ 56152 h 477694"/>
              <a:gd name="connsiteX9" fmla="*/ 69868 w 562827"/>
              <a:gd name="connsiteY9" fmla="*/ 66557 h 477694"/>
              <a:gd name="connsiteX10" fmla="*/ 50950 w 562827"/>
              <a:gd name="connsiteY10" fmla="*/ 70341 h 477694"/>
              <a:gd name="connsiteX11" fmla="*/ 45747 w 562827"/>
              <a:gd name="connsiteY11" fmla="*/ 81219 h 477694"/>
              <a:gd name="connsiteX12" fmla="*/ 35815 w 562827"/>
              <a:gd name="connsiteY12" fmla="*/ 90678 h 477694"/>
              <a:gd name="connsiteX13" fmla="*/ 6964 w 562827"/>
              <a:gd name="connsiteY13" fmla="*/ 85949 h 477694"/>
              <a:gd name="connsiteX14" fmla="*/ 4599 w 562827"/>
              <a:gd name="connsiteY14" fmla="*/ 97773 h 477694"/>
              <a:gd name="connsiteX15" fmla="*/ 4599 w 562827"/>
              <a:gd name="connsiteY15" fmla="*/ 108178 h 477694"/>
              <a:gd name="connsiteX16" fmla="*/ 1761 w 562827"/>
              <a:gd name="connsiteY16" fmla="*/ 124732 h 477694"/>
              <a:gd name="connsiteX17" fmla="*/ 14532 w 562827"/>
              <a:gd name="connsiteY17" fmla="*/ 124732 h 477694"/>
              <a:gd name="connsiteX18" fmla="*/ 29666 w 562827"/>
              <a:gd name="connsiteY18" fmla="*/ 145542 h 477694"/>
              <a:gd name="connsiteX19" fmla="*/ 47166 w 562827"/>
              <a:gd name="connsiteY19" fmla="*/ 169664 h 477694"/>
              <a:gd name="connsiteX20" fmla="*/ 58990 w 562827"/>
              <a:gd name="connsiteY20" fmla="*/ 191893 h 477694"/>
              <a:gd name="connsiteX21" fmla="*/ 67031 w 562827"/>
              <a:gd name="connsiteY21" fmla="*/ 198987 h 477694"/>
              <a:gd name="connsiteX22" fmla="*/ 75071 w 562827"/>
              <a:gd name="connsiteY22" fmla="*/ 214595 h 477694"/>
              <a:gd name="connsiteX23" fmla="*/ 74125 w 562827"/>
              <a:gd name="connsiteY23" fmla="*/ 221217 h 477694"/>
              <a:gd name="connsiteX24" fmla="*/ 84057 w 562827"/>
              <a:gd name="connsiteY24" fmla="*/ 238716 h 477694"/>
              <a:gd name="connsiteX25" fmla="*/ 98246 w 562827"/>
              <a:gd name="connsiteY25" fmla="*/ 244865 h 477694"/>
              <a:gd name="connsiteX26" fmla="*/ 111489 w 562827"/>
              <a:gd name="connsiteY26" fmla="*/ 256689 h 477694"/>
              <a:gd name="connsiteX27" fmla="*/ 128516 w 562827"/>
              <a:gd name="connsiteY27" fmla="*/ 289797 h 477694"/>
              <a:gd name="connsiteX28" fmla="*/ 128516 w 562827"/>
              <a:gd name="connsiteY28" fmla="*/ 307769 h 477694"/>
              <a:gd name="connsiteX29" fmla="*/ 132773 w 562827"/>
              <a:gd name="connsiteY29" fmla="*/ 328580 h 477694"/>
              <a:gd name="connsiteX30" fmla="*/ 151691 w 562827"/>
              <a:gd name="connsiteY30" fmla="*/ 357430 h 477694"/>
              <a:gd name="connsiteX31" fmla="*/ 163515 w 562827"/>
              <a:gd name="connsiteY31" fmla="*/ 362160 h 477694"/>
              <a:gd name="connsiteX32" fmla="*/ 182907 w 562827"/>
              <a:gd name="connsiteY32" fmla="*/ 382971 h 477694"/>
              <a:gd name="connsiteX33" fmla="*/ 191893 w 562827"/>
              <a:gd name="connsiteY33" fmla="*/ 407565 h 477694"/>
              <a:gd name="connsiteX34" fmla="*/ 207028 w 562827"/>
              <a:gd name="connsiteY34" fmla="*/ 432632 h 477694"/>
              <a:gd name="connsiteX35" fmla="*/ 221217 w 562827"/>
              <a:gd name="connsiteY35" fmla="*/ 443510 h 477694"/>
              <a:gd name="connsiteX36" fmla="*/ 224055 w 562827"/>
              <a:gd name="connsiteY36" fmla="*/ 455334 h 477694"/>
              <a:gd name="connsiteX37" fmla="*/ 232568 w 562827"/>
              <a:gd name="connsiteY37" fmla="*/ 464320 h 477694"/>
              <a:gd name="connsiteX38" fmla="*/ 236825 w 562827"/>
              <a:gd name="connsiteY38" fmla="*/ 477564 h 477694"/>
              <a:gd name="connsiteX39" fmla="*/ 247703 w 562827"/>
              <a:gd name="connsiteY39" fmla="*/ 467631 h 477694"/>
              <a:gd name="connsiteX40" fmla="*/ 244392 w 562827"/>
              <a:gd name="connsiteY40" fmla="*/ 454861 h 477694"/>
              <a:gd name="connsiteX41" fmla="*/ 250068 w 562827"/>
              <a:gd name="connsiteY41" fmla="*/ 440199 h 477694"/>
              <a:gd name="connsiteX42" fmla="*/ 261419 w 562827"/>
              <a:gd name="connsiteY42" fmla="*/ 448240 h 477694"/>
              <a:gd name="connsiteX43" fmla="*/ 268513 w 562827"/>
              <a:gd name="connsiteY43" fmla="*/ 445402 h 477694"/>
              <a:gd name="connsiteX44" fmla="*/ 298783 w 562827"/>
              <a:gd name="connsiteY44" fmla="*/ 444456 h 477694"/>
              <a:gd name="connsiteX45" fmla="*/ 303513 w 562827"/>
              <a:gd name="connsiteY45" fmla="*/ 447767 h 477694"/>
              <a:gd name="connsiteX46" fmla="*/ 329053 w 562827"/>
              <a:gd name="connsiteY46" fmla="*/ 450605 h 477694"/>
              <a:gd name="connsiteX47" fmla="*/ 338985 w 562827"/>
              <a:gd name="connsiteY47" fmla="*/ 449186 h 477694"/>
              <a:gd name="connsiteX48" fmla="*/ 346552 w 562827"/>
              <a:gd name="connsiteY48" fmla="*/ 459118 h 477694"/>
              <a:gd name="connsiteX49" fmla="*/ 358377 w 562827"/>
              <a:gd name="connsiteY49" fmla="*/ 454388 h 477694"/>
              <a:gd name="connsiteX50" fmla="*/ 374930 w 562827"/>
              <a:gd name="connsiteY50" fmla="*/ 422700 h 477694"/>
              <a:gd name="connsiteX51" fmla="*/ 398579 w 562827"/>
              <a:gd name="connsiteY51" fmla="*/ 408984 h 477694"/>
              <a:gd name="connsiteX52" fmla="*/ 472834 w 562827"/>
              <a:gd name="connsiteY52" fmla="*/ 397632 h 477694"/>
              <a:gd name="connsiteX53" fmla="*/ 548982 w 562827"/>
              <a:gd name="connsiteY53" fmla="*/ 367363 h 477694"/>
              <a:gd name="connsiteX54" fmla="*/ 561279 w 562827"/>
              <a:gd name="connsiteY54" fmla="*/ 307296 h 477694"/>
              <a:gd name="connsiteX55" fmla="*/ 547562 w 562827"/>
              <a:gd name="connsiteY55" fmla="*/ 286013 h 477694"/>
              <a:gd name="connsiteX56" fmla="*/ 542833 w 562827"/>
              <a:gd name="connsiteY56" fmla="*/ 292161 h 477694"/>
              <a:gd name="connsiteX57" fmla="*/ 463375 w 562827"/>
              <a:gd name="connsiteY57" fmla="*/ 277026 h 477694"/>
              <a:gd name="connsiteX58" fmla="*/ 451078 w 562827"/>
              <a:gd name="connsiteY58" fmla="*/ 246757 h 477694"/>
              <a:gd name="connsiteX59" fmla="*/ 449186 w 562827"/>
              <a:gd name="connsiteY59" fmla="*/ 239662 h 477694"/>
              <a:gd name="connsiteX60" fmla="*/ 443510 w 562827"/>
              <a:gd name="connsiteY60" fmla="*/ 228311 h 477694"/>
              <a:gd name="connsiteX61" fmla="*/ 436416 w 562827"/>
              <a:gd name="connsiteY61" fmla="*/ 230203 h 477694"/>
              <a:gd name="connsiteX62" fmla="*/ 427902 w 562827"/>
              <a:gd name="connsiteY62" fmla="*/ 224528 h 477694"/>
              <a:gd name="connsiteX63" fmla="*/ 423173 w 562827"/>
              <a:gd name="connsiteY63" fmla="*/ 216960 h 477694"/>
              <a:gd name="connsiteX64" fmla="*/ 418916 w 562827"/>
              <a:gd name="connsiteY64" fmla="*/ 207028 h 477694"/>
              <a:gd name="connsiteX65" fmla="*/ 410876 w 562827"/>
              <a:gd name="connsiteY65" fmla="*/ 198514 h 477694"/>
              <a:gd name="connsiteX66" fmla="*/ 406146 w 562827"/>
              <a:gd name="connsiteY66" fmla="*/ 188582 h 477694"/>
              <a:gd name="connsiteX67" fmla="*/ 408038 w 562827"/>
              <a:gd name="connsiteY67" fmla="*/ 178650 h 477694"/>
              <a:gd name="connsiteX68" fmla="*/ 405200 w 562827"/>
              <a:gd name="connsiteY68" fmla="*/ 165880 h 477694"/>
              <a:gd name="connsiteX69" fmla="*/ 386282 w 562827"/>
              <a:gd name="connsiteY69" fmla="*/ 153583 h 477694"/>
              <a:gd name="connsiteX70" fmla="*/ 380606 w 562827"/>
              <a:gd name="connsiteY70" fmla="*/ 142705 h 477694"/>
              <a:gd name="connsiteX71" fmla="*/ 366890 w 562827"/>
              <a:gd name="connsiteY71" fmla="*/ 136083 h 477694"/>
              <a:gd name="connsiteX72" fmla="*/ 354120 w 562827"/>
              <a:gd name="connsiteY72" fmla="*/ 110070 h 477694"/>
              <a:gd name="connsiteX73" fmla="*/ 336148 w 562827"/>
              <a:gd name="connsiteY73" fmla="*/ 111016 h 477694"/>
              <a:gd name="connsiteX74" fmla="*/ 328107 w 562827"/>
              <a:gd name="connsiteY74" fmla="*/ 96354 h 477694"/>
              <a:gd name="connsiteX75" fmla="*/ 304931 w 562827"/>
              <a:gd name="connsiteY75" fmla="*/ 93516 h 47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62827" h="477694">
                <a:moveTo>
                  <a:pt x="304931" y="93516"/>
                </a:moveTo>
                <a:lnTo>
                  <a:pt x="256689" y="91151"/>
                </a:lnTo>
                <a:lnTo>
                  <a:pt x="177704" y="31085"/>
                </a:lnTo>
                <a:lnTo>
                  <a:pt x="137502" y="9802"/>
                </a:lnTo>
                <a:lnTo>
                  <a:pt x="105813" y="1761"/>
                </a:lnTo>
                <a:lnTo>
                  <a:pt x="101557" y="6491"/>
                </a:lnTo>
                <a:lnTo>
                  <a:pt x="52369" y="21153"/>
                </a:lnTo>
                <a:lnTo>
                  <a:pt x="81219" y="51422"/>
                </a:lnTo>
                <a:lnTo>
                  <a:pt x="73179" y="56152"/>
                </a:lnTo>
                <a:lnTo>
                  <a:pt x="69868" y="66557"/>
                </a:lnTo>
                <a:lnTo>
                  <a:pt x="50950" y="70341"/>
                </a:lnTo>
                <a:lnTo>
                  <a:pt x="45747" y="81219"/>
                </a:lnTo>
                <a:lnTo>
                  <a:pt x="35815" y="90678"/>
                </a:lnTo>
                <a:lnTo>
                  <a:pt x="6964" y="85949"/>
                </a:lnTo>
                <a:lnTo>
                  <a:pt x="4599" y="97773"/>
                </a:lnTo>
                <a:lnTo>
                  <a:pt x="4599" y="108178"/>
                </a:lnTo>
                <a:lnTo>
                  <a:pt x="1761" y="124732"/>
                </a:lnTo>
                <a:lnTo>
                  <a:pt x="14532" y="124732"/>
                </a:lnTo>
                <a:lnTo>
                  <a:pt x="29666" y="145542"/>
                </a:lnTo>
                <a:lnTo>
                  <a:pt x="47166" y="169664"/>
                </a:lnTo>
                <a:lnTo>
                  <a:pt x="58990" y="191893"/>
                </a:lnTo>
                <a:lnTo>
                  <a:pt x="67031" y="198987"/>
                </a:lnTo>
                <a:lnTo>
                  <a:pt x="75071" y="214595"/>
                </a:lnTo>
                <a:lnTo>
                  <a:pt x="74125" y="221217"/>
                </a:lnTo>
                <a:lnTo>
                  <a:pt x="84057" y="238716"/>
                </a:lnTo>
                <a:lnTo>
                  <a:pt x="98246" y="244865"/>
                </a:lnTo>
                <a:lnTo>
                  <a:pt x="111489" y="256689"/>
                </a:lnTo>
                <a:lnTo>
                  <a:pt x="128516" y="289797"/>
                </a:lnTo>
                <a:lnTo>
                  <a:pt x="128516" y="307769"/>
                </a:lnTo>
                <a:lnTo>
                  <a:pt x="132773" y="328580"/>
                </a:lnTo>
                <a:lnTo>
                  <a:pt x="151691" y="357430"/>
                </a:lnTo>
                <a:lnTo>
                  <a:pt x="163515" y="362160"/>
                </a:lnTo>
                <a:lnTo>
                  <a:pt x="182907" y="382971"/>
                </a:lnTo>
                <a:lnTo>
                  <a:pt x="191893" y="407565"/>
                </a:lnTo>
                <a:lnTo>
                  <a:pt x="207028" y="432632"/>
                </a:lnTo>
                <a:lnTo>
                  <a:pt x="221217" y="443510"/>
                </a:lnTo>
                <a:lnTo>
                  <a:pt x="224055" y="455334"/>
                </a:lnTo>
                <a:lnTo>
                  <a:pt x="232568" y="464320"/>
                </a:lnTo>
                <a:lnTo>
                  <a:pt x="236825" y="477564"/>
                </a:lnTo>
                <a:lnTo>
                  <a:pt x="247703" y="467631"/>
                </a:lnTo>
                <a:lnTo>
                  <a:pt x="244392" y="454861"/>
                </a:lnTo>
                <a:lnTo>
                  <a:pt x="250068" y="440199"/>
                </a:lnTo>
                <a:lnTo>
                  <a:pt x="261419" y="448240"/>
                </a:lnTo>
                <a:lnTo>
                  <a:pt x="268513" y="445402"/>
                </a:lnTo>
                <a:lnTo>
                  <a:pt x="298783" y="444456"/>
                </a:lnTo>
                <a:lnTo>
                  <a:pt x="303513" y="447767"/>
                </a:lnTo>
                <a:lnTo>
                  <a:pt x="329053" y="450605"/>
                </a:lnTo>
                <a:lnTo>
                  <a:pt x="338985" y="449186"/>
                </a:lnTo>
                <a:lnTo>
                  <a:pt x="346552" y="459118"/>
                </a:lnTo>
                <a:lnTo>
                  <a:pt x="358377" y="454388"/>
                </a:lnTo>
                <a:lnTo>
                  <a:pt x="374930" y="422700"/>
                </a:lnTo>
                <a:lnTo>
                  <a:pt x="398579" y="408984"/>
                </a:lnTo>
                <a:lnTo>
                  <a:pt x="472834" y="397632"/>
                </a:lnTo>
                <a:lnTo>
                  <a:pt x="548982" y="367363"/>
                </a:lnTo>
                <a:lnTo>
                  <a:pt x="561279" y="307296"/>
                </a:lnTo>
                <a:lnTo>
                  <a:pt x="547562" y="286013"/>
                </a:lnTo>
                <a:lnTo>
                  <a:pt x="542833" y="292161"/>
                </a:lnTo>
                <a:lnTo>
                  <a:pt x="463375" y="277026"/>
                </a:lnTo>
                <a:lnTo>
                  <a:pt x="451078" y="246757"/>
                </a:lnTo>
                <a:lnTo>
                  <a:pt x="449186" y="239662"/>
                </a:lnTo>
                <a:lnTo>
                  <a:pt x="443510" y="228311"/>
                </a:lnTo>
                <a:lnTo>
                  <a:pt x="436416" y="230203"/>
                </a:lnTo>
                <a:lnTo>
                  <a:pt x="427902" y="224528"/>
                </a:lnTo>
                <a:lnTo>
                  <a:pt x="423173" y="216960"/>
                </a:lnTo>
                <a:lnTo>
                  <a:pt x="418916" y="207028"/>
                </a:lnTo>
                <a:lnTo>
                  <a:pt x="410876" y="198514"/>
                </a:lnTo>
                <a:lnTo>
                  <a:pt x="406146" y="188582"/>
                </a:lnTo>
                <a:lnTo>
                  <a:pt x="408038" y="178650"/>
                </a:lnTo>
                <a:lnTo>
                  <a:pt x="405200" y="165880"/>
                </a:lnTo>
                <a:lnTo>
                  <a:pt x="386282" y="153583"/>
                </a:lnTo>
                <a:lnTo>
                  <a:pt x="380606" y="142705"/>
                </a:lnTo>
                <a:lnTo>
                  <a:pt x="366890" y="136083"/>
                </a:lnTo>
                <a:lnTo>
                  <a:pt x="354120" y="110070"/>
                </a:lnTo>
                <a:lnTo>
                  <a:pt x="336148" y="111016"/>
                </a:lnTo>
                <a:lnTo>
                  <a:pt x="328107" y="96354"/>
                </a:lnTo>
                <a:lnTo>
                  <a:pt x="304931" y="935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19401DE7-7ACA-4E39-B3C9-7C4950DFDF93}"/>
              </a:ext>
            </a:extLst>
          </p:cNvPr>
          <p:cNvSpPr/>
          <p:nvPr/>
        </p:nvSpPr>
        <p:spPr>
          <a:xfrm>
            <a:off x="4232057" y="2657012"/>
            <a:ext cx="977089" cy="768969"/>
          </a:xfrm>
          <a:custGeom>
            <a:avLst/>
            <a:gdLst>
              <a:gd name="connsiteX0" fmla="*/ 388174 w 430397"/>
              <a:gd name="connsiteY0" fmla="*/ 173447 h 402019"/>
              <a:gd name="connsiteX1" fmla="*/ 390065 w 430397"/>
              <a:gd name="connsiteY1" fmla="*/ 153583 h 402019"/>
              <a:gd name="connsiteX2" fmla="*/ 397633 w 430397"/>
              <a:gd name="connsiteY2" fmla="*/ 144123 h 402019"/>
              <a:gd name="connsiteX3" fmla="*/ 416551 w 430397"/>
              <a:gd name="connsiteY3" fmla="*/ 139394 h 402019"/>
              <a:gd name="connsiteX4" fmla="*/ 428848 w 430397"/>
              <a:gd name="connsiteY4" fmla="*/ 122367 h 402019"/>
              <a:gd name="connsiteX5" fmla="*/ 414187 w 430397"/>
              <a:gd name="connsiteY5" fmla="*/ 111016 h 402019"/>
              <a:gd name="connsiteX6" fmla="*/ 403781 w 430397"/>
              <a:gd name="connsiteY6" fmla="*/ 103449 h 402019"/>
              <a:gd name="connsiteX7" fmla="*/ 391957 w 430397"/>
              <a:gd name="connsiteY7" fmla="*/ 67503 h 402019"/>
              <a:gd name="connsiteX8" fmla="*/ 386754 w 430397"/>
              <a:gd name="connsiteY8" fmla="*/ 36761 h 402019"/>
              <a:gd name="connsiteX9" fmla="*/ 391957 w 430397"/>
              <a:gd name="connsiteY9" fmla="*/ 31085 h 402019"/>
              <a:gd name="connsiteX10" fmla="*/ 382025 w 430397"/>
              <a:gd name="connsiteY10" fmla="*/ 1761 h 402019"/>
              <a:gd name="connsiteX11" fmla="*/ 278918 w 430397"/>
              <a:gd name="connsiteY11" fmla="*/ 1761 h 402019"/>
              <a:gd name="connsiteX12" fmla="*/ 177704 w 430397"/>
              <a:gd name="connsiteY12" fmla="*/ 1761 h 402019"/>
              <a:gd name="connsiteX13" fmla="*/ 73179 w 430397"/>
              <a:gd name="connsiteY13" fmla="*/ 1761 h 402019"/>
              <a:gd name="connsiteX14" fmla="*/ 75544 w 430397"/>
              <a:gd name="connsiteY14" fmla="*/ 61828 h 402019"/>
              <a:gd name="connsiteX15" fmla="*/ 45747 w 430397"/>
              <a:gd name="connsiteY15" fmla="*/ 61828 h 402019"/>
              <a:gd name="connsiteX16" fmla="*/ 45747 w 430397"/>
              <a:gd name="connsiteY16" fmla="*/ 74598 h 402019"/>
              <a:gd name="connsiteX17" fmla="*/ 50950 w 430397"/>
              <a:gd name="connsiteY17" fmla="*/ 193785 h 402019"/>
              <a:gd name="connsiteX18" fmla="*/ 28247 w 430397"/>
              <a:gd name="connsiteY18" fmla="*/ 191893 h 402019"/>
              <a:gd name="connsiteX19" fmla="*/ 16896 w 430397"/>
              <a:gd name="connsiteY19" fmla="*/ 214122 h 402019"/>
              <a:gd name="connsiteX20" fmla="*/ 10275 w 430397"/>
              <a:gd name="connsiteY20" fmla="*/ 232568 h 402019"/>
              <a:gd name="connsiteX21" fmla="*/ 15950 w 430397"/>
              <a:gd name="connsiteY21" fmla="*/ 239662 h 402019"/>
              <a:gd name="connsiteX22" fmla="*/ 7437 w 430397"/>
              <a:gd name="connsiteY22" fmla="*/ 248649 h 402019"/>
              <a:gd name="connsiteX23" fmla="*/ 10748 w 430397"/>
              <a:gd name="connsiteY23" fmla="*/ 261419 h 402019"/>
              <a:gd name="connsiteX24" fmla="*/ 4126 w 430397"/>
              <a:gd name="connsiteY24" fmla="*/ 273716 h 402019"/>
              <a:gd name="connsiteX25" fmla="*/ 1761 w 430397"/>
              <a:gd name="connsiteY25" fmla="*/ 285067 h 402019"/>
              <a:gd name="connsiteX26" fmla="*/ 11220 w 430397"/>
              <a:gd name="connsiteY26" fmla="*/ 283175 h 402019"/>
              <a:gd name="connsiteX27" fmla="*/ 16896 w 430397"/>
              <a:gd name="connsiteY27" fmla="*/ 294999 h 402019"/>
              <a:gd name="connsiteX28" fmla="*/ 17369 w 430397"/>
              <a:gd name="connsiteY28" fmla="*/ 312499 h 402019"/>
              <a:gd name="connsiteX29" fmla="*/ 27301 w 430397"/>
              <a:gd name="connsiteY29" fmla="*/ 321012 h 402019"/>
              <a:gd name="connsiteX30" fmla="*/ 27301 w 430397"/>
              <a:gd name="connsiteY30" fmla="*/ 328580 h 402019"/>
              <a:gd name="connsiteX31" fmla="*/ 30612 w 430397"/>
              <a:gd name="connsiteY31" fmla="*/ 341350 h 402019"/>
              <a:gd name="connsiteX32" fmla="*/ 46220 w 430397"/>
              <a:gd name="connsiteY32" fmla="*/ 360268 h 402019"/>
              <a:gd name="connsiteX33" fmla="*/ 46220 w 430397"/>
              <a:gd name="connsiteY33" fmla="*/ 372565 h 402019"/>
              <a:gd name="connsiteX34" fmla="*/ 42436 w 430397"/>
              <a:gd name="connsiteY34" fmla="*/ 384862 h 402019"/>
              <a:gd name="connsiteX35" fmla="*/ 43855 w 430397"/>
              <a:gd name="connsiteY35" fmla="*/ 394322 h 402019"/>
              <a:gd name="connsiteX36" fmla="*/ 53314 w 430397"/>
              <a:gd name="connsiteY36" fmla="*/ 402835 h 402019"/>
              <a:gd name="connsiteX37" fmla="*/ 55679 w 430397"/>
              <a:gd name="connsiteY37" fmla="*/ 404254 h 402019"/>
              <a:gd name="connsiteX38" fmla="*/ 63719 w 430397"/>
              <a:gd name="connsiteY38" fmla="*/ 400943 h 402019"/>
              <a:gd name="connsiteX39" fmla="*/ 72706 w 430397"/>
              <a:gd name="connsiteY39" fmla="*/ 395268 h 402019"/>
              <a:gd name="connsiteX40" fmla="*/ 78855 w 430397"/>
              <a:gd name="connsiteY40" fmla="*/ 368309 h 402019"/>
              <a:gd name="connsiteX41" fmla="*/ 85949 w 430397"/>
              <a:gd name="connsiteY41" fmla="*/ 354593 h 402019"/>
              <a:gd name="connsiteX42" fmla="*/ 104868 w 430397"/>
              <a:gd name="connsiteY42" fmla="*/ 350336 h 402019"/>
              <a:gd name="connsiteX43" fmla="*/ 109597 w 430397"/>
              <a:gd name="connsiteY43" fmla="*/ 358849 h 402019"/>
              <a:gd name="connsiteX44" fmla="*/ 123786 w 430397"/>
              <a:gd name="connsiteY44" fmla="*/ 376349 h 402019"/>
              <a:gd name="connsiteX45" fmla="*/ 130881 w 430397"/>
              <a:gd name="connsiteY45" fmla="*/ 378714 h 402019"/>
              <a:gd name="connsiteX46" fmla="*/ 140340 w 430397"/>
              <a:gd name="connsiteY46" fmla="*/ 373511 h 402019"/>
              <a:gd name="connsiteX47" fmla="*/ 159731 w 430397"/>
              <a:gd name="connsiteY47" fmla="*/ 374930 h 402019"/>
              <a:gd name="connsiteX48" fmla="*/ 163515 w 430397"/>
              <a:gd name="connsiteY48" fmla="*/ 381079 h 402019"/>
              <a:gd name="connsiteX49" fmla="*/ 189528 w 430397"/>
              <a:gd name="connsiteY49" fmla="*/ 381079 h 402019"/>
              <a:gd name="connsiteX50" fmla="*/ 190474 w 430397"/>
              <a:gd name="connsiteY50" fmla="*/ 374930 h 402019"/>
              <a:gd name="connsiteX51" fmla="*/ 204190 w 430397"/>
              <a:gd name="connsiteY51" fmla="*/ 369255 h 402019"/>
              <a:gd name="connsiteX52" fmla="*/ 206555 w 430397"/>
              <a:gd name="connsiteY52" fmla="*/ 360268 h 402019"/>
              <a:gd name="connsiteX53" fmla="*/ 216487 w 430397"/>
              <a:gd name="connsiteY53" fmla="*/ 354120 h 402019"/>
              <a:gd name="connsiteX54" fmla="*/ 239190 w 430397"/>
              <a:gd name="connsiteY54" fmla="*/ 371619 h 402019"/>
              <a:gd name="connsiteX55" fmla="*/ 252432 w 430397"/>
              <a:gd name="connsiteY55" fmla="*/ 368309 h 402019"/>
              <a:gd name="connsiteX56" fmla="*/ 265203 w 430397"/>
              <a:gd name="connsiteY56" fmla="*/ 347025 h 402019"/>
              <a:gd name="connsiteX57" fmla="*/ 279392 w 430397"/>
              <a:gd name="connsiteY57" fmla="*/ 330472 h 402019"/>
              <a:gd name="connsiteX58" fmla="*/ 276554 w 430397"/>
              <a:gd name="connsiteY58" fmla="*/ 312026 h 402019"/>
              <a:gd name="connsiteX59" fmla="*/ 269932 w 430397"/>
              <a:gd name="connsiteY59" fmla="*/ 303513 h 402019"/>
              <a:gd name="connsiteX60" fmla="*/ 286013 w 430397"/>
              <a:gd name="connsiteY60" fmla="*/ 302094 h 402019"/>
              <a:gd name="connsiteX61" fmla="*/ 287432 w 430397"/>
              <a:gd name="connsiteY61" fmla="*/ 294999 h 402019"/>
              <a:gd name="connsiteX62" fmla="*/ 299729 w 430397"/>
              <a:gd name="connsiteY62" fmla="*/ 297364 h 402019"/>
              <a:gd name="connsiteX63" fmla="*/ 297364 w 430397"/>
              <a:gd name="connsiteY63" fmla="*/ 319593 h 402019"/>
              <a:gd name="connsiteX64" fmla="*/ 301148 w 430397"/>
              <a:gd name="connsiteY64" fmla="*/ 341350 h 402019"/>
              <a:gd name="connsiteX65" fmla="*/ 314864 w 430397"/>
              <a:gd name="connsiteY65" fmla="*/ 353174 h 402019"/>
              <a:gd name="connsiteX66" fmla="*/ 318175 w 430397"/>
              <a:gd name="connsiteY66" fmla="*/ 363579 h 402019"/>
              <a:gd name="connsiteX67" fmla="*/ 318175 w 430397"/>
              <a:gd name="connsiteY67" fmla="*/ 378241 h 402019"/>
              <a:gd name="connsiteX68" fmla="*/ 321959 w 430397"/>
              <a:gd name="connsiteY68" fmla="*/ 378714 h 402019"/>
              <a:gd name="connsiteX69" fmla="*/ 321959 w 430397"/>
              <a:gd name="connsiteY69" fmla="*/ 375403 h 402019"/>
              <a:gd name="connsiteX70" fmla="*/ 328580 w 430397"/>
              <a:gd name="connsiteY70" fmla="*/ 343715 h 402019"/>
              <a:gd name="connsiteX71" fmla="*/ 340877 w 430397"/>
              <a:gd name="connsiteY71" fmla="*/ 335201 h 402019"/>
              <a:gd name="connsiteX72" fmla="*/ 343242 w 430397"/>
              <a:gd name="connsiteY72" fmla="*/ 322904 h 402019"/>
              <a:gd name="connsiteX73" fmla="*/ 354120 w 430397"/>
              <a:gd name="connsiteY73" fmla="*/ 300202 h 402019"/>
              <a:gd name="connsiteX74" fmla="*/ 369255 w 430397"/>
              <a:gd name="connsiteY74" fmla="*/ 285067 h 402019"/>
              <a:gd name="connsiteX75" fmla="*/ 379187 w 430397"/>
              <a:gd name="connsiteY75" fmla="*/ 255743 h 402019"/>
              <a:gd name="connsiteX76" fmla="*/ 382498 w 430397"/>
              <a:gd name="connsiteY76" fmla="*/ 229730 h 402019"/>
              <a:gd name="connsiteX77" fmla="*/ 379187 w 430397"/>
              <a:gd name="connsiteY77" fmla="*/ 217906 h 402019"/>
              <a:gd name="connsiteX78" fmla="*/ 388174 w 430397"/>
              <a:gd name="connsiteY78" fmla="*/ 173447 h 40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0397" h="402019">
                <a:moveTo>
                  <a:pt x="388174" y="173447"/>
                </a:moveTo>
                <a:lnTo>
                  <a:pt x="390065" y="153583"/>
                </a:lnTo>
                <a:lnTo>
                  <a:pt x="397633" y="144123"/>
                </a:lnTo>
                <a:lnTo>
                  <a:pt x="416551" y="139394"/>
                </a:lnTo>
                <a:lnTo>
                  <a:pt x="428848" y="122367"/>
                </a:lnTo>
                <a:lnTo>
                  <a:pt x="414187" y="111016"/>
                </a:lnTo>
                <a:lnTo>
                  <a:pt x="403781" y="103449"/>
                </a:lnTo>
                <a:lnTo>
                  <a:pt x="391957" y="67503"/>
                </a:lnTo>
                <a:lnTo>
                  <a:pt x="386754" y="36761"/>
                </a:lnTo>
                <a:lnTo>
                  <a:pt x="391957" y="31085"/>
                </a:lnTo>
                <a:lnTo>
                  <a:pt x="382025" y="1761"/>
                </a:lnTo>
                <a:lnTo>
                  <a:pt x="278918" y="1761"/>
                </a:lnTo>
                <a:lnTo>
                  <a:pt x="177704" y="1761"/>
                </a:lnTo>
                <a:lnTo>
                  <a:pt x="73179" y="1761"/>
                </a:lnTo>
                <a:lnTo>
                  <a:pt x="75544" y="61828"/>
                </a:lnTo>
                <a:lnTo>
                  <a:pt x="45747" y="61828"/>
                </a:lnTo>
                <a:lnTo>
                  <a:pt x="45747" y="74598"/>
                </a:lnTo>
                <a:lnTo>
                  <a:pt x="50950" y="193785"/>
                </a:lnTo>
                <a:lnTo>
                  <a:pt x="28247" y="191893"/>
                </a:lnTo>
                <a:lnTo>
                  <a:pt x="16896" y="214122"/>
                </a:lnTo>
                <a:lnTo>
                  <a:pt x="10275" y="232568"/>
                </a:lnTo>
                <a:lnTo>
                  <a:pt x="15950" y="239662"/>
                </a:lnTo>
                <a:lnTo>
                  <a:pt x="7437" y="248649"/>
                </a:lnTo>
                <a:lnTo>
                  <a:pt x="10748" y="261419"/>
                </a:lnTo>
                <a:lnTo>
                  <a:pt x="4126" y="273716"/>
                </a:lnTo>
                <a:lnTo>
                  <a:pt x="1761" y="285067"/>
                </a:lnTo>
                <a:lnTo>
                  <a:pt x="11220" y="283175"/>
                </a:lnTo>
                <a:lnTo>
                  <a:pt x="16896" y="294999"/>
                </a:lnTo>
                <a:lnTo>
                  <a:pt x="17369" y="312499"/>
                </a:lnTo>
                <a:lnTo>
                  <a:pt x="27301" y="321012"/>
                </a:lnTo>
                <a:lnTo>
                  <a:pt x="27301" y="328580"/>
                </a:lnTo>
                <a:lnTo>
                  <a:pt x="30612" y="341350"/>
                </a:lnTo>
                <a:lnTo>
                  <a:pt x="46220" y="360268"/>
                </a:lnTo>
                <a:lnTo>
                  <a:pt x="46220" y="372565"/>
                </a:lnTo>
                <a:lnTo>
                  <a:pt x="42436" y="384862"/>
                </a:lnTo>
                <a:lnTo>
                  <a:pt x="43855" y="394322"/>
                </a:lnTo>
                <a:lnTo>
                  <a:pt x="53314" y="402835"/>
                </a:lnTo>
                <a:lnTo>
                  <a:pt x="55679" y="404254"/>
                </a:lnTo>
                <a:lnTo>
                  <a:pt x="63719" y="400943"/>
                </a:lnTo>
                <a:lnTo>
                  <a:pt x="72706" y="395268"/>
                </a:lnTo>
                <a:lnTo>
                  <a:pt x="78855" y="368309"/>
                </a:lnTo>
                <a:lnTo>
                  <a:pt x="85949" y="354593"/>
                </a:lnTo>
                <a:lnTo>
                  <a:pt x="104868" y="350336"/>
                </a:lnTo>
                <a:lnTo>
                  <a:pt x="109597" y="358849"/>
                </a:lnTo>
                <a:lnTo>
                  <a:pt x="123786" y="376349"/>
                </a:lnTo>
                <a:lnTo>
                  <a:pt x="130881" y="378714"/>
                </a:lnTo>
                <a:lnTo>
                  <a:pt x="140340" y="373511"/>
                </a:lnTo>
                <a:lnTo>
                  <a:pt x="159731" y="374930"/>
                </a:lnTo>
                <a:lnTo>
                  <a:pt x="163515" y="381079"/>
                </a:lnTo>
                <a:lnTo>
                  <a:pt x="189528" y="381079"/>
                </a:lnTo>
                <a:lnTo>
                  <a:pt x="190474" y="374930"/>
                </a:lnTo>
                <a:lnTo>
                  <a:pt x="204190" y="369255"/>
                </a:lnTo>
                <a:lnTo>
                  <a:pt x="206555" y="360268"/>
                </a:lnTo>
                <a:lnTo>
                  <a:pt x="216487" y="354120"/>
                </a:lnTo>
                <a:lnTo>
                  <a:pt x="239190" y="371619"/>
                </a:lnTo>
                <a:lnTo>
                  <a:pt x="252432" y="368309"/>
                </a:lnTo>
                <a:lnTo>
                  <a:pt x="265203" y="347025"/>
                </a:lnTo>
                <a:lnTo>
                  <a:pt x="279392" y="330472"/>
                </a:lnTo>
                <a:lnTo>
                  <a:pt x="276554" y="312026"/>
                </a:lnTo>
                <a:lnTo>
                  <a:pt x="269932" y="303513"/>
                </a:lnTo>
                <a:lnTo>
                  <a:pt x="286013" y="302094"/>
                </a:lnTo>
                <a:lnTo>
                  <a:pt x="287432" y="294999"/>
                </a:lnTo>
                <a:lnTo>
                  <a:pt x="299729" y="297364"/>
                </a:lnTo>
                <a:lnTo>
                  <a:pt x="297364" y="319593"/>
                </a:lnTo>
                <a:lnTo>
                  <a:pt x="301148" y="341350"/>
                </a:lnTo>
                <a:lnTo>
                  <a:pt x="314864" y="353174"/>
                </a:lnTo>
                <a:lnTo>
                  <a:pt x="318175" y="363579"/>
                </a:lnTo>
                <a:lnTo>
                  <a:pt x="318175" y="378241"/>
                </a:lnTo>
                <a:lnTo>
                  <a:pt x="321959" y="378714"/>
                </a:lnTo>
                <a:lnTo>
                  <a:pt x="321959" y="375403"/>
                </a:lnTo>
                <a:lnTo>
                  <a:pt x="328580" y="343715"/>
                </a:lnTo>
                <a:lnTo>
                  <a:pt x="340877" y="335201"/>
                </a:lnTo>
                <a:lnTo>
                  <a:pt x="343242" y="322904"/>
                </a:lnTo>
                <a:lnTo>
                  <a:pt x="354120" y="300202"/>
                </a:lnTo>
                <a:lnTo>
                  <a:pt x="369255" y="285067"/>
                </a:lnTo>
                <a:lnTo>
                  <a:pt x="379187" y="255743"/>
                </a:lnTo>
                <a:lnTo>
                  <a:pt x="382498" y="229730"/>
                </a:lnTo>
                <a:lnTo>
                  <a:pt x="379187" y="217906"/>
                </a:lnTo>
                <a:lnTo>
                  <a:pt x="388174" y="17344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7E6D3B2F-6343-426A-961F-334BFD0F77FF}"/>
              </a:ext>
            </a:extLst>
          </p:cNvPr>
          <p:cNvSpPr/>
          <p:nvPr/>
        </p:nvSpPr>
        <p:spPr>
          <a:xfrm>
            <a:off x="4354462" y="3217906"/>
            <a:ext cx="697921" cy="506614"/>
          </a:xfrm>
          <a:custGeom>
            <a:avLst/>
            <a:gdLst>
              <a:gd name="connsiteX0" fmla="*/ 264257 w 307426"/>
              <a:gd name="connsiteY0" fmla="*/ 70341 h 264860"/>
              <a:gd name="connsiteX1" fmla="*/ 260946 w 307426"/>
              <a:gd name="connsiteY1" fmla="*/ 59936 h 264860"/>
              <a:gd name="connsiteX2" fmla="*/ 247230 w 307426"/>
              <a:gd name="connsiteY2" fmla="*/ 48112 h 264860"/>
              <a:gd name="connsiteX3" fmla="*/ 243446 w 307426"/>
              <a:gd name="connsiteY3" fmla="*/ 26355 h 264860"/>
              <a:gd name="connsiteX4" fmla="*/ 245811 w 307426"/>
              <a:gd name="connsiteY4" fmla="*/ 4126 h 264860"/>
              <a:gd name="connsiteX5" fmla="*/ 233514 w 307426"/>
              <a:gd name="connsiteY5" fmla="*/ 1761 h 264860"/>
              <a:gd name="connsiteX6" fmla="*/ 232095 w 307426"/>
              <a:gd name="connsiteY6" fmla="*/ 8856 h 264860"/>
              <a:gd name="connsiteX7" fmla="*/ 216014 w 307426"/>
              <a:gd name="connsiteY7" fmla="*/ 10275 h 264860"/>
              <a:gd name="connsiteX8" fmla="*/ 222635 w 307426"/>
              <a:gd name="connsiteY8" fmla="*/ 18788 h 264860"/>
              <a:gd name="connsiteX9" fmla="*/ 225474 w 307426"/>
              <a:gd name="connsiteY9" fmla="*/ 37234 h 264860"/>
              <a:gd name="connsiteX10" fmla="*/ 211285 w 307426"/>
              <a:gd name="connsiteY10" fmla="*/ 53787 h 264860"/>
              <a:gd name="connsiteX11" fmla="*/ 198514 w 307426"/>
              <a:gd name="connsiteY11" fmla="*/ 75071 h 264860"/>
              <a:gd name="connsiteX12" fmla="*/ 185272 w 307426"/>
              <a:gd name="connsiteY12" fmla="*/ 78381 h 264860"/>
              <a:gd name="connsiteX13" fmla="*/ 162569 w 307426"/>
              <a:gd name="connsiteY13" fmla="*/ 60882 h 264860"/>
              <a:gd name="connsiteX14" fmla="*/ 152637 w 307426"/>
              <a:gd name="connsiteY14" fmla="*/ 67030 h 264860"/>
              <a:gd name="connsiteX15" fmla="*/ 150272 w 307426"/>
              <a:gd name="connsiteY15" fmla="*/ 76017 h 264860"/>
              <a:gd name="connsiteX16" fmla="*/ 136556 w 307426"/>
              <a:gd name="connsiteY16" fmla="*/ 81692 h 264860"/>
              <a:gd name="connsiteX17" fmla="*/ 135610 w 307426"/>
              <a:gd name="connsiteY17" fmla="*/ 87841 h 264860"/>
              <a:gd name="connsiteX18" fmla="*/ 109597 w 307426"/>
              <a:gd name="connsiteY18" fmla="*/ 87841 h 264860"/>
              <a:gd name="connsiteX19" fmla="*/ 105813 w 307426"/>
              <a:gd name="connsiteY19" fmla="*/ 81692 h 264860"/>
              <a:gd name="connsiteX20" fmla="*/ 86422 w 307426"/>
              <a:gd name="connsiteY20" fmla="*/ 80273 h 264860"/>
              <a:gd name="connsiteX21" fmla="*/ 76963 w 307426"/>
              <a:gd name="connsiteY21" fmla="*/ 85476 h 264860"/>
              <a:gd name="connsiteX22" fmla="*/ 69868 w 307426"/>
              <a:gd name="connsiteY22" fmla="*/ 83111 h 264860"/>
              <a:gd name="connsiteX23" fmla="*/ 55679 w 307426"/>
              <a:gd name="connsiteY23" fmla="*/ 65611 h 264860"/>
              <a:gd name="connsiteX24" fmla="*/ 50950 w 307426"/>
              <a:gd name="connsiteY24" fmla="*/ 57098 h 264860"/>
              <a:gd name="connsiteX25" fmla="*/ 32031 w 307426"/>
              <a:gd name="connsiteY25" fmla="*/ 61355 h 264860"/>
              <a:gd name="connsiteX26" fmla="*/ 24937 w 307426"/>
              <a:gd name="connsiteY26" fmla="*/ 75071 h 264860"/>
              <a:gd name="connsiteX27" fmla="*/ 18788 w 307426"/>
              <a:gd name="connsiteY27" fmla="*/ 102030 h 264860"/>
              <a:gd name="connsiteX28" fmla="*/ 9801 w 307426"/>
              <a:gd name="connsiteY28" fmla="*/ 107705 h 264860"/>
              <a:gd name="connsiteX29" fmla="*/ 1761 w 307426"/>
              <a:gd name="connsiteY29" fmla="*/ 111016 h 264860"/>
              <a:gd name="connsiteX30" fmla="*/ 19734 w 307426"/>
              <a:gd name="connsiteY30" fmla="*/ 122840 h 264860"/>
              <a:gd name="connsiteX31" fmla="*/ 34396 w 307426"/>
              <a:gd name="connsiteY31" fmla="*/ 135137 h 264860"/>
              <a:gd name="connsiteX32" fmla="*/ 34869 w 307426"/>
              <a:gd name="connsiteY32" fmla="*/ 144597 h 264860"/>
              <a:gd name="connsiteX33" fmla="*/ 52842 w 307426"/>
              <a:gd name="connsiteY33" fmla="*/ 160677 h 264860"/>
              <a:gd name="connsiteX34" fmla="*/ 64192 w 307426"/>
              <a:gd name="connsiteY34" fmla="*/ 173447 h 264860"/>
              <a:gd name="connsiteX35" fmla="*/ 71287 w 307426"/>
              <a:gd name="connsiteY35" fmla="*/ 191420 h 264860"/>
              <a:gd name="connsiteX36" fmla="*/ 91152 w 307426"/>
              <a:gd name="connsiteY36" fmla="*/ 203244 h 264860"/>
              <a:gd name="connsiteX37" fmla="*/ 95408 w 307426"/>
              <a:gd name="connsiteY37" fmla="*/ 213176 h 264860"/>
              <a:gd name="connsiteX38" fmla="*/ 111962 w 307426"/>
              <a:gd name="connsiteY38" fmla="*/ 237770 h 264860"/>
              <a:gd name="connsiteX39" fmla="*/ 123786 w 307426"/>
              <a:gd name="connsiteY39" fmla="*/ 241554 h 264860"/>
              <a:gd name="connsiteX40" fmla="*/ 130881 w 307426"/>
              <a:gd name="connsiteY40" fmla="*/ 236352 h 264860"/>
              <a:gd name="connsiteX41" fmla="*/ 143178 w 307426"/>
              <a:gd name="connsiteY41" fmla="*/ 238243 h 264860"/>
              <a:gd name="connsiteX42" fmla="*/ 157840 w 307426"/>
              <a:gd name="connsiteY42" fmla="*/ 232095 h 264860"/>
              <a:gd name="connsiteX43" fmla="*/ 164461 w 307426"/>
              <a:gd name="connsiteY43" fmla="*/ 244865 h 264860"/>
              <a:gd name="connsiteX44" fmla="*/ 188109 w 307426"/>
              <a:gd name="connsiteY44" fmla="*/ 264729 h 264860"/>
              <a:gd name="connsiteX45" fmla="*/ 188109 w 307426"/>
              <a:gd name="connsiteY45" fmla="*/ 264729 h 264860"/>
              <a:gd name="connsiteX46" fmla="*/ 198987 w 307426"/>
              <a:gd name="connsiteY46" fmla="*/ 256689 h 264860"/>
              <a:gd name="connsiteX47" fmla="*/ 215541 w 307426"/>
              <a:gd name="connsiteY47" fmla="*/ 263311 h 264860"/>
              <a:gd name="connsiteX48" fmla="*/ 236824 w 307426"/>
              <a:gd name="connsiteY48" fmla="*/ 256216 h 264860"/>
              <a:gd name="connsiteX49" fmla="*/ 255743 w 307426"/>
              <a:gd name="connsiteY49" fmla="*/ 256689 h 264860"/>
              <a:gd name="connsiteX50" fmla="*/ 271824 w 307426"/>
              <a:gd name="connsiteY50" fmla="*/ 242500 h 264860"/>
              <a:gd name="connsiteX51" fmla="*/ 287905 w 307426"/>
              <a:gd name="connsiteY51" fmla="*/ 224527 h 264860"/>
              <a:gd name="connsiteX52" fmla="*/ 305878 w 307426"/>
              <a:gd name="connsiteY52" fmla="*/ 204663 h 264860"/>
              <a:gd name="connsiteX53" fmla="*/ 289324 w 307426"/>
              <a:gd name="connsiteY53" fmla="*/ 172028 h 264860"/>
              <a:gd name="connsiteX54" fmla="*/ 277026 w 307426"/>
              <a:gd name="connsiteY54" fmla="*/ 164934 h 264860"/>
              <a:gd name="connsiteX55" fmla="*/ 272297 w 307426"/>
              <a:gd name="connsiteY55" fmla="*/ 153110 h 264860"/>
              <a:gd name="connsiteX56" fmla="*/ 258581 w 307426"/>
              <a:gd name="connsiteY56" fmla="*/ 138448 h 264860"/>
              <a:gd name="connsiteX57" fmla="*/ 242500 w 307426"/>
              <a:gd name="connsiteY57" fmla="*/ 136083 h 264860"/>
              <a:gd name="connsiteX58" fmla="*/ 251013 w 307426"/>
              <a:gd name="connsiteY58" fmla="*/ 119056 h 264860"/>
              <a:gd name="connsiteX59" fmla="*/ 265202 w 307426"/>
              <a:gd name="connsiteY59" fmla="*/ 118584 h 264860"/>
              <a:gd name="connsiteX60" fmla="*/ 268986 w 307426"/>
              <a:gd name="connsiteY60" fmla="*/ 109124 h 264860"/>
              <a:gd name="connsiteX61" fmla="*/ 268040 w 307426"/>
              <a:gd name="connsiteY61" fmla="*/ 85476 h 264860"/>
              <a:gd name="connsiteX62" fmla="*/ 264257 w 307426"/>
              <a:gd name="connsiteY62" fmla="*/ 85003 h 264860"/>
              <a:gd name="connsiteX63" fmla="*/ 264257 w 307426"/>
              <a:gd name="connsiteY63" fmla="*/ 70341 h 26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07426" h="264860">
                <a:moveTo>
                  <a:pt x="264257" y="70341"/>
                </a:moveTo>
                <a:lnTo>
                  <a:pt x="260946" y="59936"/>
                </a:lnTo>
                <a:lnTo>
                  <a:pt x="247230" y="48112"/>
                </a:lnTo>
                <a:lnTo>
                  <a:pt x="243446" y="26355"/>
                </a:lnTo>
                <a:lnTo>
                  <a:pt x="245811" y="4126"/>
                </a:lnTo>
                <a:lnTo>
                  <a:pt x="233514" y="1761"/>
                </a:lnTo>
                <a:lnTo>
                  <a:pt x="232095" y="8856"/>
                </a:lnTo>
                <a:lnTo>
                  <a:pt x="216014" y="10275"/>
                </a:lnTo>
                <a:lnTo>
                  <a:pt x="222635" y="18788"/>
                </a:lnTo>
                <a:lnTo>
                  <a:pt x="225474" y="37234"/>
                </a:lnTo>
                <a:lnTo>
                  <a:pt x="211285" y="53787"/>
                </a:lnTo>
                <a:lnTo>
                  <a:pt x="198514" y="75071"/>
                </a:lnTo>
                <a:lnTo>
                  <a:pt x="185272" y="78381"/>
                </a:lnTo>
                <a:lnTo>
                  <a:pt x="162569" y="60882"/>
                </a:lnTo>
                <a:lnTo>
                  <a:pt x="152637" y="67030"/>
                </a:lnTo>
                <a:lnTo>
                  <a:pt x="150272" y="76017"/>
                </a:lnTo>
                <a:lnTo>
                  <a:pt x="136556" y="81692"/>
                </a:lnTo>
                <a:lnTo>
                  <a:pt x="135610" y="87841"/>
                </a:lnTo>
                <a:lnTo>
                  <a:pt x="109597" y="87841"/>
                </a:lnTo>
                <a:lnTo>
                  <a:pt x="105813" y="81692"/>
                </a:lnTo>
                <a:lnTo>
                  <a:pt x="86422" y="80273"/>
                </a:lnTo>
                <a:lnTo>
                  <a:pt x="76963" y="85476"/>
                </a:lnTo>
                <a:lnTo>
                  <a:pt x="69868" y="83111"/>
                </a:lnTo>
                <a:lnTo>
                  <a:pt x="55679" y="65611"/>
                </a:lnTo>
                <a:lnTo>
                  <a:pt x="50950" y="57098"/>
                </a:lnTo>
                <a:lnTo>
                  <a:pt x="32031" y="61355"/>
                </a:lnTo>
                <a:lnTo>
                  <a:pt x="24937" y="75071"/>
                </a:lnTo>
                <a:lnTo>
                  <a:pt x="18788" y="102030"/>
                </a:lnTo>
                <a:lnTo>
                  <a:pt x="9801" y="107705"/>
                </a:lnTo>
                <a:lnTo>
                  <a:pt x="1761" y="111016"/>
                </a:lnTo>
                <a:lnTo>
                  <a:pt x="19734" y="122840"/>
                </a:lnTo>
                <a:lnTo>
                  <a:pt x="34396" y="135137"/>
                </a:lnTo>
                <a:lnTo>
                  <a:pt x="34869" y="144597"/>
                </a:lnTo>
                <a:lnTo>
                  <a:pt x="52842" y="160677"/>
                </a:lnTo>
                <a:lnTo>
                  <a:pt x="64192" y="173447"/>
                </a:lnTo>
                <a:lnTo>
                  <a:pt x="71287" y="191420"/>
                </a:lnTo>
                <a:lnTo>
                  <a:pt x="91152" y="203244"/>
                </a:lnTo>
                <a:lnTo>
                  <a:pt x="95408" y="213176"/>
                </a:lnTo>
                <a:lnTo>
                  <a:pt x="111962" y="237770"/>
                </a:lnTo>
                <a:lnTo>
                  <a:pt x="123786" y="241554"/>
                </a:lnTo>
                <a:lnTo>
                  <a:pt x="130881" y="236352"/>
                </a:lnTo>
                <a:lnTo>
                  <a:pt x="143178" y="238243"/>
                </a:lnTo>
                <a:lnTo>
                  <a:pt x="157840" y="232095"/>
                </a:lnTo>
                <a:lnTo>
                  <a:pt x="164461" y="244865"/>
                </a:lnTo>
                <a:lnTo>
                  <a:pt x="188109" y="264729"/>
                </a:lnTo>
                <a:lnTo>
                  <a:pt x="188109" y="264729"/>
                </a:lnTo>
                <a:lnTo>
                  <a:pt x="198987" y="256689"/>
                </a:lnTo>
                <a:lnTo>
                  <a:pt x="215541" y="263311"/>
                </a:lnTo>
                <a:lnTo>
                  <a:pt x="236824" y="256216"/>
                </a:lnTo>
                <a:lnTo>
                  <a:pt x="255743" y="256689"/>
                </a:lnTo>
                <a:lnTo>
                  <a:pt x="271824" y="242500"/>
                </a:lnTo>
                <a:lnTo>
                  <a:pt x="287905" y="224527"/>
                </a:lnTo>
                <a:lnTo>
                  <a:pt x="305878" y="204663"/>
                </a:lnTo>
                <a:lnTo>
                  <a:pt x="289324" y="172028"/>
                </a:lnTo>
                <a:lnTo>
                  <a:pt x="277026" y="164934"/>
                </a:lnTo>
                <a:lnTo>
                  <a:pt x="272297" y="153110"/>
                </a:lnTo>
                <a:lnTo>
                  <a:pt x="258581" y="138448"/>
                </a:lnTo>
                <a:lnTo>
                  <a:pt x="242500" y="136083"/>
                </a:lnTo>
                <a:lnTo>
                  <a:pt x="251013" y="119056"/>
                </a:lnTo>
                <a:lnTo>
                  <a:pt x="265202" y="118584"/>
                </a:lnTo>
                <a:lnTo>
                  <a:pt x="268986" y="109124"/>
                </a:lnTo>
                <a:lnTo>
                  <a:pt x="268040" y="85476"/>
                </a:lnTo>
                <a:lnTo>
                  <a:pt x="264257" y="85003"/>
                </a:lnTo>
                <a:lnTo>
                  <a:pt x="264257" y="7034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42DAFC16-7082-4846-8F59-4EABA0D1C941}"/>
              </a:ext>
            </a:extLst>
          </p:cNvPr>
          <p:cNvSpPr/>
          <p:nvPr/>
        </p:nvSpPr>
        <p:spPr>
          <a:xfrm>
            <a:off x="1864495" y="2968217"/>
            <a:ext cx="365066" cy="244260"/>
          </a:xfrm>
          <a:custGeom>
            <a:avLst/>
            <a:gdLst>
              <a:gd name="connsiteX0" fmla="*/ 145070 w 160807"/>
              <a:gd name="connsiteY0" fmla="*/ 61355 h 127700"/>
              <a:gd name="connsiteX1" fmla="*/ 128043 w 160807"/>
              <a:gd name="connsiteY1" fmla="*/ 40544 h 127700"/>
              <a:gd name="connsiteX2" fmla="*/ 112908 w 160807"/>
              <a:gd name="connsiteY2" fmla="*/ 18315 h 127700"/>
              <a:gd name="connsiteX3" fmla="*/ 95408 w 160807"/>
              <a:gd name="connsiteY3" fmla="*/ 10275 h 127700"/>
              <a:gd name="connsiteX4" fmla="*/ 83111 w 160807"/>
              <a:gd name="connsiteY4" fmla="*/ 1761 h 127700"/>
              <a:gd name="connsiteX5" fmla="*/ 68449 w 160807"/>
              <a:gd name="connsiteY5" fmla="*/ 1761 h 127700"/>
              <a:gd name="connsiteX6" fmla="*/ 55206 w 160807"/>
              <a:gd name="connsiteY6" fmla="*/ 8383 h 127700"/>
              <a:gd name="connsiteX7" fmla="*/ 42436 w 160807"/>
              <a:gd name="connsiteY7" fmla="*/ 6018 h 127700"/>
              <a:gd name="connsiteX8" fmla="*/ 32977 w 160807"/>
              <a:gd name="connsiteY8" fmla="*/ 15477 h 127700"/>
              <a:gd name="connsiteX9" fmla="*/ 26829 w 160807"/>
              <a:gd name="connsiteY9" fmla="*/ 31085 h 127700"/>
              <a:gd name="connsiteX10" fmla="*/ 13585 w 160807"/>
              <a:gd name="connsiteY10" fmla="*/ 51895 h 127700"/>
              <a:gd name="connsiteX11" fmla="*/ 1761 w 160807"/>
              <a:gd name="connsiteY11" fmla="*/ 57571 h 127700"/>
              <a:gd name="connsiteX12" fmla="*/ 14531 w 160807"/>
              <a:gd name="connsiteY12" fmla="*/ 68449 h 127700"/>
              <a:gd name="connsiteX13" fmla="*/ 24937 w 160807"/>
              <a:gd name="connsiteY13" fmla="*/ 92097 h 127700"/>
              <a:gd name="connsiteX14" fmla="*/ 53787 w 160807"/>
              <a:gd name="connsiteY14" fmla="*/ 91151 h 127700"/>
              <a:gd name="connsiteX15" fmla="*/ 59936 w 160807"/>
              <a:gd name="connsiteY15" fmla="*/ 84057 h 127700"/>
              <a:gd name="connsiteX16" fmla="*/ 68449 w 160807"/>
              <a:gd name="connsiteY16" fmla="*/ 83584 h 127700"/>
              <a:gd name="connsiteX17" fmla="*/ 78382 w 160807"/>
              <a:gd name="connsiteY17" fmla="*/ 90678 h 127700"/>
              <a:gd name="connsiteX18" fmla="*/ 86895 w 160807"/>
              <a:gd name="connsiteY18" fmla="*/ 91151 h 127700"/>
              <a:gd name="connsiteX19" fmla="*/ 95408 w 160807"/>
              <a:gd name="connsiteY19" fmla="*/ 85949 h 127700"/>
              <a:gd name="connsiteX20" fmla="*/ 100611 w 160807"/>
              <a:gd name="connsiteY20" fmla="*/ 94462 h 127700"/>
              <a:gd name="connsiteX21" fmla="*/ 89260 w 160807"/>
              <a:gd name="connsiteY21" fmla="*/ 101557 h 127700"/>
              <a:gd name="connsiteX22" fmla="*/ 77909 w 160807"/>
              <a:gd name="connsiteY22" fmla="*/ 101084 h 127700"/>
              <a:gd name="connsiteX23" fmla="*/ 66557 w 160807"/>
              <a:gd name="connsiteY23" fmla="*/ 94462 h 127700"/>
              <a:gd name="connsiteX24" fmla="*/ 56625 w 160807"/>
              <a:gd name="connsiteY24" fmla="*/ 101557 h 127700"/>
              <a:gd name="connsiteX25" fmla="*/ 51896 w 160807"/>
              <a:gd name="connsiteY25" fmla="*/ 101557 h 127700"/>
              <a:gd name="connsiteX26" fmla="*/ 45274 w 160807"/>
              <a:gd name="connsiteY26" fmla="*/ 105813 h 127700"/>
              <a:gd name="connsiteX27" fmla="*/ 21626 w 160807"/>
              <a:gd name="connsiteY27" fmla="*/ 105340 h 127700"/>
              <a:gd name="connsiteX28" fmla="*/ 25409 w 160807"/>
              <a:gd name="connsiteY28" fmla="*/ 128516 h 127700"/>
              <a:gd name="connsiteX29" fmla="*/ 39598 w 160807"/>
              <a:gd name="connsiteY29" fmla="*/ 123313 h 127700"/>
              <a:gd name="connsiteX30" fmla="*/ 48112 w 160807"/>
              <a:gd name="connsiteY30" fmla="*/ 124259 h 127700"/>
              <a:gd name="connsiteX31" fmla="*/ 55206 w 160807"/>
              <a:gd name="connsiteY31" fmla="*/ 120948 h 127700"/>
              <a:gd name="connsiteX32" fmla="*/ 103922 w 160807"/>
              <a:gd name="connsiteY32" fmla="*/ 122367 h 127700"/>
              <a:gd name="connsiteX33" fmla="*/ 116692 w 160807"/>
              <a:gd name="connsiteY33" fmla="*/ 122840 h 127700"/>
              <a:gd name="connsiteX34" fmla="*/ 135610 w 160807"/>
              <a:gd name="connsiteY34" fmla="*/ 129935 h 127700"/>
              <a:gd name="connsiteX35" fmla="*/ 141759 w 160807"/>
              <a:gd name="connsiteY35" fmla="*/ 129462 h 127700"/>
              <a:gd name="connsiteX36" fmla="*/ 143651 w 160807"/>
              <a:gd name="connsiteY36" fmla="*/ 126151 h 127700"/>
              <a:gd name="connsiteX37" fmla="*/ 157840 w 160807"/>
              <a:gd name="connsiteY37" fmla="*/ 128516 h 127700"/>
              <a:gd name="connsiteX38" fmla="*/ 161623 w 160807"/>
              <a:gd name="connsiteY38" fmla="*/ 126624 h 127700"/>
              <a:gd name="connsiteX39" fmla="*/ 163042 w 160807"/>
              <a:gd name="connsiteY39" fmla="*/ 117165 h 127700"/>
              <a:gd name="connsiteX40" fmla="*/ 161150 w 160807"/>
              <a:gd name="connsiteY40" fmla="*/ 105813 h 127700"/>
              <a:gd name="connsiteX41" fmla="*/ 151218 w 160807"/>
              <a:gd name="connsiteY41" fmla="*/ 97300 h 127700"/>
              <a:gd name="connsiteX42" fmla="*/ 146015 w 160807"/>
              <a:gd name="connsiteY42" fmla="*/ 79800 h 127700"/>
              <a:gd name="connsiteX43" fmla="*/ 145070 w 160807"/>
              <a:gd name="connsiteY43" fmla="*/ 6135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60807" h="127700">
                <a:moveTo>
                  <a:pt x="145070" y="61355"/>
                </a:moveTo>
                <a:lnTo>
                  <a:pt x="128043" y="40544"/>
                </a:lnTo>
                <a:lnTo>
                  <a:pt x="112908" y="18315"/>
                </a:lnTo>
                <a:lnTo>
                  <a:pt x="95408" y="10275"/>
                </a:lnTo>
                <a:lnTo>
                  <a:pt x="83111" y="1761"/>
                </a:lnTo>
                <a:lnTo>
                  <a:pt x="68449" y="1761"/>
                </a:lnTo>
                <a:lnTo>
                  <a:pt x="55206" y="8383"/>
                </a:lnTo>
                <a:lnTo>
                  <a:pt x="42436" y="6018"/>
                </a:lnTo>
                <a:lnTo>
                  <a:pt x="32977" y="15477"/>
                </a:lnTo>
                <a:lnTo>
                  <a:pt x="26829" y="31085"/>
                </a:lnTo>
                <a:lnTo>
                  <a:pt x="13585" y="51895"/>
                </a:lnTo>
                <a:lnTo>
                  <a:pt x="1761" y="57571"/>
                </a:lnTo>
                <a:lnTo>
                  <a:pt x="14531" y="68449"/>
                </a:lnTo>
                <a:lnTo>
                  <a:pt x="24937" y="92097"/>
                </a:lnTo>
                <a:lnTo>
                  <a:pt x="53787" y="91151"/>
                </a:lnTo>
                <a:lnTo>
                  <a:pt x="59936" y="84057"/>
                </a:lnTo>
                <a:lnTo>
                  <a:pt x="68449" y="83584"/>
                </a:lnTo>
                <a:lnTo>
                  <a:pt x="78382" y="90678"/>
                </a:lnTo>
                <a:lnTo>
                  <a:pt x="86895" y="91151"/>
                </a:lnTo>
                <a:lnTo>
                  <a:pt x="95408" y="85949"/>
                </a:lnTo>
                <a:lnTo>
                  <a:pt x="100611" y="94462"/>
                </a:lnTo>
                <a:lnTo>
                  <a:pt x="89260" y="101557"/>
                </a:lnTo>
                <a:lnTo>
                  <a:pt x="77909" y="101084"/>
                </a:lnTo>
                <a:lnTo>
                  <a:pt x="66557" y="94462"/>
                </a:lnTo>
                <a:lnTo>
                  <a:pt x="56625" y="101557"/>
                </a:lnTo>
                <a:lnTo>
                  <a:pt x="51896" y="101557"/>
                </a:lnTo>
                <a:lnTo>
                  <a:pt x="45274" y="105813"/>
                </a:lnTo>
                <a:lnTo>
                  <a:pt x="21626" y="105340"/>
                </a:lnTo>
                <a:lnTo>
                  <a:pt x="25409" y="128516"/>
                </a:lnTo>
                <a:lnTo>
                  <a:pt x="39598" y="123313"/>
                </a:lnTo>
                <a:lnTo>
                  <a:pt x="48112" y="124259"/>
                </a:lnTo>
                <a:lnTo>
                  <a:pt x="55206" y="120948"/>
                </a:lnTo>
                <a:lnTo>
                  <a:pt x="103922" y="122367"/>
                </a:lnTo>
                <a:lnTo>
                  <a:pt x="116692" y="122840"/>
                </a:lnTo>
                <a:lnTo>
                  <a:pt x="135610" y="129935"/>
                </a:lnTo>
                <a:lnTo>
                  <a:pt x="141759" y="129462"/>
                </a:lnTo>
                <a:lnTo>
                  <a:pt x="143651" y="126151"/>
                </a:lnTo>
                <a:lnTo>
                  <a:pt x="157840" y="128516"/>
                </a:lnTo>
                <a:lnTo>
                  <a:pt x="161623" y="126624"/>
                </a:lnTo>
                <a:lnTo>
                  <a:pt x="163042" y="117165"/>
                </a:lnTo>
                <a:lnTo>
                  <a:pt x="161150" y="105813"/>
                </a:lnTo>
                <a:lnTo>
                  <a:pt x="151218" y="97300"/>
                </a:lnTo>
                <a:lnTo>
                  <a:pt x="146015" y="79800"/>
                </a:lnTo>
                <a:lnTo>
                  <a:pt x="145070" y="6135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5962C5A-CC61-4A0D-9380-C861B129E4EC}"/>
              </a:ext>
            </a:extLst>
          </p:cNvPr>
          <p:cNvSpPr/>
          <p:nvPr/>
        </p:nvSpPr>
        <p:spPr>
          <a:xfrm>
            <a:off x="2121116" y="3344560"/>
            <a:ext cx="182533" cy="189981"/>
          </a:xfrm>
          <a:custGeom>
            <a:avLst/>
            <a:gdLst>
              <a:gd name="connsiteX0" fmla="*/ 81692 w 80403"/>
              <a:gd name="connsiteY0" fmla="*/ 51422 h 99322"/>
              <a:gd name="connsiteX1" fmla="*/ 74598 w 80403"/>
              <a:gd name="connsiteY1" fmla="*/ 52841 h 99322"/>
              <a:gd name="connsiteX2" fmla="*/ 74598 w 80403"/>
              <a:gd name="connsiteY2" fmla="*/ 41963 h 99322"/>
              <a:gd name="connsiteX3" fmla="*/ 70341 w 80403"/>
              <a:gd name="connsiteY3" fmla="*/ 33923 h 99322"/>
              <a:gd name="connsiteX4" fmla="*/ 71287 w 80403"/>
              <a:gd name="connsiteY4" fmla="*/ 25409 h 99322"/>
              <a:gd name="connsiteX5" fmla="*/ 65611 w 80403"/>
              <a:gd name="connsiteY5" fmla="*/ 12639 h 99322"/>
              <a:gd name="connsiteX6" fmla="*/ 58517 w 80403"/>
              <a:gd name="connsiteY6" fmla="*/ 1761 h 99322"/>
              <a:gd name="connsiteX7" fmla="*/ 37234 w 80403"/>
              <a:gd name="connsiteY7" fmla="*/ 1761 h 99322"/>
              <a:gd name="connsiteX8" fmla="*/ 31085 w 80403"/>
              <a:gd name="connsiteY8" fmla="*/ 7437 h 99322"/>
              <a:gd name="connsiteX9" fmla="*/ 23991 w 80403"/>
              <a:gd name="connsiteY9" fmla="*/ 8383 h 99322"/>
              <a:gd name="connsiteX10" fmla="*/ 19261 w 80403"/>
              <a:gd name="connsiteY10" fmla="*/ 15004 h 99322"/>
              <a:gd name="connsiteX11" fmla="*/ 15950 w 80403"/>
              <a:gd name="connsiteY11" fmla="*/ 23045 h 99322"/>
              <a:gd name="connsiteX12" fmla="*/ 1761 w 80403"/>
              <a:gd name="connsiteY12" fmla="*/ 36288 h 99322"/>
              <a:gd name="connsiteX13" fmla="*/ 5072 w 80403"/>
              <a:gd name="connsiteY13" fmla="*/ 58517 h 99322"/>
              <a:gd name="connsiteX14" fmla="*/ 9329 w 80403"/>
              <a:gd name="connsiteY14" fmla="*/ 69395 h 99322"/>
              <a:gd name="connsiteX15" fmla="*/ 23045 w 80403"/>
              <a:gd name="connsiteY15" fmla="*/ 85949 h 99322"/>
              <a:gd name="connsiteX16" fmla="*/ 42436 w 80403"/>
              <a:gd name="connsiteY16" fmla="*/ 97773 h 99322"/>
              <a:gd name="connsiteX17" fmla="*/ 49531 w 80403"/>
              <a:gd name="connsiteY17" fmla="*/ 100138 h 99322"/>
              <a:gd name="connsiteX18" fmla="*/ 55679 w 80403"/>
              <a:gd name="connsiteY18" fmla="*/ 90678 h 99322"/>
              <a:gd name="connsiteX19" fmla="*/ 57098 w 80403"/>
              <a:gd name="connsiteY19" fmla="*/ 81692 h 99322"/>
              <a:gd name="connsiteX20" fmla="*/ 69395 w 80403"/>
              <a:gd name="connsiteY20" fmla="*/ 65611 h 99322"/>
              <a:gd name="connsiteX21" fmla="*/ 81692 w 80403"/>
              <a:gd name="connsiteY21" fmla="*/ 51422 h 9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403" h="99322">
                <a:moveTo>
                  <a:pt x="81692" y="51422"/>
                </a:moveTo>
                <a:lnTo>
                  <a:pt x="74598" y="52841"/>
                </a:lnTo>
                <a:lnTo>
                  <a:pt x="74598" y="41963"/>
                </a:lnTo>
                <a:lnTo>
                  <a:pt x="70341" y="33923"/>
                </a:lnTo>
                <a:lnTo>
                  <a:pt x="71287" y="25409"/>
                </a:lnTo>
                <a:lnTo>
                  <a:pt x="65611" y="12639"/>
                </a:lnTo>
                <a:lnTo>
                  <a:pt x="58517" y="1761"/>
                </a:lnTo>
                <a:lnTo>
                  <a:pt x="37234" y="1761"/>
                </a:lnTo>
                <a:lnTo>
                  <a:pt x="31085" y="7437"/>
                </a:lnTo>
                <a:lnTo>
                  <a:pt x="23991" y="8383"/>
                </a:lnTo>
                <a:lnTo>
                  <a:pt x="19261" y="15004"/>
                </a:lnTo>
                <a:lnTo>
                  <a:pt x="15950" y="23045"/>
                </a:lnTo>
                <a:lnTo>
                  <a:pt x="1761" y="36288"/>
                </a:lnTo>
                <a:lnTo>
                  <a:pt x="5072" y="58517"/>
                </a:lnTo>
                <a:lnTo>
                  <a:pt x="9329" y="69395"/>
                </a:lnTo>
                <a:lnTo>
                  <a:pt x="23045" y="85949"/>
                </a:lnTo>
                <a:lnTo>
                  <a:pt x="42436" y="97773"/>
                </a:lnTo>
                <a:lnTo>
                  <a:pt x="49531" y="100138"/>
                </a:lnTo>
                <a:lnTo>
                  <a:pt x="55679" y="90678"/>
                </a:lnTo>
                <a:lnTo>
                  <a:pt x="57098" y="81692"/>
                </a:lnTo>
                <a:lnTo>
                  <a:pt x="69395" y="65611"/>
                </a:lnTo>
                <a:lnTo>
                  <a:pt x="81692" y="5142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8DACBFD6-DE8B-46C0-AFC0-DDC4F9EAB46D}"/>
              </a:ext>
            </a:extLst>
          </p:cNvPr>
          <p:cNvSpPr/>
          <p:nvPr/>
        </p:nvSpPr>
        <p:spPr>
          <a:xfrm>
            <a:off x="3930341" y="1271964"/>
            <a:ext cx="246956" cy="217120"/>
          </a:xfrm>
          <a:custGeom>
            <a:avLst/>
            <a:gdLst>
              <a:gd name="connsiteX0" fmla="*/ 67031 w 108781"/>
              <a:gd name="connsiteY0" fmla="*/ 30612 h 113511"/>
              <a:gd name="connsiteX1" fmla="*/ 51895 w 108781"/>
              <a:gd name="connsiteY1" fmla="*/ 23518 h 113511"/>
              <a:gd name="connsiteX2" fmla="*/ 48112 w 108781"/>
              <a:gd name="connsiteY2" fmla="*/ 14531 h 113511"/>
              <a:gd name="connsiteX3" fmla="*/ 34396 w 108781"/>
              <a:gd name="connsiteY3" fmla="*/ 2707 h 113511"/>
              <a:gd name="connsiteX4" fmla="*/ 19261 w 108781"/>
              <a:gd name="connsiteY4" fmla="*/ 1761 h 113511"/>
              <a:gd name="connsiteX5" fmla="*/ 1761 w 108781"/>
              <a:gd name="connsiteY5" fmla="*/ 9329 h 113511"/>
              <a:gd name="connsiteX6" fmla="*/ 1761 w 108781"/>
              <a:gd name="connsiteY6" fmla="*/ 9329 h 113511"/>
              <a:gd name="connsiteX7" fmla="*/ 8856 w 108781"/>
              <a:gd name="connsiteY7" fmla="*/ 20680 h 113511"/>
              <a:gd name="connsiteX8" fmla="*/ 16896 w 108781"/>
              <a:gd name="connsiteY8" fmla="*/ 29193 h 113511"/>
              <a:gd name="connsiteX9" fmla="*/ 8856 w 108781"/>
              <a:gd name="connsiteY9" fmla="*/ 40071 h 113511"/>
              <a:gd name="connsiteX10" fmla="*/ 8856 w 108781"/>
              <a:gd name="connsiteY10" fmla="*/ 40071 h 113511"/>
              <a:gd name="connsiteX11" fmla="*/ 17369 w 108781"/>
              <a:gd name="connsiteY11" fmla="*/ 40071 h 113511"/>
              <a:gd name="connsiteX12" fmla="*/ 12640 w 108781"/>
              <a:gd name="connsiteY12" fmla="*/ 52841 h 113511"/>
              <a:gd name="connsiteX13" fmla="*/ 25409 w 108781"/>
              <a:gd name="connsiteY13" fmla="*/ 63720 h 113511"/>
              <a:gd name="connsiteX14" fmla="*/ 23045 w 108781"/>
              <a:gd name="connsiteY14" fmla="*/ 77436 h 113511"/>
              <a:gd name="connsiteX15" fmla="*/ 17369 w 108781"/>
              <a:gd name="connsiteY15" fmla="*/ 78854 h 113511"/>
              <a:gd name="connsiteX16" fmla="*/ 24464 w 108781"/>
              <a:gd name="connsiteY16" fmla="*/ 84057 h 113511"/>
              <a:gd name="connsiteX17" fmla="*/ 28247 w 108781"/>
              <a:gd name="connsiteY17" fmla="*/ 87841 h 113511"/>
              <a:gd name="connsiteX18" fmla="*/ 36761 w 108781"/>
              <a:gd name="connsiteY18" fmla="*/ 91151 h 113511"/>
              <a:gd name="connsiteX19" fmla="*/ 46220 w 108781"/>
              <a:gd name="connsiteY19" fmla="*/ 96827 h 113511"/>
              <a:gd name="connsiteX20" fmla="*/ 44328 w 108781"/>
              <a:gd name="connsiteY20" fmla="*/ 99665 h 113511"/>
              <a:gd name="connsiteX21" fmla="*/ 50003 w 108781"/>
              <a:gd name="connsiteY21" fmla="*/ 97300 h 113511"/>
              <a:gd name="connsiteX22" fmla="*/ 52368 w 108781"/>
              <a:gd name="connsiteY22" fmla="*/ 87841 h 113511"/>
              <a:gd name="connsiteX23" fmla="*/ 56625 w 108781"/>
              <a:gd name="connsiteY23" fmla="*/ 85949 h 113511"/>
              <a:gd name="connsiteX24" fmla="*/ 60409 w 108781"/>
              <a:gd name="connsiteY24" fmla="*/ 90205 h 113511"/>
              <a:gd name="connsiteX25" fmla="*/ 65139 w 108781"/>
              <a:gd name="connsiteY25" fmla="*/ 92097 h 113511"/>
              <a:gd name="connsiteX26" fmla="*/ 68922 w 108781"/>
              <a:gd name="connsiteY26" fmla="*/ 96827 h 113511"/>
              <a:gd name="connsiteX27" fmla="*/ 72706 w 108781"/>
              <a:gd name="connsiteY27" fmla="*/ 98246 h 113511"/>
              <a:gd name="connsiteX28" fmla="*/ 77908 w 108781"/>
              <a:gd name="connsiteY28" fmla="*/ 103449 h 113511"/>
              <a:gd name="connsiteX29" fmla="*/ 81692 w 108781"/>
              <a:gd name="connsiteY29" fmla="*/ 103449 h 113511"/>
              <a:gd name="connsiteX30" fmla="*/ 79328 w 108781"/>
              <a:gd name="connsiteY30" fmla="*/ 110543 h 113511"/>
              <a:gd name="connsiteX31" fmla="*/ 76963 w 108781"/>
              <a:gd name="connsiteY31" fmla="*/ 113854 h 113511"/>
              <a:gd name="connsiteX32" fmla="*/ 77908 w 108781"/>
              <a:gd name="connsiteY32" fmla="*/ 116219 h 113511"/>
              <a:gd name="connsiteX33" fmla="*/ 85949 w 108781"/>
              <a:gd name="connsiteY33" fmla="*/ 114327 h 113511"/>
              <a:gd name="connsiteX34" fmla="*/ 97300 w 108781"/>
              <a:gd name="connsiteY34" fmla="*/ 113854 h 113511"/>
              <a:gd name="connsiteX35" fmla="*/ 100611 w 108781"/>
              <a:gd name="connsiteY35" fmla="*/ 109597 h 113511"/>
              <a:gd name="connsiteX36" fmla="*/ 97773 w 108781"/>
              <a:gd name="connsiteY36" fmla="*/ 106286 h 113511"/>
              <a:gd name="connsiteX37" fmla="*/ 101084 w 108781"/>
              <a:gd name="connsiteY37" fmla="*/ 96827 h 113511"/>
              <a:gd name="connsiteX38" fmla="*/ 109124 w 108781"/>
              <a:gd name="connsiteY38" fmla="*/ 87841 h 113511"/>
              <a:gd name="connsiteX39" fmla="*/ 95881 w 108781"/>
              <a:gd name="connsiteY39" fmla="*/ 75544 h 113511"/>
              <a:gd name="connsiteX40" fmla="*/ 92570 w 108781"/>
              <a:gd name="connsiteY40" fmla="*/ 64665 h 113511"/>
              <a:gd name="connsiteX41" fmla="*/ 97773 w 108781"/>
              <a:gd name="connsiteY41" fmla="*/ 58044 h 113511"/>
              <a:gd name="connsiteX42" fmla="*/ 93044 w 108781"/>
              <a:gd name="connsiteY42" fmla="*/ 53314 h 113511"/>
              <a:gd name="connsiteX43" fmla="*/ 98246 w 108781"/>
              <a:gd name="connsiteY43" fmla="*/ 48112 h 113511"/>
              <a:gd name="connsiteX44" fmla="*/ 91624 w 108781"/>
              <a:gd name="connsiteY44" fmla="*/ 44801 h 113511"/>
              <a:gd name="connsiteX45" fmla="*/ 85003 w 108781"/>
              <a:gd name="connsiteY45" fmla="*/ 50949 h 113511"/>
              <a:gd name="connsiteX46" fmla="*/ 70341 w 108781"/>
              <a:gd name="connsiteY46" fmla="*/ 42436 h 113511"/>
              <a:gd name="connsiteX47" fmla="*/ 67031 w 108781"/>
              <a:gd name="connsiteY47" fmla="*/ 30612 h 11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781" h="113511">
                <a:moveTo>
                  <a:pt x="67031" y="30612"/>
                </a:moveTo>
                <a:lnTo>
                  <a:pt x="51895" y="23518"/>
                </a:lnTo>
                <a:lnTo>
                  <a:pt x="48112" y="14531"/>
                </a:lnTo>
                <a:lnTo>
                  <a:pt x="34396" y="2707"/>
                </a:lnTo>
                <a:lnTo>
                  <a:pt x="19261" y="1761"/>
                </a:lnTo>
                <a:lnTo>
                  <a:pt x="1761" y="9329"/>
                </a:lnTo>
                <a:lnTo>
                  <a:pt x="1761" y="9329"/>
                </a:lnTo>
                <a:lnTo>
                  <a:pt x="8856" y="20680"/>
                </a:lnTo>
                <a:lnTo>
                  <a:pt x="16896" y="29193"/>
                </a:lnTo>
                <a:lnTo>
                  <a:pt x="8856" y="40071"/>
                </a:lnTo>
                <a:lnTo>
                  <a:pt x="8856" y="40071"/>
                </a:lnTo>
                <a:lnTo>
                  <a:pt x="17369" y="40071"/>
                </a:lnTo>
                <a:lnTo>
                  <a:pt x="12640" y="52841"/>
                </a:lnTo>
                <a:lnTo>
                  <a:pt x="25409" y="63720"/>
                </a:lnTo>
                <a:lnTo>
                  <a:pt x="23045" y="77436"/>
                </a:lnTo>
                <a:lnTo>
                  <a:pt x="17369" y="78854"/>
                </a:lnTo>
                <a:lnTo>
                  <a:pt x="24464" y="84057"/>
                </a:lnTo>
                <a:lnTo>
                  <a:pt x="28247" y="87841"/>
                </a:lnTo>
                <a:lnTo>
                  <a:pt x="36761" y="91151"/>
                </a:lnTo>
                <a:lnTo>
                  <a:pt x="46220" y="96827"/>
                </a:lnTo>
                <a:lnTo>
                  <a:pt x="44328" y="99665"/>
                </a:lnTo>
                <a:lnTo>
                  <a:pt x="50003" y="97300"/>
                </a:lnTo>
                <a:lnTo>
                  <a:pt x="52368" y="87841"/>
                </a:lnTo>
                <a:lnTo>
                  <a:pt x="56625" y="85949"/>
                </a:lnTo>
                <a:lnTo>
                  <a:pt x="60409" y="90205"/>
                </a:lnTo>
                <a:lnTo>
                  <a:pt x="65139" y="92097"/>
                </a:lnTo>
                <a:lnTo>
                  <a:pt x="68922" y="96827"/>
                </a:lnTo>
                <a:lnTo>
                  <a:pt x="72706" y="98246"/>
                </a:lnTo>
                <a:lnTo>
                  <a:pt x="77908" y="103449"/>
                </a:lnTo>
                <a:lnTo>
                  <a:pt x="81692" y="103449"/>
                </a:lnTo>
                <a:lnTo>
                  <a:pt x="79328" y="110543"/>
                </a:lnTo>
                <a:lnTo>
                  <a:pt x="76963" y="113854"/>
                </a:lnTo>
                <a:lnTo>
                  <a:pt x="77908" y="116219"/>
                </a:lnTo>
                <a:lnTo>
                  <a:pt x="85949" y="114327"/>
                </a:lnTo>
                <a:lnTo>
                  <a:pt x="97300" y="113854"/>
                </a:lnTo>
                <a:lnTo>
                  <a:pt x="100611" y="109597"/>
                </a:lnTo>
                <a:lnTo>
                  <a:pt x="97773" y="106286"/>
                </a:lnTo>
                <a:lnTo>
                  <a:pt x="101084" y="96827"/>
                </a:lnTo>
                <a:lnTo>
                  <a:pt x="109124" y="87841"/>
                </a:lnTo>
                <a:lnTo>
                  <a:pt x="95881" y="75544"/>
                </a:lnTo>
                <a:lnTo>
                  <a:pt x="92570" y="64665"/>
                </a:lnTo>
                <a:lnTo>
                  <a:pt x="97773" y="58044"/>
                </a:lnTo>
                <a:lnTo>
                  <a:pt x="93044" y="53314"/>
                </a:lnTo>
                <a:lnTo>
                  <a:pt x="98246" y="48112"/>
                </a:lnTo>
                <a:lnTo>
                  <a:pt x="91624" y="44801"/>
                </a:lnTo>
                <a:lnTo>
                  <a:pt x="85003" y="50949"/>
                </a:lnTo>
                <a:lnTo>
                  <a:pt x="70341" y="42436"/>
                </a:lnTo>
                <a:lnTo>
                  <a:pt x="67031" y="3061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A4966DDB-37BF-4209-A6E2-7E256902259B}"/>
              </a:ext>
            </a:extLst>
          </p:cNvPr>
          <p:cNvSpPr/>
          <p:nvPr/>
        </p:nvSpPr>
        <p:spPr>
          <a:xfrm>
            <a:off x="3811157" y="1080172"/>
            <a:ext cx="300643" cy="108561"/>
          </a:xfrm>
          <a:custGeom>
            <a:avLst/>
            <a:gdLst>
              <a:gd name="connsiteX0" fmla="*/ 131826 w 132430"/>
              <a:gd name="connsiteY0" fmla="*/ 15950 h 56755"/>
              <a:gd name="connsiteX1" fmla="*/ 108651 w 132430"/>
              <a:gd name="connsiteY1" fmla="*/ 5072 h 56755"/>
              <a:gd name="connsiteX2" fmla="*/ 92570 w 132430"/>
              <a:gd name="connsiteY2" fmla="*/ 8856 h 56755"/>
              <a:gd name="connsiteX3" fmla="*/ 81219 w 132430"/>
              <a:gd name="connsiteY3" fmla="*/ 6018 h 56755"/>
              <a:gd name="connsiteX4" fmla="*/ 67976 w 132430"/>
              <a:gd name="connsiteY4" fmla="*/ 12166 h 56755"/>
              <a:gd name="connsiteX5" fmla="*/ 55206 w 132430"/>
              <a:gd name="connsiteY5" fmla="*/ 1761 h 56755"/>
              <a:gd name="connsiteX6" fmla="*/ 46220 w 132430"/>
              <a:gd name="connsiteY6" fmla="*/ 6018 h 56755"/>
              <a:gd name="connsiteX7" fmla="*/ 44801 w 132430"/>
              <a:gd name="connsiteY7" fmla="*/ 4126 h 56755"/>
              <a:gd name="connsiteX8" fmla="*/ 37706 w 132430"/>
              <a:gd name="connsiteY8" fmla="*/ 4126 h 56755"/>
              <a:gd name="connsiteX9" fmla="*/ 34869 w 132430"/>
              <a:gd name="connsiteY9" fmla="*/ 9329 h 56755"/>
              <a:gd name="connsiteX10" fmla="*/ 29666 w 132430"/>
              <a:gd name="connsiteY10" fmla="*/ 10747 h 56755"/>
              <a:gd name="connsiteX11" fmla="*/ 28720 w 132430"/>
              <a:gd name="connsiteY11" fmla="*/ 17369 h 56755"/>
              <a:gd name="connsiteX12" fmla="*/ 24463 w 132430"/>
              <a:gd name="connsiteY12" fmla="*/ 18788 h 56755"/>
              <a:gd name="connsiteX13" fmla="*/ 23990 w 132430"/>
              <a:gd name="connsiteY13" fmla="*/ 21626 h 56755"/>
              <a:gd name="connsiteX14" fmla="*/ 16423 w 132430"/>
              <a:gd name="connsiteY14" fmla="*/ 24464 h 56755"/>
              <a:gd name="connsiteX15" fmla="*/ 6018 w 132430"/>
              <a:gd name="connsiteY15" fmla="*/ 23991 h 56755"/>
              <a:gd name="connsiteX16" fmla="*/ 3180 w 132430"/>
              <a:gd name="connsiteY16" fmla="*/ 30612 h 56755"/>
              <a:gd name="connsiteX17" fmla="*/ 1761 w 132430"/>
              <a:gd name="connsiteY17" fmla="*/ 34396 h 56755"/>
              <a:gd name="connsiteX18" fmla="*/ 5072 w 132430"/>
              <a:gd name="connsiteY18" fmla="*/ 44328 h 56755"/>
              <a:gd name="connsiteX19" fmla="*/ 17369 w 132430"/>
              <a:gd name="connsiteY19" fmla="*/ 51895 h 56755"/>
              <a:gd name="connsiteX20" fmla="*/ 26355 w 132430"/>
              <a:gd name="connsiteY20" fmla="*/ 55206 h 56755"/>
              <a:gd name="connsiteX21" fmla="*/ 45747 w 132430"/>
              <a:gd name="connsiteY21" fmla="*/ 51422 h 56755"/>
              <a:gd name="connsiteX22" fmla="*/ 47166 w 132430"/>
              <a:gd name="connsiteY22" fmla="*/ 45747 h 56755"/>
              <a:gd name="connsiteX23" fmla="*/ 56152 w 132430"/>
              <a:gd name="connsiteY23" fmla="*/ 44801 h 56755"/>
              <a:gd name="connsiteX24" fmla="*/ 67030 w 132430"/>
              <a:gd name="connsiteY24" fmla="*/ 40071 h 56755"/>
              <a:gd name="connsiteX25" fmla="*/ 69868 w 132430"/>
              <a:gd name="connsiteY25" fmla="*/ 41963 h 56755"/>
              <a:gd name="connsiteX26" fmla="*/ 80273 w 132430"/>
              <a:gd name="connsiteY26" fmla="*/ 38653 h 56755"/>
              <a:gd name="connsiteX27" fmla="*/ 85003 w 132430"/>
              <a:gd name="connsiteY27" fmla="*/ 31558 h 56755"/>
              <a:gd name="connsiteX28" fmla="*/ 92570 w 132430"/>
              <a:gd name="connsiteY28" fmla="*/ 29666 h 56755"/>
              <a:gd name="connsiteX29" fmla="*/ 118583 w 132430"/>
              <a:gd name="connsiteY29" fmla="*/ 38653 h 56755"/>
              <a:gd name="connsiteX30" fmla="*/ 123313 w 132430"/>
              <a:gd name="connsiteY30" fmla="*/ 35815 h 56755"/>
              <a:gd name="connsiteX31" fmla="*/ 126624 w 132430"/>
              <a:gd name="connsiteY31" fmla="*/ 23991 h 56755"/>
              <a:gd name="connsiteX32" fmla="*/ 131826 w 132430"/>
              <a:gd name="connsiteY32" fmla="*/ 15950 h 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2430" h="56755">
                <a:moveTo>
                  <a:pt x="131826" y="15950"/>
                </a:moveTo>
                <a:lnTo>
                  <a:pt x="108651" y="5072"/>
                </a:lnTo>
                <a:lnTo>
                  <a:pt x="92570" y="8856"/>
                </a:lnTo>
                <a:lnTo>
                  <a:pt x="81219" y="6018"/>
                </a:lnTo>
                <a:lnTo>
                  <a:pt x="67976" y="12166"/>
                </a:lnTo>
                <a:lnTo>
                  <a:pt x="55206" y="1761"/>
                </a:lnTo>
                <a:lnTo>
                  <a:pt x="46220" y="6018"/>
                </a:lnTo>
                <a:lnTo>
                  <a:pt x="44801" y="4126"/>
                </a:lnTo>
                <a:lnTo>
                  <a:pt x="37706" y="4126"/>
                </a:lnTo>
                <a:lnTo>
                  <a:pt x="34869" y="9329"/>
                </a:lnTo>
                <a:lnTo>
                  <a:pt x="29666" y="10747"/>
                </a:lnTo>
                <a:lnTo>
                  <a:pt x="28720" y="17369"/>
                </a:lnTo>
                <a:lnTo>
                  <a:pt x="24463" y="18788"/>
                </a:lnTo>
                <a:lnTo>
                  <a:pt x="23990" y="21626"/>
                </a:lnTo>
                <a:lnTo>
                  <a:pt x="16423" y="24464"/>
                </a:lnTo>
                <a:lnTo>
                  <a:pt x="6018" y="23991"/>
                </a:lnTo>
                <a:lnTo>
                  <a:pt x="3180" y="30612"/>
                </a:lnTo>
                <a:lnTo>
                  <a:pt x="1761" y="34396"/>
                </a:lnTo>
                <a:lnTo>
                  <a:pt x="5072" y="44328"/>
                </a:lnTo>
                <a:lnTo>
                  <a:pt x="17369" y="51895"/>
                </a:lnTo>
                <a:lnTo>
                  <a:pt x="26355" y="55206"/>
                </a:lnTo>
                <a:lnTo>
                  <a:pt x="45747" y="51422"/>
                </a:lnTo>
                <a:lnTo>
                  <a:pt x="47166" y="45747"/>
                </a:lnTo>
                <a:lnTo>
                  <a:pt x="56152" y="44801"/>
                </a:lnTo>
                <a:lnTo>
                  <a:pt x="67030" y="40071"/>
                </a:lnTo>
                <a:lnTo>
                  <a:pt x="69868" y="41963"/>
                </a:lnTo>
                <a:lnTo>
                  <a:pt x="80273" y="38653"/>
                </a:lnTo>
                <a:lnTo>
                  <a:pt x="85003" y="31558"/>
                </a:lnTo>
                <a:lnTo>
                  <a:pt x="92570" y="29666"/>
                </a:lnTo>
                <a:lnTo>
                  <a:pt x="118583" y="38653"/>
                </a:lnTo>
                <a:lnTo>
                  <a:pt x="123313" y="35815"/>
                </a:lnTo>
                <a:lnTo>
                  <a:pt x="126624" y="23991"/>
                </a:lnTo>
                <a:lnTo>
                  <a:pt x="131826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1799823-460B-4C6B-AFA0-820B5E339C3E}"/>
              </a:ext>
            </a:extLst>
          </p:cNvPr>
          <p:cNvSpPr/>
          <p:nvPr/>
        </p:nvSpPr>
        <p:spPr>
          <a:xfrm>
            <a:off x="3654393" y="1233062"/>
            <a:ext cx="150321" cy="81420"/>
          </a:xfrm>
          <a:custGeom>
            <a:avLst/>
            <a:gdLst>
              <a:gd name="connsiteX0" fmla="*/ 68449 w 66215"/>
              <a:gd name="connsiteY0" fmla="*/ 12166 h 42566"/>
              <a:gd name="connsiteX1" fmla="*/ 62773 w 66215"/>
              <a:gd name="connsiteY1" fmla="*/ 2234 h 42566"/>
              <a:gd name="connsiteX2" fmla="*/ 58990 w 66215"/>
              <a:gd name="connsiteY2" fmla="*/ 1761 h 42566"/>
              <a:gd name="connsiteX3" fmla="*/ 54733 w 66215"/>
              <a:gd name="connsiteY3" fmla="*/ 6964 h 42566"/>
              <a:gd name="connsiteX4" fmla="*/ 34395 w 66215"/>
              <a:gd name="connsiteY4" fmla="*/ 7437 h 42566"/>
              <a:gd name="connsiteX5" fmla="*/ 23045 w 66215"/>
              <a:gd name="connsiteY5" fmla="*/ 14058 h 42566"/>
              <a:gd name="connsiteX6" fmla="*/ 3180 w 66215"/>
              <a:gd name="connsiteY6" fmla="*/ 12166 h 42566"/>
              <a:gd name="connsiteX7" fmla="*/ 1761 w 66215"/>
              <a:gd name="connsiteY7" fmla="*/ 26355 h 42566"/>
              <a:gd name="connsiteX8" fmla="*/ 8382 w 66215"/>
              <a:gd name="connsiteY8" fmla="*/ 39126 h 42566"/>
              <a:gd name="connsiteX9" fmla="*/ 3180 w 66215"/>
              <a:gd name="connsiteY9" fmla="*/ 41490 h 42566"/>
              <a:gd name="connsiteX10" fmla="*/ 19734 w 66215"/>
              <a:gd name="connsiteY10" fmla="*/ 42436 h 42566"/>
              <a:gd name="connsiteX11" fmla="*/ 23517 w 66215"/>
              <a:gd name="connsiteY11" fmla="*/ 37707 h 42566"/>
              <a:gd name="connsiteX12" fmla="*/ 32030 w 66215"/>
              <a:gd name="connsiteY12" fmla="*/ 42436 h 42566"/>
              <a:gd name="connsiteX13" fmla="*/ 41490 w 66215"/>
              <a:gd name="connsiteY13" fmla="*/ 42909 h 42566"/>
              <a:gd name="connsiteX14" fmla="*/ 40544 w 66215"/>
              <a:gd name="connsiteY14" fmla="*/ 34869 h 42566"/>
              <a:gd name="connsiteX15" fmla="*/ 48584 w 66215"/>
              <a:gd name="connsiteY15" fmla="*/ 32031 h 42566"/>
              <a:gd name="connsiteX16" fmla="*/ 50003 w 66215"/>
              <a:gd name="connsiteY16" fmla="*/ 20207 h 42566"/>
              <a:gd name="connsiteX17" fmla="*/ 68449 w 66215"/>
              <a:gd name="connsiteY17" fmla="*/ 12166 h 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215" h="42566">
                <a:moveTo>
                  <a:pt x="68449" y="12166"/>
                </a:moveTo>
                <a:lnTo>
                  <a:pt x="62773" y="2234"/>
                </a:lnTo>
                <a:lnTo>
                  <a:pt x="58990" y="1761"/>
                </a:lnTo>
                <a:lnTo>
                  <a:pt x="54733" y="6964"/>
                </a:lnTo>
                <a:lnTo>
                  <a:pt x="34395" y="7437"/>
                </a:lnTo>
                <a:lnTo>
                  <a:pt x="23045" y="14058"/>
                </a:lnTo>
                <a:lnTo>
                  <a:pt x="3180" y="12166"/>
                </a:lnTo>
                <a:lnTo>
                  <a:pt x="1761" y="26355"/>
                </a:lnTo>
                <a:lnTo>
                  <a:pt x="8382" y="39126"/>
                </a:lnTo>
                <a:lnTo>
                  <a:pt x="3180" y="41490"/>
                </a:lnTo>
                <a:lnTo>
                  <a:pt x="19734" y="42436"/>
                </a:lnTo>
                <a:lnTo>
                  <a:pt x="23517" y="37707"/>
                </a:lnTo>
                <a:lnTo>
                  <a:pt x="32030" y="42436"/>
                </a:lnTo>
                <a:lnTo>
                  <a:pt x="41490" y="42909"/>
                </a:lnTo>
                <a:lnTo>
                  <a:pt x="40544" y="34869"/>
                </a:lnTo>
                <a:lnTo>
                  <a:pt x="48584" y="32031"/>
                </a:lnTo>
                <a:lnTo>
                  <a:pt x="50003" y="20207"/>
                </a:lnTo>
                <a:lnTo>
                  <a:pt x="68449" y="1216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0B26512F-9822-42FB-BDE1-CB195717D061}"/>
              </a:ext>
            </a:extLst>
          </p:cNvPr>
          <p:cNvSpPr/>
          <p:nvPr/>
        </p:nvSpPr>
        <p:spPr>
          <a:xfrm>
            <a:off x="3454681" y="50661"/>
            <a:ext cx="547599" cy="714689"/>
          </a:xfrm>
          <a:custGeom>
            <a:avLst/>
            <a:gdLst>
              <a:gd name="connsiteX0" fmla="*/ 242973 w 241211"/>
              <a:gd name="connsiteY0" fmla="*/ 82165 h 373641"/>
              <a:gd name="connsiteX1" fmla="*/ 233987 w 241211"/>
              <a:gd name="connsiteY1" fmla="*/ 71760 h 373641"/>
              <a:gd name="connsiteX2" fmla="*/ 225947 w 241211"/>
              <a:gd name="connsiteY2" fmla="*/ 32031 h 373641"/>
              <a:gd name="connsiteX3" fmla="*/ 191893 w 241211"/>
              <a:gd name="connsiteY3" fmla="*/ 14531 h 373641"/>
              <a:gd name="connsiteX4" fmla="*/ 163988 w 241211"/>
              <a:gd name="connsiteY4" fmla="*/ 1761 h 373641"/>
              <a:gd name="connsiteX5" fmla="*/ 152164 w 241211"/>
              <a:gd name="connsiteY5" fmla="*/ 3180 h 373641"/>
              <a:gd name="connsiteX6" fmla="*/ 152164 w 241211"/>
              <a:gd name="connsiteY6" fmla="*/ 19734 h 373641"/>
              <a:gd name="connsiteX7" fmla="*/ 114800 w 241211"/>
              <a:gd name="connsiteY7" fmla="*/ 15477 h 373641"/>
              <a:gd name="connsiteX8" fmla="*/ 111962 w 241211"/>
              <a:gd name="connsiteY8" fmla="*/ 30139 h 373641"/>
              <a:gd name="connsiteX9" fmla="*/ 93044 w 241211"/>
              <a:gd name="connsiteY9" fmla="*/ 29666 h 373641"/>
              <a:gd name="connsiteX10" fmla="*/ 82639 w 241211"/>
              <a:gd name="connsiteY10" fmla="*/ 48112 h 373641"/>
              <a:gd name="connsiteX11" fmla="*/ 66558 w 241211"/>
              <a:gd name="connsiteY11" fmla="*/ 76963 h 373641"/>
              <a:gd name="connsiteX12" fmla="*/ 39598 w 241211"/>
              <a:gd name="connsiteY12" fmla="*/ 114327 h 373641"/>
              <a:gd name="connsiteX13" fmla="*/ 48112 w 241211"/>
              <a:gd name="connsiteY13" fmla="*/ 123313 h 373641"/>
              <a:gd name="connsiteX14" fmla="*/ 41963 w 241211"/>
              <a:gd name="connsiteY14" fmla="*/ 133718 h 373641"/>
              <a:gd name="connsiteX15" fmla="*/ 21626 w 241211"/>
              <a:gd name="connsiteY15" fmla="*/ 133245 h 373641"/>
              <a:gd name="connsiteX16" fmla="*/ 10748 w 241211"/>
              <a:gd name="connsiteY16" fmla="*/ 158312 h 373641"/>
              <a:gd name="connsiteX17" fmla="*/ 15477 w 241211"/>
              <a:gd name="connsiteY17" fmla="*/ 194258 h 373641"/>
              <a:gd name="connsiteX18" fmla="*/ 30139 w 241211"/>
              <a:gd name="connsiteY18" fmla="*/ 207974 h 373641"/>
              <a:gd name="connsiteX19" fmla="*/ 25883 w 241211"/>
              <a:gd name="connsiteY19" fmla="*/ 240608 h 373641"/>
              <a:gd name="connsiteX20" fmla="*/ 9802 w 241211"/>
              <a:gd name="connsiteY20" fmla="*/ 259527 h 373641"/>
              <a:gd name="connsiteX21" fmla="*/ 1761 w 241211"/>
              <a:gd name="connsiteY21" fmla="*/ 275135 h 373641"/>
              <a:gd name="connsiteX22" fmla="*/ 21626 w 241211"/>
              <a:gd name="connsiteY22" fmla="*/ 314864 h 373641"/>
              <a:gd name="connsiteX23" fmla="*/ 42437 w 241211"/>
              <a:gd name="connsiteY23" fmla="*/ 346552 h 373641"/>
              <a:gd name="connsiteX24" fmla="*/ 51896 w 241211"/>
              <a:gd name="connsiteY24" fmla="*/ 373511 h 373641"/>
              <a:gd name="connsiteX25" fmla="*/ 76963 w 241211"/>
              <a:gd name="connsiteY25" fmla="*/ 372092 h 373641"/>
              <a:gd name="connsiteX26" fmla="*/ 87368 w 241211"/>
              <a:gd name="connsiteY26" fmla="*/ 349863 h 373641"/>
              <a:gd name="connsiteX27" fmla="*/ 114327 w 241211"/>
              <a:gd name="connsiteY27" fmla="*/ 352228 h 373641"/>
              <a:gd name="connsiteX28" fmla="*/ 123786 w 241211"/>
              <a:gd name="connsiteY28" fmla="*/ 326215 h 373641"/>
              <a:gd name="connsiteX29" fmla="*/ 126624 w 241211"/>
              <a:gd name="connsiteY29" fmla="*/ 278918 h 373641"/>
              <a:gd name="connsiteX30" fmla="*/ 148380 w 241211"/>
              <a:gd name="connsiteY30" fmla="*/ 272770 h 373641"/>
              <a:gd name="connsiteX31" fmla="*/ 163988 w 241211"/>
              <a:gd name="connsiteY31" fmla="*/ 241554 h 373641"/>
              <a:gd name="connsiteX32" fmla="*/ 141286 w 241211"/>
              <a:gd name="connsiteY32" fmla="*/ 225946 h 373641"/>
              <a:gd name="connsiteX33" fmla="*/ 124259 w 241211"/>
              <a:gd name="connsiteY33" fmla="*/ 207028 h 373641"/>
              <a:gd name="connsiteX34" fmla="*/ 134191 w 241211"/>
              <a:gd name="connsiteY34" fmla="*/ 168718 h 373641"/>
              <a:gd name="connsiteX35" fmla="*/ 170610 w 241211"/>
              <a:gd name="connsiteY35" fmla="*/ 145542 h 373641"/>
              <a:gd name="connsiteX36" fmla="*/ 199461 w 241211"/>
              <a:gd name="connsiteY36" fmla="*/ 124259 h 373641"/>
              <a:gd name="connsiteX37" fmla="*/ 193785 w 241211"/>
              <a:gd name="connsiteY37" fmla="*/ 107705 h 373641"/>
              <a:gd name="connsiteX38" fmla="*/ 209866 w 241211"/>
              <a:gd name="connsiteY38" fmla="*/ 89260 h 373641"/>
              <a:gd name="connsiteX39" fmla="*/ 242973 w 241211"/>
              <a:gd name="connsiteY39" fmla="*/ 82165 h 37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1" h="373641">
                <a:moveTo>
                  <a:pt x="242973" y="82165"/>
                </a:moveTo>
                <a:lnTo>
                  <a:pt x="233987" y="71760"/>
                </a:lnTo>
                <a:lnTo>
                  <a:pt x="225947" y="32031"/>
                </a:lnTo>
                <a:lnTo>
                  <a:pt x="191893" y="14531"/>
                </a:lnTo>
                <a:lnTo>
                  <a:pt x="163988" y="1761"/>
                </a:lnTo>
                <a:lnTo>
                  <a:pt x="152164" y="3180"/>
                </a:lnTo>
                <a:lnTo>
                  <a:pt x="152164" y="19734"/>
                </a:lnTo>
                <a:lnTo>
                  <a:pt x="114800" y="15477"/>
                </a:lnTo>
                <a:lnTo>
                  <a:pt x="111962" y="30139"/>
                </a:lnTo>
                <a:lnTo>
                  <a:pt x="93044" y="29666"/>
                </a:lnTo>
                <a:lnTo>
                  <a:pt x="82639" y="48112"/>
                </a:lnTo>
                <a:lnTo>
                  <a:pt x="66558" y="76963"/>
                </a:lnTo>
                <a:lnTo>
                  <a:pt x="39598" y="114327"/>
                </a:lnTo>
                <a:lnTo>
                  <a:pt x="48112" y="123313"/>
                </a:lnTo>
                <a:lnTo>
                  <a:pt x="41963" y="133718"/>
                </a:lnTo>
                <a:lnTo>
                  <a:pt x="21626" y="133245"/>
                </a:lnTo>
                <a:lnTo>
                  <a:pt x="10748" y="158312"/>
                </a:lnTo>
                <a:lnTo>
                  <a:pt x="15477" y="194258"/>
                </a:lnTo>
                <a:lnTo>
                  <a:pt x="30139" y="207974"/>
                </a:lnTo>
                <a:lnTo>
                  <a:pt x="25883" y="240608"/>
                </a:lnTo>
                <a:lnTo>
                  <a:pt x="9802" y="259527"/>
                </a:lnTo>
                <a:lnTo>
                  <a:pt x="1761" y="275135"/>
                </a:lnTo>
                <a:lnTo>
                  <a:pt x="21626" y="314864"/>
                </a:lnTo>
                <a:lnTo>
                  <a:pt x="42437" y="346552"/>
                </a:lnTo>
                <a:lnTo>
                  <a:pt x="51896" y="373511"/>
                </a:lnTo>
                <a:lnTo>
                  <a:pt x="76963" y="372092"/>
                </a:lnTo>
                <a:lnTo>
                  <a:pt x="87368" y="349863"/>
                </a:lnTo>
                <a:lnTo>
                  <a:pt x="114327" y="352228"/>
                </a:lnTo>
                <a:lnTo>
                  <a:pt x="123786" y="326215"/>
                </a:lnTo>
                <a:lnTo>
                  <a:pt x="126624" y="278918"/>
                </a:lnTo>
                <a:lnTo>
                  <a:pt x="148380" y="272770"/>
                </a:lnTo>
                <a:lnTo>
                  <a:pt x="163988" y="241554"/>
                </a:lnTo>
                <a:lnTo>
                  <a:pt x="141286" y="225946"/>
                </a:lnTo>
                <a:lnTo>
                  <a:pt x="124259" y="207028"/>
                </a:lnTo>
                <a:lnTo>
                  <a:pt x="134191" y="168718"/>
                </a:lnTo>
                <a:lnTo>
                  <a:pt x="170610" y="145542"/>
                </a:lnTo>
                <a:lnTo>
                  <a:pt x="199461" y="124259"/>
                </a:lnTo>
                <a:lnTo>
                  <a:pt x="193785" y="107705"/>
                </a:lnTo>
                <a:lnTo>
                  <a:pt x="209866" y="89260"/>
                </a:lnTo>
                <a:lnTo>
                  <a:pt x="242973" y="82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53FB758B-5AEA-408B-9775-DCB11C9FC42D}"/>
              </a:ext>
            </a:extLst>
          </p:cNvPr>
          <p:cNvSpPr/>
          <p:nvPr/>
        </p:nvSpPr>
        <p:spPr>
          <a:xfrm>
            <a:off x="4712013" y="5399966"/>
            <a:ext cx="85898" cy="99514"/>
          </a:xfrm>
          <a:custGeom>
            <a:avLst/>
            <a:gdLst>
              <a:gd name="connsiteX0" fmla="*/ 33450 w 37837"/>
              <a:gd name="connsiteY0" fmla="*/ 7437 h 52026"/>
              <a:gd name="connsiteX1" fmla="*/ 20680 w 37837"/>
              <a:gd name="connsiteY1" fmla="*/ 1761 h 52026"/>
              <a:gd name="connsiteX2" fmla="*/ 13112 w 37837"/>
              <a:gd name="connsiteY2" fmla="*/ 4126 h 52026"/>
              <a:gd name="connsiteX3" fmla="*/ 9801 w 37837"/>
              <a:gd name="connsiteY3" fmla="*/ 12639 h 52026"/>
              <a:gd name="connsiteX4" fmla="*/ 2234 w 37837"/>
              <a:gd name="connsiteY4" fmla="*/ 23990 h 52026"/>
              <a:gd name="connsiteX5" fmla="*/ 1761 w 37837"/>
              <a:gd name="connsiteY5" fmla="*/ 34396 h 52026"/>
              <a:gd name="connsiteX6" fmla="*/ 15950 w 37837"/>
              <a:gd name="connsiteY6" fmla="*/ 50949 h 52026"/>
              <a:gd name="connsiteX7" fmla="*/ 31558 w 37837"/>
              <a:gd name="connsiteY7" fmla="*/ 47639 h 52026"/>
              <a:gd name="connsiteX8" fmla="*/ 37706 w 37837"/>
              <a:gd name="connsiteY8" fmla="*/ 34396 h 52026"/>
              <a:gd name="connsiteX9" fmla="*/ 36287 w 37837"/>
              <a:gd name="connsiteY9" fmla="*/ 21153 h 52026"/>
              <a:gd name="connsiteX10" fmla="*/ 33450 w 37837"/>
              <a:gd name="connsiteY10" fmla="*/ 7437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37" h="52026">
                <a:moveTo>
                  <a:pt x="33450" y="7437"/>
                </a:moveTo>
                <a:lnTo>
                  <a:pt x="20680" y="1761"/>
                </a:lnTo>
                <a:lnTo>
                  <a:pt x="13112" y="4126"/>
                </a:lnTo>
                <a:lnTo>
                  <a:pt x="9801" y="12639"/>
                </a:lnTo>
                <a:lnTo>
                  <a:pt x="2234" y="23990"/>
                </a:lnTo>
                <a:lnTo>
                  <a:pt x="1761" y="34396"/>
                </a:lnTo>
                <a:lnTo>
                  <a:pt x="15950" y="50949"/>
                </a:lnTo>
                <a:lnTo>
                  <a:pt x="31558" y="47639"/>
                </a:lnTo>
                <a:lnTo>
                  <a:pt x="37706" y="34396"/>
                </a:lnTo>
                <a:lnTo>
                  <a:pt x="36287" y="21153"/>
                </a:lnTo>
                <a:lnTo>
                  <a:pt x="33450" y="7437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A9BF74AB-ED7E-4AD6-893D-D1359C8DE4DC}"/>
              </a:ext>
            </a:extLst>
          </p:cNvPr>
          <p:cNvSpPr/>
          <p:nvPr/>
        </p:nvSpPr>
        <p:spPr>
          <a:xfrm>
            <a:off x="4956820" y="1777673"/>
            <a:ext cx="354328" cy="289495"/>
          </a:xfrm>
          <a:custGeom>
            <a:avLst/>
            <a:gdLst>
              <a:gd name="connsiteX0" fmla="*/ 81692 w 156078"/>
              <a:gd name="connsiteY0" fmla="*/ 119529 h 151348"/>
              <a:gd name="connsiteX1" fmla="*/ 133718 w 156078"/>
              <a:gd name="connsiteY1" fmla="*/ 87841 h 151348"/>
              <a:gd name="connsiteX2" fmla="*/ 137975 w 156078"/>
              <a:gd name="connsiteY2" fmla="*/ 50949 h 151348"/>
              <a:gd name="connsiteX3" fmla="*/ 132299 w 156078"/>
              <a:gd name="connsiteY3" fmla="*/ 28720 h 151348"/>
              <a:gd name="connsiteX4" fmla="*/ 145070 w 156078"/>
              <a:gd name="connsiteY4" fmla="*/ 21153 h 151348"/>
              <a:gd name="connsiteX5" fmla="*/ 155002 w 156078"/>
              <a:gd name="connsiteY5" fmla="*/ 1761 h 151348"/>
              <a:gd name="connsiteX6" fmla="*/ 127097 w 156078"/>
              <a:gd name="connsiteY6" fmla="*/ 6964 h 151348"/>
              <a:gd name="connsiteX7" fmla="*/ 113854 w 156078"/>
              <a:gd name="connsiteY7" fmla="*/ 6018 h 151348"/>
              <a:gd name="connsiteX8" fmla="*/ 86895 w 156078"/>
              <a:gd name="connsiteY8" fmla="*/ 17842 h 151348"/>
              <a:gd name="connsiteX9" fmla="*/ 66558 w 156078"/>
              <a:gd name="connsiteY9" fmla="*/ 17842 h 151348"/>
              <a:gd name="connsiteX10" fmla="*/ 52369 w 156078"/>
              <a:gd name="connsiteY10" fmla="*/ 12166 h 151348"/>
              <a:gd name="connsiteX11" fmla="*/ 26356 w 156078"/>
              <a:gd name="connsiteY11" fmla="*/ 20680 h 151348"/>
              <a:gd name="connsiteX12" fmla="*/ 17369 w 156078"/>
              <a:gd name="connsiteY12" fmla="*/ 14531 h 151348"/>
              <a:gd name="connsiteX13" fmla="*/ 17842 w 156078"/>
              <a:gd name="connsiteY13" fmla="*/ 31558 h 151348"/>
              <a:gd name="connsiteX14" fmla="*/ 12167 w 156078"/>
              <a:gd name="connsiteY14" fmla="*/ 38652 h 151348"/>
              <a:gd name="connsiteX15" fmla="*/ 6491 w 156078"/>
              <a:gd name="connsiteY15" fmla="*/ 45274 h 151348"/>
              <a:gd name="connsiteX16" fmla="*/ 1761 w 156078"/>
              <a:gd name="connsiteY16" fmla="*/ 57571 h 151348"/>
              <a:gd name="connsiteX17" fmla="*/ 6964 w 156078"/>
              <a:gd name="connsiteY17" fmla="*/ 81219 h 151348"/>
              <a:gd name="connsiteX18" fmla="*/ 18315 w 156078"/>
              <a:gd name="connsiteY18" fmla="*/ 82638 h 151348"/>
              <a:gd name="connsiteX19" fmla="*/ 23991 w 156078"/>
              <a:gd name="connsiteY19" fmla="*/ 94462 h 151348"/>
              <a:gd name="connsiteX20" fmla="*/ 11693 w 156078"/>
              <a:gd name="connsiteY20" fmla="*/ 105813 h 151348"/>
              <a:gd name="connsiteX21" fmla="*/ 7437 w 156078"/>
              <a:gd name="connsiteY21" fmla="*/ 122367 h 151348"/>
              <a:gd name="connsiteX22" fmla="*/ 8856 w 156078"/>
              <a:gd name="connsiteY22" fmla="*/ 134664 h 151348"/>
              <a:gd name="connsiteX23" fmla="*/ 6018 w 156078"/>
              <a:gd name="connsiteY23" fmla="*/ 139394 h 151348"/>
              <a:gd name="connsiteX24" fmla="*/ 6491 w 156078"/>
              <a:gd name="connsiteY24" fmla="*/ 139394 h 151348"/>
              <a:gd name="connsiteX25" fmla="*/ 36288 w 156078"/>
              <a:gd name="connsiteY25" fmla="*/ 151218 h 151348"/>
              <a:gd name="connsiteX26" fmla="*/ 81692 w 156078"/>
              <a:gd name="connsiteY26" fmla="*/ 119529 h 1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6078" h="151348">
                <a:moveTo>
                  <a:pt x="81692" y="119529"/>
                </a:moveTo>
                <a:lnTo>
                  <a:pt x="133718" y="87841"/>
                </a:lnTo>
                <a:lnTo>
                  <a:pt x="137975" y="50949"/>
                </a:lnTo>
                <a:lnTo>
                  <a:pt x="132299" y="28720"/>
                </a:lnTo>
                <a:lnTo>
                  <a:pt x="145070" y="21153"/>
                </a:lnTo>
                <a:lnTo>
                  <a:pt x="155002" y="1761"/>
                </a:lnTo>
                <a:lnTo>
                  <a:pt x="127097" y="6964"/>
                </a:lnTo>
                <a:lnTo>
                  <a:pt x="113854" y="6018"/>
                </a:lnTo>
                <a:lnTo>
                  <a:pt x="86895" y="17842"/>
                </a:lnTo>
                <a:lnTo>
                  <a:pt x="66558" y="17842"/>
                </a:lnTo>
                <a:lnTo>
                  <a:pt x="52369" y="12166"/>
                </a:lnTo>
                <a:lnTo>
                  <a:pt x="26356" y="20680"/>
                </a:lnTo>
                <a:lnTo>
                  <a:pt x="17369" y="14531"/>
                </a:lnTo>
                <a:lnTo>
                  <a:pt x="17842" y="31558"/>
                </a:lnTo>
                <a:lnTo>
                  <a:pt x="12167" y="38652"/>
                </a:lnTo>
                <a:lnTo>
                  <a:pt x="6491" y="45274"/>
                </a:lnTo>
                <a:lnTo>
                  <a:pt x="1761" y="57571"/>
                </a:lnTo>
                <a:lnTo>
                  <a:pt x="6964" y="81219"/>
                </a:lnTo>
                <a:lnTo>
                  <a:pt x="18315" y="82638"/>
                </a:lnTo>
                <a:lnTo>
                  <a:pt x="23991" y="94462"/>
                </a:lnTo>
                <a:lnTo>
                  <a:pt x="11693" y="105813"/>
                </a:lnTo>
                <a:lnTo>
                  <a:pt x="7437" y="122367"/>
                </a:lnTo>
                <a:lnTo>
                  <a:pt x="8856" y="134664"/>
                </a:lnTo>
                <a:lnTo>
                  <a:pt x="6018" y="139394"/>
                </a:lnTo>
                <a:lnTo>
                  <a:pt x="6491" y="139394"/>
                </a:lnTo>
                <a:lnTo>
                  <a:pt x="36288" y="151218"/>
                </a:lnTo>
                <a:lnTo>
                  <a:pt x="81692" y="1195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291DF7AF-DC0B-400E-B416-FDEFEF9AB0E7}"/>
              </a:ext>
            </a:extLst>
          </p:cNvPr>
          <p:cNvSpPr/>
          <p:nvPr/>
        </p:nvSpPr>
        <p:spPr>
          <a:xfrm>
            <a:off x="3727407" y="2575592"/>
            <a:ext cx="622759" cy="922762"/>
          </a:xfrm>
          <a:custGeom>
            <a:avLst/>
            <a:gdLst>
              <a:gd name="connsiteX0" fmla="*/ 268040 w 274319"/>
              <a:gd name="connsiteY0" fmla="*/ 117165 h 482423"/>
              <a:gd name="connsiteX1" fmla="*/ 162096 w 274319"/>
              <a:gd name="connsiteY1" fmla="*/ 59463 h 482423"/>
              <a:gd name="connsiteX2" fmla="*/ 56625 w 274319"/>
              <a:gd name="connsiteY2" fmla="*/ 1761 h 482423"/>
              <a:gd name="connsiteX3" fmla="*/ 31085 w 274319"/>
              <a:gd name="connsiteY3" fmla="*/ 18315 h 482423"/>
              <a:gd name="connsiteX4" fmla="*/ 38653 w 274319"/>
              <a:gd name="connsiteY4" fmla="*/ 65138 h 482423"/>
              <a:gd name="connsiteX5" fmla="*/ 48112 w 274319"/>
              <a:gd name="connsiteY5" fmla="*/ 72706 h 482423"/>
              <a:gd name="connsiteX6" fmla="*/ 49058 w 274319"/>
              <a:gd name="connsiteY6" fmla="*/ 82638 h 482423"/>
              <a:gd name="connsiteX7" fmla="*/ 59936 w 274319"/>
              <a:gd name="connsiteY7" fmla="*/ 93043 h 482423"/>
              <a:gd name="connsiteX8" fmla="*/ 54734 w 274319"/>
              <a:gd name="connsiteY8" fmla="*/ 105813 h 482423"/>
              <a:gd name="connsiteX9" fmla="*/ 46220 w 274319"/>
              <a:gd name="connsiteY9" fmla="*/ 166826 h 482423"/>
              <a:gd name="connsiteX10" fmla="*/ 45274 w 274319"/>
              <a:gd name="connsiteY10" fmla="*/ 206082 h 482423"/>
              <a:gd name="connsiteX11" fmla="*/ 12640 w 274319"/>
              <a:gd name="connsiteY11" fmla="*/ 234460 h 482423"/>
              <a:gd name="connsiteX12" fmla="*/ 1761 w 274319"/>
              <a:gd name="connsiteY12" fmla="*/ 274189 h 482423"/>
              <a:gd name="connsiteX13" fmla="*/ 13112 w 274319"/>
              <a:gd name="connsiteY13" fmla="*/ 285067 h 482423"/>
              <a:gd name="connsiteX14" fmla="*/ 13112 w 274319"/>
              <a:gd name="connsiteY14" fmla="*/ 304459 h 482423"/>
              <a:gd name="connsiteX15" fmla="*/ 30139 w 274319"/>
              <a:gd name="connsiteY15" fmla="*/ 305404 h 482423"/>
              <a:gd name="connsiteX16" fmla="*/ 27774 w 274319"/>
              <a:gd name="connsiteY16" fmla="*/ 319120 h 482423"/>
              <a:gd name="connsiteX17" fmla="*/ 38180 w 274319"/>
              <a:gd name="connsiteY17" fmla="*/ 338512 h 482423"/>
              <a:gd name="connsiteX18" fmla="*/ 40545 w 274319"/>
              <a:gd name="connsiteY18" fmla="*/ 358376 h 482423"/>
              <a:gd name="connsiteX19" fmla="*/ 39598 w 274319"/>
              <a:gd name="connsiteY19" fmla="*/ 378714 h 482423"/>
              <a:gd name="connsiteX20" fmla="*/ 54260 w 274319"/>
              <a:gd name="connsiteY20" fmla="*/ 406146 h 482423"/>
              <a:gd name="connsiteX21" fmla="*/ 39598 w 274319"/>
              <a:gd name="connsiteY21" fmla="*/ 405673 h 482423"/>
              <a:gd name="connsiteX22" fmla="*/ 32031 w 274319"/>
              <a:gd name="connsiteY22" fmla="*/ 407565 h 482423"/>
              <a:gd name="connsiteX23" fmla="*/ 20207 w 274319"/>
              <a:gd name="connsiteY23" fmla="*/ 404727 h 482423"/>
              <a:gd name="connsiteX24" fmla="*/ 14532 w 274319"/>
              <a:gd name="connsiteY24" fmla="*/ 418916 h 482423"/>
              <a:gd name="connsiteX25" fmla="*/ 30139 w 274319"/>
              <a:gd name="connsiteY25" fmla="*/ 436415 h 482423"/>
              <a:gd name="connsiteX26" fmla="*/ 41963 w 274319"/>
              <a:gd name="connsiteY26" fmla="*/ 441618 h 482423"/>
              <a:gd name="connsiteX27" fmla="*/ 45747 w 274319"/>
              <a:gd name="connsiteY27" fmla="*/ 453915 h 482423"/>
              <a:gd name="connsiteX28" fmla="*/ 54260 w 274319"/>
              <a:gd name="connsiteY28" fmla="*/ 474726 h 482423"/>
              <a:gd name="connsiteX29" fmla="*/ 50004 w 274319"/>
              <a:gd name="connsiteY29" fmla="*/ 482766 h 482423"/>
              <a:gd name="connsiteX30" fmla="*/ 72233 w 274319"/>
              <a:gd name="connsiteY30" fmla="*/ 480874 h 482423"/>
              <a:gd name="connsiteX31" fmla="*/ 76963 w 274319"/>
              <a:gd name="connsiteY31" fmla="*/ 472834 h 482423"/>
              <a:gd name="connsiteX32" fmla="*/ 81219 w 274319"/>
              <a:gd name="connsiteY32" fmla="*/ 473780 h 482423"/>
              <a:gd name="connsiteX33" fmla="*/ 87841 w 274319"/>
              <a:gd name="connsiteY33" fmla="*/ 480401 h 482423"/>
              <a:gd name="connsiteX34" fmla="*/ 121421 w 274319"/>
              <a:gd name="connsiteY34" fmla="*/ 469050 h 482423"/>
              <a:gd name="connsiteX35" fmla="*/ 132299 w 274319"/>
              <a:gd name="connsiteY35" fmla="*/ 457226 h 482423"/>
              <a:gd name="connsiteX36" fmla="*/ 146015 w 274319"/>
              <a:gd name="connsiteY36" fmla="*/ 446821 h 482423"/>
              <a:gd name="connsiteX37" fmla="*/ 143178 w 274319"/>
              <a:gd name="connsiteY37" fmla="*/ 435943 h 482423"/>
              <a:gd name="connsiteX38" fmla="*/ 150745 w 274319"/>
              <a:gd name="connsiteY38" fmla="*/ 433105 h 482423"/>
              <a:gd name="connsiteX39" fmla="*/ 176285 w 274319"/>
              <a:gd name="connsiteY39" fmla="*/ 434997 h 482423"/>
              <a:gd name="connsiteX40" fmla="*/ 200879 w 274319"/>
              <a:gd name="connsiteY40" fmla="*/ 421281 h 482423"/>
              <a:gd name="connsiteX41" fmla="*/ 219798 w 274319"/>
              <a:gd name="connsiteY41" fmla="*/ 388173 h 482423"/>
              <a:gd name="connsiteX42" fmla="*/ 233041 w 274319"/>
              <a:gd name="connsiteY42" fmla="*/ 376349 h 482423"/>
              <a:gd name="connsiteX43" fmla="*/ 249595 w 274319"/>
              <a:gd name="connsiteY43" fmla="*/ 371146 h 482423"/>
              <a:gd name="connsiteX44" fmla="*/ 249595 w 274319"/>
              <a:gd name="connsiteY44" fmla="*/ 363579 h 482423"/>
              <a:gd name="connsiteX45" fmla="*/ 239663 w 274319"/>
              <a:gd name="connsiteY45" fmla="*/ 355066 h 482423"/>
              <a:gd name="connsiteX46" fmla="*/ 239190 w 274319"/>
              <a:gd name="connsiteY46" fmla="*/ 337566 h 482423"/>
              <a:gd name="connsiteX47" fmla="*/ 233514 w 274319"/>
              <a:gd name="connsiteY47" fmla="*/ 325742 h 482423"/>
              <a:gd name="connsiteX48" fmla="*/ 224055 w 274319"/>
              <a:gd name="connsiteY48" fmla="*/ 327634 h 482423"/>
              <a:gd name="connsiteX49" fmla="*/ 226419 w 274319"/>
              <a:gd name="connsiteY49" fmla="*/ 316283 h 482423"/>
              <a:gd name="connsiteX50" fmla="*/ 233041 w 274319"/>
              <a:gd name="connsiteY50" fmla="*/ 303986 h 482423"/>
              <a:gd name="connsiteX51" fmla="*/ 229730 w 274319"/>
              <a:gd name="connsiteY51" fmla="*/ 291215 h 482423"/>
              <a:gd name="connsiteX52" fmla="*/ 238243 w 274319"/>
              <a:gd name="connsiteY52" fmla="*/ 282229 h 482423"/>
              <a:gd name="connsiteX53" fmla="*/ 232568 w 274319"/>
              <a:gd name="connsiteY53" fmla="*/ 275135 h 482423"/>
              <a:gd name="connsiteX54" fmla="*/ 239190 w 274319"/>
              <a:gd name="connsiteY54" fmla="*/ 256689 h 482423"/>
              <a:gd name="connsiteX55" fmla="*/ 250540 w 274319"/>
              <a:gd name="connsiteY55" fmla="*/ 234460 h 482423"/>
              <a:gd name="connsiteX56" fmla="*/ 273243 w 274319"/>
              <a:gd name="connsiteY56" fmla="*/ 236352 h 482423"/>
              <a:gd name="connsiteX57" fmla="*/ 268040 w 274319"/>
              <a:gd name="connsiteY57" fmla="*/ 117165 h 48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74319" h="482423">
                <a:moveTo>
                  <a:pt x="268040" y="117165"/>
                </a:moveTo>
                <a:lnTo>
                  <a:pt x="162096" y="59463"/>
                </a:lnTo>
                <a:lnTo>
                  <a:pt x="56625" y="1761"/>
                </a:lnTo>
                <a:lnTo>
                  <a:pt x="31085" y="18315"/>
                </a:lnTo>
                <a:lnTo>
                  <a:pt x="38653" y="65138"/>
                </a:lnTo>
                <a:lnTo>
                  <a:pt x="48112" y="72706"/>
                </a:lnTo>
                <a:lnTo>
                  <a:pt x="49058" y="82638"/>
                </a:lnTo>
                <a:lnTo>
                  <a:pt x="59936" y="93043"/>
                </a:lnTo>
                <a:lnTo>
                  <a:pt x="54734" y="105813"/>
                </a:lnTo>
                <a:lnTo>
                  <a:pt x="46220" y="166826"/>
                </a:lnTo>
                <a:lnTo>
                  <a:pt x="45274" y="206082"/>
                </a:lnTo>
                <a:lnTo>
                  <a:pt x="12640" y="234460"/>
                </a:lnTo>
                <a:lnTo>
                  <a:pt x="1761" y="274189"/>
                </a:lnTo>
                <a:lnTo>
                  <a:pt x="13112" y="285067"/>
                </a:lnTo>
                <a:lnTo>
                  <a:pt x="13112" y="304459"/>
                </a:lnTo>
                <a:lnTo>
                  <a:pt x="30139" y="305404"/>
                </a:lnTo>
                <a:lnTo>
                  <a:pt x="27774" y="319120"/>
                </a:lnTo>
                <a:lnTo>
                  <a:pt x="38180" y="338512"/>
                </a:lnTo>
                <a:lnTo>
                  <a:pt x="40545" y="358376"/>
                </a:lnTo>
                <a:lnTo>
                  <a:pt x="39598" y="378714"/>
                </a:lnTo>
                <a:lnTo>
                  <a:pt x="54260" y="406146"/>
                </a:lnTo>
                <a:lnTo>
                  <a:pt x="39598" y="405673"/>
                </a:lnTo>
                <a:lnTo>
                  <a:pt x="32031" y="407565"/>
                </a:lnTo>
                <a:lnTo>
                  <a:pt x="20207" y="404727"/>
                </a:lnTo>
                <a:lnTo>
                  <a:pt x="14532" y="418916"/>
                </a:lnTo>
                <a:lnTo>
                  <a:pt x="30139" y="436415"/>
                </a:lnTo>
                <a:lnTo>
                  <a:pt x="41963" y="441618"/>
                </a:lnTo>
                <a:lnTo>
                  <a:pt x="45747" y="453915"/>
                </a:lnTo>
                <a:lnTo>
                  <a:pt x="54260" y="474726"/>
                </a:lnTo>
                <a:lnTo>
                  <a:pt x="50004" y="482766"/>
                </a:lnTo>
                <a:lnTo>
                  <a:pt x="72233" y="480874"/>
                </a:lnTo>
                <a:lnTo>
                  <a:pt x="76963" y="472834"/>
                </a:lnTo>
                <a:lnTo>
                  <a:pt x="81219" y="473780"/>
                </a:lnTo>
                <a:lnTo>
                  <a:pt x="87841" y="480401"/>
                </a:lnTo>
                <a:lnTo>
                  <a:pt x="121421" y="469050"/>
                </a:lnTo>
                <a:lnTo>
                  <a:pt x="132299" y="457226"/>
                </a:lnTo>
                <a:lnTo>
                  <a:pt x="146015" y="446821"/>
                </a:lnTo>
                <a:lnTo>
                  <a:pt x="143178" y="435943"/>
                </a:lnTo>
                <a:lnTo>
                  <a:pt x="150745" y="433105"/>
                </a:lnTo>
                <a:lnTo>
                  <a:pt x="176285" y="434997"/>
                </a:lnTo>
                <a:lnTo>
                  <a:pt x="200879" y="421281"/>
                </a:lnTo>
                <a:lnTo>
                  <a:pt x="219798" y="388173"/>
                </a:lnTo>
                <a:lnTo>
                  <a:pt x="233041" y="376349"/>
                </a:lnTo>
                <a:lnTo>
                  <a:pt x="249595" y="371146"/>
                </a:lnTo>
                <a:lnTo>
                  <a:pt x="249595" y="363579"/>
                </a:lnTo>
                <a:lnTo>
                  <a:pt x="239663" y="355066"/>
                </a:lnTo>
                <a:lnTo>
                  <a:pt x="239190" y="337566"/>
                </a:lnTo>
                <a:lnTo>
                  <a:pt x="233514" y="325742"/>
                </a:lnTo>
                <a:lnTo>
                  <a:pt x="224055" y="327634"/>
                </a:lnTo>
                <a:lnTo>
                  <a:pt x="226419" y="316283"/>
                </a:lnTo>
                <a:lnTo>
                  <a:pt x="233041" y="303986"/>
                </a:lnTo>
                <a:lnTo>
                  <a:pt x="229730" y="291215"/>
                </a:lnTo>
                <a:lnTo>
                  <a:pt x="238243" y="282229"/>
                </a:lnTo>
                <a:lnTo>
                  <a:pt x="232568" y="275135"/>
                </a:lnTo>
                <a:lnTo>
                  <a:pt x="239190" y="256689"/>
                </a:lnTo>
                <a:lnTo>
                  <a:pt x="250540" y="234460"/>
                </a:lnTo>
                <a:lnTo>
                  <a:pt x="273243" y="236352"/>
                </a:lnTo>
                <a:lnTo>
                  <a:pt x="268040" y="11716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AB11727F-E8FB-46EE-8196-27EA58C91186}"/>
              </a:ext>
            </a:extLst>
          </p:cNvPr>
          <p:cNvSpPr/>
          <p:nvPr/>
        </p:nvSpPr>
        <p:spPr>
          <a:xfrm>
            <a:off x="2914598" y="3289375"/>
            <a:ext cx="118110" cy="298540"/>
          </a:xfrm>
          <a:custGeom>
            <a:avLst/>
            <a:gdLst>
              <a:gd name="connsiteX0" fmla="*/ 26828 w 52026"/>
              <a:gd name="connsiteY0" fmla="*/ 2234 h 156078"/>
              <a:gd name="connsiteX1" fmla="*/ 3653 w 52026"/>
              <a:gd name="connsiteY1" fmla="*/ 1761 h 156078"/>
              <a:gd name="connsiteX2" fmla="*/ 1761 w 52026"/>
              <a:gd name="connsiteY2" fmla="*/ 10747 h 156078"/>
              <a:gd name="connsiteX3" fmla="*/ 13112 w 52026"/>
              <a:gd name="connsiteY3" fmla="*/ 26355 h 156078"/>
              <a:gd name="connsiteX4" fmla="*/ 12639 w 52026"/>
              <a:gd name="connsiteY4" fmla="*/ 48112 h 156078"/>
              <a:gd name="connsiteX5" fmla="*/ 15477 w 52026"/>
              <a:gd name="connsiteY5" fmla="*/ 72233 h 156078"/>
              <a:gd name="connsiteX6" fmla="*/ 22099 w 52026"/>
              <a:gd name="connsiteY6" fmla="*/ 83111 h 156078"/>
              <a:gd name="connsiteX7" fmla="*/ 16423 w 52026"/>
              <a:gd name="connsiteY7" fmla="*/ 110070 h 156078"/>
              <a:gd name="connsiteX8" fmla="*/ 18315 w 52026"/>
              <a:gd name="connsiteY8" fmla="*/ 125205 h 156078"/>
              <a:gd name="connsiteX9" fmla="*/ 25409 w 52026"/>
              <a:gd name="connsiteY9" fmla="*/ 144124 h 156078"/>
              <a:gd name="connsiteX10" fmla="*/ 31085 w 52026"/>
              <a:gd name="connsiteY10" fmla="*/ 154529 h 156078"/>
              <a:gd name="connsiteX11" fmla="*/ 52841 w 52026"/>
              <a:gd name="connsiteY11" fmla="*/ 148380 h 156078"/>
              <a:gd name="connsiteX12" fmla="*/ 46220 w 52026"/>
              <a:gd name="connsiteY12" fmla="*/ 127570 h 156078"/>
              <a:gd name="connsiteX13" fmla="*/ 47166 w 52026"/>
              <a:gd name="connsiteY13" fmla="*/ 58517 h 156078"/>
              <a:gd name="connsiteX14" fmla="*/ 41963 w 52026"/>
              <a:gd name="connsiteY14" fmla="*/ 52368 h 156078"/>
              <a:gd name="connsiteX15" fmla="*/ 41017 w 52026"/>
              <a:gd name="connsiteY15" fmla="*/ 37707 h 156078"/>
              <a:gd name="connsiteX16" fmla="*/ 31558 w 52026"/>
              <a:gd name="connsiteY16" fmla="*/ 26828 h 156078"/>
              <a:gd name="connsiteX17" fmla="*/ 23517 w 52026"/>
              <a:gd name="connsiteY17" fmla="*/ 17842 h 156078"/>
              <a:gd name="connsiteX18" fmla="*/ 26828 w 52026"/>
              <a:gd name="connsiteY18" fmla="*/ 2234 h 15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026" h="156078">
                <a:moveTo>
                  <a:pt x="26828" y="2234"/>
                </a:moveTo>
                <a:lnTo>
                  <a:pt x="3653" y="1761"/>
                </a:lnTo>
                <a:lnTo>
                  <a:pt x="1761" y="10747"/>
                </a:lnTo>
                <a:lnTo>
                  <a:pt x="13112" y="26355"/>
                </a:lnTo>
                <a:lnTo>
                  <a:pt x="12639" y="48112"/>
                </a:lnTo>
                <a:lnTo>
                  <a:pt x="15477" y="72233"/>
                </a:lnTo>
                <a:lnTo>
                  <a:pt x="22099" y="83111"/>
                </a:lnTo>
                <a:lnTo>
                  <a:pt x="16423" y="110070"/>
                </a:lnTo>
                <a:lnTo>
                  <a:pt x="18315" y="125205"/>
                </a:lnTo>
                <a:lnTo>
                  <a:pt x="25409" y="144124"/>
                </a:lnTo>
                <a:lnTo>
                  <a:pt x="31085" y="154529"/>
                </a:lnTo>
                <a:lnTo>
                  <a:pt x="52841" y="148380"/>
                </a:lnTo>
                <a:lnTo>
                  <a:pt x="46220" y="127570"/>
                </a:lnTo>
                <a:lnTo>
                  <a:pt x="47166" y="58517"/>
                </a:lnTo>
                <a:lnTo>
                  <a:pt x="41963" y="52368"/>
                </a:lnTo>
                <a:lnTo>
                  <a:pt x="41017" y="37707"/>
                </a:lnTo>
                <a:lnTo>
                  <a:pt x="31558" y="26828"/>
                </a:lnTo>
                <a:lnTo>
                  <a:pt x="23517" y="17842"/>
                </a:lnTo>
                <a:lnTo>
                  <a:pt x="26828" y="223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2B0D3A78-0DE0-472E-AB38-13456DC5B9A1}"/>
              </a:ext>
            </a:extLst>
          </p:cNvPr>
          <p:cNvSpPr/>
          <p:nvPr/>
        </p:nvSpPr>
        <p:spPr>
          <a:xfrm>
            <a:off x="6684442" y="1562361"/>
            <a:ext cx="461703" cy="244260"/>
          </a:xfrm>
          <a:custGeom>
            <a:avLst/>
            <a:gdLst>
              <a:gd name="connsiteX0" fmla="*/ 80273 w 203374"/>
              <a:gd name="connsiteY0" fmla="*/ 23045 h 127700"/>
              <a:gd name="connsiteX1" fmla="*/ 70341 w 203374"/>
              <a:gd name="connsiteY1" fmla="*/ 23990 h 127700"/>
              <a:gd name="connsiteX2" fmla="*/ 64192 w 203374"/>
              <a:gd name="connsiteY2" fmla="*/ 15477 h 127700"/>
              <a:gd name="connsiteX3" fmla="*/ 65139 w 203374"/>
              <a:gd name="connsiteY3" fmla="*/ 1761 h 127700"/>
              <a:gd name="connsiteX4" fmla="*/ 34869 w 203374"/>
              <a:gd name="connsiteY4" fmla="*/ 8856 h 127700"/>
              <a:gd name="connsiteX5" fmla="*/ 32504 w 203374"/>
              <a:gd name="connsiteY5" fmla="*/ 27774 h 127700"/>
              <a:gd name="connsiteX6" fmla="*/ 25409 w 203374"/>
              <a:gd name="connsiteY6" fmla="*/ 44328 h 127700"/>
              <a:gd name="connsiteX7" fmla="*/ 4599 w 203374"/>
              <a:gd name="connsiteY7" fmla="*/ 42909 h 127700"/>
              <a:gd name="connsiteX8" fmla="*/ 1761 w 203374"/>
              <a:gd name="connsiteY8" fmla="*/ 56152 h 127700"/>
              <a:gd name="connsiteX9" fmla="*/ 21625 w 203374"/>
              <a:gd name="connsiteY9" fmla="*/ 63719 h 127700"/>
              <a:gd name="connsiteX10" fmla="*/ 32977 w 203374"/>
              <a:gd name="connsiteY10" fmla="*/ 85949 h 127700"/>
              <a:gd name="connsiteX11" fmla="*/ 26829 w 203374"/>
              <a:gd name="connsiteY11" fmla="*/ 117165 h 127700"/>
              <a:gd name="connsiteX12" fmla="*/ 35342 w 203374"/>
              <a:gd name="connsiteY12" fmla="*/ 120948 h 127700"/>
              <a:gd name="connsiteX13" fmla="*/ 50950 w 203374"/>
              <a:gd name="connsiteY13" fmla="*/ 111016 h 127700"/>
              <a:gd name="connsiteX14" fmla="*/ 60882 w 203374"/>
              <a:gd name="connsiteY14" fmla="*/ 117165 h 127700"/>
              <a:gd name="connsiteX15" fmla="*/ 65139 w 203374"/>
              <a:gd name="connsiteY15" fmla="*/ 102976 h 127700"/>
              <a:gd name="connsiteX16" fmla="*/ 80273 w 203374"/>
              <a:gd name="connsiteY16" fmla="*/ 103449 h 127700"/>
              <a:gd name="connsiteX17" fmla="*/ 83111 w 203374"/>
              <a:gd name="connsiteY17" fmla="*/ 99192 h 127700"/>
              <a:gd name="connsiteX18" fmla="*/ 82165 w 203374"/>
              <a:gd name="connsiteY18" fmla="*/ 86895 h 127700"/>
              <a:gd name="connsiteX19" fmla="*/ 90205 w 203374"/>
              <a:gd name="connsiteY19" fmla="*/ 76017 h 127700"/>
              <a:gd name="connsiteX20" fmla="*/ 105341 w 203374"/>
              <a:gd name="connsiteY20" fmla="*/ 83111 h 127700"/>
              <a:gd name="connsiteX21" fmla="*/ 105341 w 203374"/>
              <a:gd name="connsiteY21" fmla="*/ 92570 h 127700"/>
              <a:gd name="connsiteX22" fmla="*/ 112908 w 203374"/>
              <a:gd name="connsiteY22" fmla="*/ 93989 h 127700"/>
              <a:gd name="connsiteX23" fmla="*/ 117638 w 203374"/>
              <a:gd name="connsiteY23" fmla="*/ 119529 h 127700"/>
              <a:gd name="connsiteX24" fmla="*/ 129934 w 203374"/>
              <a:gd name="connsiteY24" fmla="*/ 129462 h 127700"/>
              <a:gd name="connsiteX25" fmla="*/ 137029 w 203374"/>
              <a:gd name="connsiteY25" fmla="*/ 123313 h 127700"/>
              <a:gd name="connsiteX26" fmla="*/ 146961 w 203374"/>
              <a:gd name="connsiteY26" fmla="*/ 120002 h 127700"/>
              <a:gd name="connsiteX27" fmla="*/ 158785 w 203374"/>
              <a:gd name="connsiteY27" fmla="*/ 106286 h 127700"/>
              <a:gd name="connsiteX28" fmla="*/ 176758 w 203374"/>
              <a:gd name="connsiteY28" fmla="*/ 108651 h 127700"/>
              <a:gd name="connsiteX29" fmla="*/ 202298 w 203374"/>
              <a:gd name="connsiteY29" fmla="*/ 108651 h 127700"/>
              <a:gd name="connsiteX30" fmla="*/ 193785 w 203374"/>
              <a:gd name="connsiteY30" fmla="*/ 91151 h 127700"/>
              <a:gd name="connsiteX31" fmla="*/ 190947 w 203374"/>
              <a:gd name="connsiteY31" fmla="*/ 79327 h 127700"/>
              <a:gd name="connsiteX32" fmla="*/ 174393 w 203374"/>
              <a:gd name="connsiteY32" fmla="*/ 72706 h 127700"/>
              <a:gd name="connsiteX33" fmla="*/ 166826 w 203374"/>
              <a:gd name="connsiteY33" fmla="*/ 75544 h 127700"/>
              <a:gd name="connsiteX34" fmla="*/ 152637 w 203374"/>
              <a:gd name="connsiteY34" fmla="*/ 47639 h 127700"/>
              <a:gd name="connsiteX35" fmla="*/ 107705 w 203374"/>
              <a:gd name="connsiteY35" fmla="*/ 51895 h 127700"/>
              <a:gd name="connsiteX36" fmla="*/ 74125 w 203374"/>
              <a:gd name="connsiteY36" fmla="*/ 42436 h 127700"/>
              <a:gd name="connsiteX37" fmla="*/ 48585 w 203374"/>
              <a:gd name="connsiteY37" fmla="*/ 44801 h 127700"/>
              <a:gd name="connsiteX38" fmla="*/ 45747 w 203374"/>
              <a:gd name="connsiteY38" fmla="*/ 27301 h 127700"/>
              <a:gd name="connsiteX39" fmla="*/ 73652 w 203374"/>
              <a:gd name="connsiteY39" fmla="*/ 32504 h 127700"/>
              <a:gd name="connsiteX40" fmla="*/ 80273 w 203374"/>
              <a:gd name="connsiteY40" fmla="*/ 23045 h 12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3374" h="127700">
                <a:moveTo>
                  <a:pt x="80273" y="23045"/>
                </a:moveTo>
                <a:lnTo>
                  <a:pt x="70341" y="23990"/>
                </a:lnTo>
                <a:lnTo>
                  <a:pt x="64192" y="15477"/>
                </a:lnTo>
                <a:lnTo>
                  <a:pt x="65139" y="1761"/>
                </a:lnTo>
                <a:lnTo>
                  <a:pt x="34869" y="8856"/>
                </a:lnTo>
                <a:lnTo>
                  <a:pt x="32504" y="27774"/>
                </a:lnTo>
                <a:lnTo>
                  <a:pt x="25409" y="44328"/>
                </a:lnTo>
                <a:lnTo>
                  <a:pt x="4599" y="42909"/>
                </a:lnTo>
                <a:lnTo>
                  <a:pt x="1761" y="56152"/>
                </a:lnTo>
                <a:lnTo>
                  <a:pt x="21625" y="63719"/>
                </a:lnTo>
                <a:lnTo>
                  <a:pt x="32977" y="85949"/>
                </a:lnTo>
                <a:lnTo>
                  <a:pt x="26829" y="117165"/>
                </a:lnTo>
                <a:lnTo>
                  <a:pt x="35342" y="120948"/>
                </a:lnTo>
                <a:lnTo>
                  <a:pt x="50950" y="111016"/>
                </a:lnTo>
                <a:lnTo>
                  <a:pt x="60882" y="117165"/>
                </a:lnTo>
                <a:lnTo>
                  <a:pt x="65139" y="102976"/>
                </a:lnTo>
                <a:lnTo>
                  <a:pt x="80273" y="103449"/>
                </a:lnTo>
                <a:lnTo>
                  <a:pt x="83111" y="99192"/>
                </a:lnTo>
                <a:lnTo>
                  <a:pt x="82165" y="86895"/>
                </a:lnTo>
                <a:lnTo>
                  <a:pt x="90205" y="76017"/>
                </a:lnTo>
                <a:lnTo>
                  <a:pt x="105341" y="83111"/>
                </a:lnTo>
                <a:lnTo>
                  <a:pt x="105341" y="92570"/>
                </a:lnTo>
                <a:lnTo>
                  <a:pt x="112908" y="93989"/>
                </a:lnTo>
                <a:lnTo>
                  <a:pt x="117638" y="119529"/>
                </a:lnTo>
                <a:lnTo>
                  <a:pt x="129934" y="129462"/>
                </a:lnTo>
                <a:lnTo>
                  <a:pt x="137029" y="123313"/>
                </a:lnTo>
                <a:lnTo>
                  <a:pt x="146961" y="120002"/>
                </a:lnTo>
                <a:lnTo>
                  <a:pt x="158785" y="106286"/>
                </a:lnTo>
                <a:lnTo>
                  <a:pt x="176758" y="108651"/>
                </a:lnTo>
                <a:lnTo>
                  <a:pt x="202298" y="108651"/>
                </a:lnTo>
                <a:lnTo>
                  <a:pt x="193785" y="91151"/>
                </a:lnTo>
                <a:lnTo>
                  <a:pt x="190947" y="79327"/>
                </a:lnTo>
                <a:lnTo>
                  <a:pt x="174393" y="72706"/>
                </a:lnTo>
                <a:lnTo>
                  <a:pt x="166826" y="75544"/>
                </a:lnTo>
                <a:lnTo>
                  <a:pt x="152637" y="47639"/>
                </a:lnTo>
                <a:lnTo>
                  <a:pt x="107705" y="51895"/>
                </a:lnTo>
                <a:lnTo>
                  <a:pt x="74125" y="42436"/>
                </a:lnTo>
                <a:lnTo>
                  <a:pt x="48585" y="44801"/>
                </a:lnTo>
                <a:lnTo>
                  <a:pt x="45747" y="27301"/>
                </a:lnTo>
                <a:lnTo>
                  <a:pt x="73652" y="32504"/>
                </a:lnTo>
                <a:lnTo>
                  <a:pt x="80273" y="230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D9F4BCF3-9311-479F-8F08-5B1EFB8D4C23}"/>
              </a:ext>
            </a:extLst>
          </p:cNvPr>
          <p:cNvSpPr/>
          <p:nvPr/>
        </p:nvSpPr>
        <p:spPr>
          <a:xfrm>
            <a:off x="5810432" y="1461942"/>
            <a:ext cx="858980" cy="434241"/>
          </a:xfrm>
          <a:custGeom>
            <a:avLst/>
            <a:gdLst>
              <a:gd name="connsiteX0" fmla="*/ 377768 w 378371"/>
              <a:gd name="connsiteY0" fmla="*/ 163042 h 227022"/>
              <a:gd name="connsiteX1" fmla="*/ 373985 w 378371"/>
              <a:gd name="connsiteY1" fmla="*/ 144124 h 227022"/>
              <a:gd name="connsiteX2" fmla="*/ 337566 w 378371"/>
              <a:gd name="connsiteY2" fmla="*/ 131353 h 227022"/>
              <a:gd name="connsiteX3" fmla="*/ 308242 w 378371"/>
              <a:gd name="connsiteY3" fmla="*/ 116219 h 227022"/>
              <a:gd name="connsiteX4" fmla="*/ 288378 w 378371"/>
              <a:gd name="connsiteY4" fmla="*/ 102030 h 227022"/>
              <a:gd name="connsiteX5" fmla="*/ 255270 w 378371"/>
              <a:gd name="connsiteY5" fmla="*/ 81219 h 227022"/>
              <a:gd name="connsiteX6" fmla="*/ 234933 w 378371"/>
              <a:gd name="connsiteY6" fmla="*/ 50949 h 227022"/>
              <a:gd name="connsiteX7" fmla="*/ 225474 w 378371"/>
              <a:gd name="connsiteY7" fmla="*/ 45274 h 227022"/>
              <a:gd name="connsiteX8" fmla="*/ 199461 w 378371"/>
              <a:gd name="connsiteY8" fmla="*/ 46693 h 227022"/>
              <a:gd name="connsiteX9" fmla="*/ 188582 w 378371"/>
              <a:gd name="connsiteY9" fmla="*/ 40544 h 227022"/>
              <a:gd name="connsiteX10" fmla="*/ 179596 w 378371"/>
              <a:gd name="connsiteY10" fmla="*/ 17369 h 227022"/>
              <a:gd name="connsiteX11" fmla="*/ 142705 w 378371"/>
              <a:gd name="connsiteY11" fmla="*/ 1761 h 227022"/>
              <a:gd name="connsiteX12" fmla="*/ 127097 w 378371"/>
              <a:gd name="connsiteY12" fmla="*/ 18788 h 227022"/>
              <a:gd name="connsiteX13" fmla="*/ 109125 w 378371"/>
              <a:gd name="connsiteY13" fmla="*/ 29193 h 227022"/>
              <a:gd name="connsiteX14" fmla="*/ 116692 w 378371"/>
              <a:gd name="connsiteY14" fmla="*/ 43855 h 227022"/>
              <a:gd name="connsiteX15" fmla="*/ 89260 w 378371"/>
              <a:gd name="connsiteY15" fmla="*/ 44328 h 227022"/>
              <a:gd name="connsiteX16" fmla="*/ 77436 w 378371"/>
              <a:gd name="connsiteY16" fmla="*/ 45747 h 227022"/>
              <a:gd name="connsiteX17" fmla="*/ 54260 w 378371"/>
              <a:gd name="connsiteY17" fmla="*/ 22572 h 227022"/>
              <a:gd name="connsiteX18" fmla="*/ 36288 w 378371"/>
              <a:gd name="connsiteY18" fmla="*/ 14531 h 227022"/>
              <a:gd name="connsiteX19" fmla="*/ 10275 w 378371"/>
              <a:gd name="connsiteY19" fmla="*/ 20680 h 227022"/>
              <a:gd name="connsiteX20" fmla="*/ 1761 w 378371"/>
              <a:gd name="connsiteY20" fmla="*/ 30139 h 227022"/>
              <a:gd name="connsiteX21" fmla="*/ 13585 w 378371"/>
              <a:gd name="connsiteY21" fmla="*/ 49058 h 227022"/>
              <a:gd name="connsiteX22" fmla="*/ 11220 w 378371"/>
              <a:gd name="connsiteY22" fmla="*/ 27774 h 227022"/>
              <a:gd name="connsiteX23" fmla="*/ 28721 w 378371"/>
              <a:gd name="connsiteY23" fmla="*/ 20207 h 227022"/>
              <a:gd name="connsiteX24" fmla="*/ 40071 w 378371"/>
              <a:gd name="connsiteY24" fmla="*/ 37234 h 227022"/>
              <a:gd name="connsiteX25" fmla="*/ 61828 w 378371"/>
              <a:gd name="connsiteY25" fmla="*/ 54733 h 227022"/>
              <a:gd name="connsiteX26" fmla="*/ 42909 w 378371"/>
              <a:gd name="connsiteY26" fmla="*/ 64192 h 227022"/>
              <a:gd name="connsiteX27" fmla="*/ 17842 w 378371"/>
              <a:gd name="connsiteY27" fmla="*/ 57098 h 227022"/>
              <a:gd name="connsiteX28" fmla="*/ 18315 w 378371"/>
              <a:gd name="connsiteY28" fmla="*/ 81692 h 227022"/>
              <a:gd name="connsiteX29" fmla="*/ 34869 w 378371"/>
              <a:gd name="connsiteY29" fmla="*/ 83584 h 227022"/>
              <a:gd name="connsiteX30" fmla="*/ 32977 w 378371"/>
              <a:gd name="connsiteY30" fmla="*/ 104394 h 227022"/>
              <a:gd name="connsiteX31" fmla="*/ 54260 w 378371"/>
              <a:gd name="connsiteY31" fmla="*/ 114327 h 227022"/>
              <a:gd name="connsiteX32" fmla="*/ 57571 w 378371"/>
              <a:gd name="connsiteY32" fmla="*/ 146488 h 227022"/>
              <a:gd name="connsiteX33" fmla="*/ 66084 w 378371"/>
              <a:gd name="connsiteY33" fmla="*/ 167772 h 227022"/>
              <a:gd name="connsiteX34" fmla="*/ 86895 w 378371"/>
              <a:gd name="connsiteY34" fmla="*/ 162096 h 227022"/>
              <a:gd name="connsiteX35" fmla="*/ 101084 w 378371"/>
              <a:gd name="connsiteY35" fmla="*/ 144596 h 227022"/>
              <a:gd name="connsiteX36" fmla="*/ 117638 w 378371"/>
              <a:gd name="connsiteY36" fmla="*/ 145542 h 227022"/>
              <a:gd name="connsiteX37" fmla="*/ 127570 w 378371"/>
              <a:gd name="connsiteY37" fmla="*/ 139867 h 227022"/>
              <a:gd name="connsiteX38" fmla="*/ 145543 w 378371"/>
              <a:gd name="connsiteY38" fmla="*/ 142705 h 227022"/>
              <a:gd name="connsiteX39" fmla="*/ 176285 w 378371"/>
              <a:gd name="connsiteY39" fmla="*/ 158312 h 227022"/>
              <a:gd name="connsiteX40" fmla="*/ 196623 w 378371"/>
              <a:gd name="connsiteY40" fmla="*/ 161623 h 227022"/>
              <a:gd name="connsiteX41" fmla="*/ 231149 w 378371"/>
              <a:gd name="connsiteY41" fmla="*/ 188582 h 227022"/>
              <a:gd name="connsiteX42" fmla="*/ 249595 w 378371"/>
              <a:gd name="connsiteY42" fmla="*/ 189528 h 227022"/>
              <a:gd name="connsiteX43" fmla="*/ 257162 w 378371"/>
              <a:gd name="connsiteY43" fmla="*/ 215541 h 227022"/>
              <a:gd name="connsiteX44" fmla="*/ 285067 w 378371"/>
              <a:gd name="connsiteY44" fmla="*/ 226892 h 227022"/>
              <a:gd name="connsiteX45" fmla="*/ 303513 w 378371"/>
              <a:gd name="connsiteY45" fmla="*/ 223109 h 227022"/>
              <a:gd name="connsiteX46" fmla="*/ 305405 w 378371"/>
              <a:gd name="connsiteY46" fmla="*/ 208920 h 227022"/>
              <a:gd name="connsiteX47" fmla="*/ 324323 w 378371"/>
              <a:gd name="connsiteY47" fmla="*/ 204663 h 227022"/>
              <a:gd name="connsiteX48" fmla="*/ 336148 w 378371"/>
              <a:gd name="connsiteY48" fmla="*/ 195204 h 227022"/>
              <a:gd name="connsiteX49" fmla="*/ 335674 w 378371"/>
              <a:gd name="connsiteY49" fmla="*/ 170609 h 227022"/>
              <a:gd name="connsiteX50" fmla="*/ 355066 w 378371"/>
              <a:gd name="connsiteY50" fmla="*/ 164934 h 227022"/>
              <a:gd name="connsiteX51" fmla="*/ 356485 w 378371"/>
              <a:gd name="connsiteY51" fmla="*/ 154056 h 227022"/>
              <a:gd name="connsiteX52" fmla="*/ 370201 w 378371"/>
              <a:gd name="connsiteY52" fmla="*/ 162096 h 227022"/>
              <a:gd name="connsiteX53" fmla="*/ 377768 w 378371"/>
              <a:gd name="connsiteY53" fmla="*/ 163042 h 22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78371" h="227022">
                <a:moveTo>
                  <a:pt x="377768" y="163042"/>
                </a:moveTo>
                <a:lnTo>
                  <a:pt x="373985" y="144124"/>
                </a:lnTo>
                <a:lnTo>
                  <a:pt x="337566" y="131353"/>
                </a:lnTo>
                <a:lnTo>
                  <a:pt x="308242" y="116219"/>
                </a:lnTo>
                <a:lnTo>
                  <a:pt x="288378" y="102030"/>
                </a:lnTo>
                <a:lnTo>
                  <a:pt x="255270" y="81219"/>
                </a:lnTo>
                <a:lnTo>
                  <a:pt x="234933" y="50949"/>
                </a:lnTo>
                <a:lnTo>
                  <a:pt x="225474" y="45274"/>
                </a:lnTo>
                <a:lnTo>
                  <a:pt x="199461" y="46693"/>
                </a:lnTo>
                <a:lnTo>
                  <a:pt x="188582" y="40544"/>
                </a:lnTo>
                <a:lnTo>
                  <a:pt x="179596" y="17369"/>
                </a:lnTo>
                <a:lnTo>
                  <a:pt x="142705" y="1761"/>
                </a:lnTo>
                <a:lnTo>
                  <a:pt x="127097" y="18788"/>
                </a:lnTo>
                <a:lnTo>
                  <a:pt x="109125" y="29193"/>
                </a:lnTo>
                <a:lnTo>
                  <a:pt x="116692" y="43855"/>
                </a:lnTo>
                <a:lnTo>
                  <a:pt x="89260" y="44328"/>
                </a:lnTo>
                <a:lnTo>
                  <a:pt x="77436" y="45747"/>
                </a:lnTo>
                <a:lnTo>
                  <a:pt x="54260" y="22572"/>
                </a:lnTo>
                <a:lnTo>
                  <a:pt x="36288" y="14531"/>
                </a:lnTo>
                <a:lnTo>
                  <a:pt x="10275" y="20680"/>
                </a:lnTo>
                <a:lnTo>
                  <a:pt x="1761" y="30139"/>
                </a:lnTo>
                <a:lnTo>
                  <a:pt x="13585" y="49058"/>
                </a:lnTo>
                <a:lnTo>
                  <a:pt x="11220" y="27774"/>
                </a:lnTo>
                <a:lnTo>
                  <a:pt x="28721" y="20207"/>
                </a:lnTo>
                <a:lnTo>
                  <a:pt x="40071" y="37234"/>
                </a:lnTo>
                <a:lnTo>
                  <a:pt x="61828" y="54733"/>
                </a:lnTo>
                <a:lnTo>
                  <a:pt x="42909" y="64192"/>
                </a:lnTo>
                <a:lnTo>
                  <a:pt x="17842" y="57098"/>
                </a:lnTo>
                <a:lnTo>
                  <a:pt x="18315" y="81692"/>
                </a:lnTo>
                <a:lnTo>
                  <a:pt x="34869" y="83584"/>
                </a:lnTo>
                <a:lnTo>
                  <a:pt x="32977" y="104394"/>
                </a:lnTo>
                <a:lnTo>
                  <a:pt x="54260" y="114327"/>
                </a:lnTo>
                <a:lnTo>
                  <a:pt x="57571" y="146488"/>
                </a:lnTo>
                <a:lnTo>
                  <a:pt x="66084" y="167772"/>
                </a:lnTo>
                <a:lnTo>
                  <a:pt x="86895" y="162096"/>
                </a:lnTo>
                <a:lnTo>
                  <a:pt x="101084" y="144596"/>
                </a:lnTo>
                <a:lnTo>
                  <a:pt x="117638" y="145542"/>
                </a:lnTo>
                <a:lnTo>
                  <a:pt x="127570" y="139867"/>
                </a:lnTo>
                <a:lnTo>
                  <a:pt x="145543" y="142705"/>
                </a:lnTo>
                <a:lnTo>
                  <a:pt x="176285" y="158312"/>
                </a:lnTo>
                <a:lnTo>
                  <a:pt x="196623" y="161623"/>
                </a:lnTo>
                <a:lnTo>
                  <a:pt x="231149" y="188582"/>
                </a:lnTo>
                <a:lnTo>
                  <a:pt x="249595" y="189528"/>
                </a:lnTo>
                <a:lnTo>
                  <a:pt x="257162" y="215541"/>
                </a:lnTo>
                <a:lnTo>
                  <a:pt x="285067" y="226892"/>
                </a:lnTo>
                <a:lnTo>
                  <a:pt x="303513" y="223109"/>
                </a:lnTo>
                <a:lnTo>
                  <a:pt x="305405" y="208920"/>
                </a:lnTo>
                <a:lnTo>
                  <a:pt x="324323" y="204663"/>
                </a:lnTo>
                <a:lnTo>
                  <a:pt x="336148" y="195204"/>
                </a:lnTo>
                <a:lnTo>
                  <a:pt x="335674" y="170609"/>
                </a:lnTo>
                <a:lnTo>
                  <a:pt x="355066" y="164934"/>
                </a:lnTo>
                <a:lnTo>
                  <a:pt x="356485" y="154056"/>
                </a:lnTo>
                <a:lnTo>
                  <a:pt x="370201" y="162096"/>
                </a:lnTo>
                <a:lnTo>
                  <a:pt x="377768" y="1630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0EC95F4E-30A2-47CE-B610-65E4602ECE88}"/>
              </a:ext>
            </a:extLst>
          </p:cNvPr>
          <p:cNvSpPr/>
          <p:nvPr/>
        </p:nvSpPr>
        <p:spPr>
          <a:xfrm>
            <a:off x="3347308" y="1771340"/>
            <a:ext cx="236218" cy="407101"/>
          </a:xfrm>
          <a:custGeom>
            <a:avLst/>
            <a:gdLst>
              <a:gd name="connsiteX0" fmla="*/ 102503 w 104052"/>
              <a:gd name="connsiteY0" fmla="*/ 129935 h 212834"/>
              <a:gd name="connsiteX1" fmla="*/ 93043 w 104052"/>
              <a:gd name="connsiteY1" fmla="*/ 125205 h 212834"/>
              <a:gd name="connsiteX2" fmla="*/ 85949 w 104052"/>
              <a:gd name="connsiteY2" fmla="*/ 111016 h 212834"/>
              <a:gd name="connsiteX3" fmla="*/ 72706 w 104052"/>
              <a:gd name="connsiteY3" fmla="*/ 110543 h 212834"/>
              <a:gd name="connsiteX4" fmla="*/ 67503 w 104052"/>
              <a:gd name="connsiteY4" fmla="*/ 93989 h 212834"/>
              <a:gd name="connsiteX5" fmla="*/ 83584 w 104052"/>
              <a:gd name="connsiteY5" fmla="*/ 78855 h 212834"/>
              <a:gd name="connsiteX6" fmla="*/ 85949 w 104052"/>
              <a:gd name="connsiteY6" fmla="*/ 52368 h 212834"/>
              <a:gd name="connsiteX7" fmla="*/ 76962 w 104052"/>
              <a:gd name="connsiteY7" fmla="*/ 44801 h 212834"/>
              <a:gd name="connsiteX8" fmla="*/ 76490 w 104052"/>
              <a:gd name="connsiteY8" fmla="*/ 30612 h 212834"/>
              <a:gd name="connsiteX9" fmla="*/ 88314 w 104052"/>
              <a:gd name="connsiteY9" fmla="*/ 15477 h 212834"/>
              <a:gd name="connsiteX10" fmla="*/ 86422 w 104052"/>
              <a:gd name="connsiteY10" fmla="*/ 9329 h 212834"/>
              <a:gd name="connsiteX11" fmla="*/ 65611 w 104052"/>
              <a:gd name="connsiteY11" fmla="*/ 20680 h 212834"/>
              <a:gd name="connsiteX12" fmla="*/ 66085 w 104052"/>
              <a:gd name="connsiteY12" fmla="*/ 5072 h 212834"/>
              <a:gd name="connsiteX13" fmla="*/ 48585 w 104052"/>
              <a:gd name="connsiteY13" fmla="*/ 1761 h 212834"/>
              <a:gd name="connsiteX14" fmla="*/ 22099 w 104052"/>
              <a:gd name="connsiteY14" fmla="*/ 14058 h 212834"/>
              <a:gd name="connsiteX15" fmla="*/ 17369 w 104052"/>
              <a:gd name="connsiteY15" fmla="*/ 29666 h 212834"/>
              <a:gd name="connsiteX16" fmla="*/ 22099 w 104052"/>
              <a:gd name="connsiteY16" fmla="*/ 58990 h 212834"/>
              <a:gd name="connsiteX17" fmla="*/ 16896 w 104052"/>
              <a:gd name="connsiteY17" fmla="*/ 84057 h 212834"/>
              <a:gd name="connsiteX18" fmla="*/ 1761 w 104052"/>
              <a:gd name="connsiteY18" fmla="*/ 101084 h 212834"/>
              <a:gd name="connsiteX19" fmla="*/ 4599 w 104052"/>
              <a:gd name="connsiteY19" fmla="*/ 123786 h 212834"/>
              <a:gd name="connsiteX20" fmla="*/ 25882 w 104052"/>
              <a:gd name="connsiteY20" fmla="*/ 141759 h 212834"/>
              <a:gd name="connsiteX21" fmla="*/ 25882 w 104052"/>
              <a:gd name="connsiteY21" fmla="*/ 148853 h 212834"/>
              <a:gd name="connsiteX22" fmla="*/ 41963 w 104052"/>
              <a:gd name="connsiteY22" fmla="*/ 161150 h 212834"/>
              <a:gd name="connsiteX23" fmla="*/ 54260 w 104052"/>
              <a:gd name="connsiteY23" fmla="*/ 214595 h 212834"/>
              <a:gd name="connsiteX24" fmla="*/ 66557 w 104052"/>
              <a:gd name="connsiteY24" fmla="*/ 207974 h 212834"/>
              <a:gd name="connsiteX25" fmla="*/ 68449 w 104052"/>
              <a:gd name="connsiteY25" fmla="*/ 195204 h 212834"/>
              <a:gd name="connsiteX26" fmla="*/ 65138 w 104052"/>
              <a:gd name="connsiteY26" fmla="*/ 182907 h 212834"/>
              <a:gd name="connsiteX27" fmla="*/ 82638 w 104052"/>
              <a:gd name="connsiteY27" fmla="*/ 171083 h 212834"/>
              <a:gd name="connsiteX28" fmla="*/ 89733 w 104052"/>
              <a:gd name="connsiteY28" fmla="*/ 161623 h 212834"/>
              <a:gd name="connsiteX29" fmla="*/ 102030 w 104052"/>
              <a:gd name="connsiteY29" fmla="*/ 153110 h 212834"/>
              <a:gd name="connsiteX30" fmla="*/ 102503 w 104052"/>
              <a:gd name="connsiteY30" fmla="*/ 129935 h 21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4052" h="212834">
                <a:moveTo>
                  <a:pt x="102503" y="129935"/>
                </a:moveTo>
                <a:lnTo>
                  <a:pt x="93043" y="125205"/>
                </a:lnTo>
                <a:lnTo>
                  <a:pt x="85949" y="111016"/>
                </a:lnTo>
                <a:lnTo>
                  <a:pt x="72706" y="110543"/>
                </a:lnTo>
                <a:lnTo>
                  <a:pt x="67503" y="93989"/>
                </a:lnTo>
                <a:lnTo>
                  <a:pt x="83584" y="78855"/>
                </a:lnTo>
                <a:lnTo>
                  <a:pt x="85949" y="52368"/>
                </a:lnTo>
                <a:lnTo>
                  <a:pt x="76962" y="44801"/>
                </a:lnTo>
                <a:lnTo>
                  <a:pt x="76490" y="30612"/>
                </a:lnTo>
                <a:lnTo>
                  <a:pt x="88314" y="15477"/>
                </a:lnTo>
                <a:lnTo>
                  <a:pt x="86422" y="9329"/>
                </a:lnTo>
                <a:lnTo>
                  <a:pt x="65611" y="20680"/>
                </a:lnTo>
                <a:lnTo>
                  <a:pt x="66085" y="5072"/>
                </a:lnTo>
                <a:lnTo>
                  <a:pt x="48585" y="1761"/>
                </a:lnTo>
                <a:lnTo>
                  <a:pt x="22099" y="14058"/>
                </a:lnTo>
                <a:lnTo>
                  <a:pt x="17369" y="29666"/>
                </a:lnTo>
                <a:lnTo>
                  <a:pt x="22099" y="58990"/>
                </a:lnTo>
                <a:lnTo>
                  <a:pt x="16896" y="84057"/>
                </a:lnTo>
                <a:lnTo>
                  <a:pt x="1761" y="101084"/>
                </a:lnTo>
                <a:lnTo>
                  <a:pt x="4599" y="123786"/>
                </a:lnTo>
                <a:lnTo>
                  <a:pt x="25882" y="141759"/>
                </a:lnTo>
                <a:lnTo>
                  <a:pt x="25882" y="148853"/>
                </a:lnTo>
                <a:lnTo>
                  <a:pt x="41963" y="161150"/>
                </a:lnTo>
                <a:lnTo>
                  <a:pt x="54260" y="214595"/>
                </a:lnTo>
                <a:lnTo>
                  <a:pt x="66557" y="207974"/>
                </a:lnTo>
                <a:lnTo>
                  <a:pt x="68449" y="195204"/>
                </a:lnTo>
                <a:lnTo>
                  <a:pt x="65138" y="182907"/>
                </a:lnTo>
                <a:lnTo>
                  <a:pt x="82638" y="171083"/>
                </a:lnTo>
                <a:lnTo>
                  <a:pt x="89733" y="161623"/>
                </a:lnTo>
                <a:lnTo>
                  <a:pt x="102030" y="153110"/>
                </a:lnTo>
                <a:lnTo>
                  <a:pt x="102503" y="12993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88FFFCCF-E37A-45C9-B95A-9081AFD41612}"/>
              </a:ext>
            </a:extLst>
          </p:cNvPr>
          <p:cNvSpPr/>
          <p:nvPr/>
        </p:nvSpPr>
        <p:spPr>
          <a:xfrm>
            <a:off x="4356609" y="1496321"/>
            <a:ext cx="1084461" cy="370914"/>
          </a:xfrm>
          <a:custGeom>
            <a:avLst/>
            <a:gdLst>
              <a:gd name="connsiteX0" fmla="*/ 266149 w 477694"/>
              <a:gd name="connsiteY0" fmla="*/ 25409 h 193915"/>
              <a:gd name="connsiteX1" fmla="*/ 220271 w 477694"/>
              <a:gd name="connsiteY1" fmla="*/ 4599 h 193915"/>
              <a:gd name="connsiteX2" fmla="*/ 180069 w 477694"/>
              <a:gd name="connsiteY2" fmla="*/ 5545 h 193915"/>
              <a:gd name="connsiteX3" fmla="*/ 153110 w 477694"/>
              <a:gd name="connsiteY3" fmla="*/ 13585 h 193915"/>
              <a:gd name="connsiteX4" fmla="*/ 126624 w 477694"/>
              <a:gd name="connsiteY4" fmla="*/ 32504 h 193915"/>
              <a:gd name="connsiteX5" fmla="*/ 79800 w 477694"/>
              <a:gd name="connsiteY5" fmla="*/ 28720 h 193915"/>
              <a:gd name="connsiteX6" fmla="*/ 72233 w 477694"/>
              <a:gd name="connsiteY6" fmla="*/ 51422 h 193915"/>
              <a:gd name="connsiteX7" fmla="*/ 34869 w 477694"/>
              <a:gd name="connsiteY7" fmla="*/ 52368 h 193915"/>
              <a:gd name="connsiteX8" fmla="*/ 10748 w 477694"/>
              <a:gd name="connsiteY8" fmla="*/ 81219 h 193915"/>
              <a:gd name="connsiteX9" fmla="*/ 27774 w 477694"/>
              <a:gd name="connsiteY9" fmla="*/ 95408 h 193915"/>
              <a:gd name="connsiteX10" fmla="*/ 18315 w 477694"/>
              <a:gd name="connsiteY10" fmla="*/ 119056 h 193915"/>
              <a:gd name="connsiteX11" fmla="*/ 38180 w 477694"/>
              <a:gd name="connsiteY11" fmla="*/ 136083 h 193915"/>
              <a:gd name="connsiteX12" fmla="*/ 55679 w 477694"/>
              <a:gd name="connsiteY12" fmla="*/ 166353 h 193915"/>
              <a:gd name="connsiteX13" fmla="*/ 83111 w 477694"/>
              <a:gd name="connsiteY13" fmla="*/ 165880 h 193915"/>
              <a:gd name="connsiteX14" fmla="*/ 108652 w 477694"/>
              <a:gd name="connsiteY14" fmla="*/ 182434 h 193915"/>
              <a:gd name="connsiteX15" fmla="*/ 125678 w 477694"/>
              <a:gd name="connsiteY15" fmla="*/ 178650 h 193915"/>
              <a:gd name="connsiteX16" fmla="*/ 129935 w 477694"/>
              <a:gd name="connsiteY16" fmla="*/ 165880 h 193915"/>
              <a:gd name="connsiteX17" fmla="*/ 156894 w 477694"/>
              <a:gd name="connsiteY17" fmla="*/ 166826 h 193915"/>
              <a:gd name="connsiteX18" fmla="*/ 178650 w 477694"/>
              <a:gd name="connsiteY18" fmla="*/ 183380 h 193915"/>
              <a:gd name="connsiteX19" fmla="*/ 216487 w 477694"/>
              <a:gd name="connsiteY19" fmla="*/ 180069 h 193915"/>
              <a:gd name="connsiteX20" fmla="*/ 231149 w 477694"/>
              <a:gd name="connsiteY20" fmla="*/ 162569 h 193915"/>
              <a:gd name="connsiteX21" fmla="*/ 252906 w 477694"/>
              <a:gd name="connsiteY21" fmla="*/ 169664 h 193915"/>
              <a:gd name="connsiteX22" fmla="*/ 268040 w 477694"/>
              <a:gd name="connsiteY22" fmla="*/ 166826 h 193915"/>
              <a:gd name="connsiteX23" fmla="*/ 260000 w 477694"/>
              <a:gd name="connsiteY23" fmla="*/ 178177 h 193915"/>
              <a:gd name="connsiteX24" fmla="*/ 270878 w 477694"/>
              <a:gd name="connsiteY24" fmla="*/ 192366 h 193915"/>
              <a:gd name="connsiteX25" fmla="*/ 276554 w 477694"/>
              <a:gd name="connsiteY25" fmla="*/ 185744 h 193915"/>
              <a:gd name="connsiteX26" fmla="*/ 282229 w 477694"/>
              <a:gd name="connsiteY26" fmla="*/ 178650 h 193915"/>
              <a:gd name="connsiteX27" fmla="*/ 281757 w 477694"/>
              <a:gd name="connsiteY27" fmla="*/ 161623 h 193915"/>
              <a:gd name="connsiteX28" fmla="*/ 290743 w 477694"/>
              <a:gd name="connsiteY28" fmla="*/ 167772 h 193915"/>
              <a:gd name="connsiteX29" fmla="*/ 316756 w 477694"/>
              <a:gd name="connsiteY29" fmla="*/ 159258 h 193915"/>
              <a:gd name="connsiteX30" fmla="*/ 330945 w 477694"/>
              <a:gd name="connsiteY30" fmla="*/ 164934 h 193915"/>
              <a:gd name="connsiteX31" fmla="*/ 351282 w 477694"/>
              <a:gd name="connsiteY31" fmla="*/ 164934 h 193915"/>
              <a:gd name="connsiteX32" fmla="*/ 378241 w 477694"/>
              <a:gd name="connsiteY32" fmla="*/ 153110 h 193915"/>
              <a:gd name="connsiteX33" fmla="*/ 391484 w 477694"/>
              <a:gd name="connsiteY33" fmla="*/ 154056 h 193915"/>
              <a:gd name="connsiteX34" fmla="*/ 419389 w 477694"/>
              <a:gd name="connsiteY34" fmla="*/ 148853 h 193915"/>
              <a:gd name="connsiteX35" fmla="*/ 429321 w 477694"/>
              <a:gd name="connsiteY35" fmla="*/ 144124 h 193915"/>
              <a:gd name="connsiteX36" fmla="*/ 458645 w 477694"/>
              <a:gd name="connsiteY36" fmla="*/ 148380 h 193915"/>
              <a:gd name="connsiteX37" fmla="*/ 468578 w 477694"/>
              <a:gd name="connsiteY37" fmla="*/ 155948 h 193915"/>
              <a:gd name="connsiteX38" fmla="*/ 479455 w 477694"/>
              <a:gd name="connsiteY38" fmla="*/ 150745 h 193915"/>
              <a:gd name="connsiteX39" fmla="*/ 479455 w 477694"/>
              <a:gd name="connsiteY39" fmla="*/ 150745 h 193915"/>
              <a:gd name="connsiteX40" fmla="*/ 461956 w 477694"/>
              <a:gd name="connsiteY40" fmla="*/ 126151 h 193915"/>
              <a:gd name="connsiteX41" fmla="*/ 465266 w 477694"/>
              <a:gd name="connsiteY41" fmla="*/ 116692 h 193915"/>
              <a:gd name="connsiteX42" fmla="*/ 451551 w 477694"/>
              <a:gd name="connsiteY42" fmla="*/ 82165 h 193915"/>
              <a:gd name="connsiteX43" fmla="*/ 467158 w 477694"/>
              <a:gd name="connsiteY43" fmla="*/ 73652 h 193915"/>
              <a:gd name="connsiteX44" fmla="*/ 455807 w 477694"/>
              <a:gd name="connsiteY44" fmla="*/ 64666 h 193915"/>
              <a:gd name="connsiteX45" fmla="*/ 435943 w 477694"/>
              <a:gd name="connsiteY45" fmla="*/ 57571 h 193915"/>
              <a:gd name="connsiteX46" fmla="*/ 435943 w 477694"/>
              <a:gd name="connsiteY46" fmla="*/ 42909 h 193915"/>
              <a:gd name="connsiteX47" fmla="*/ 429794 w 477694"/>
              <a:gd name="connsiteY47" fmla="*/ 32504 h 193915"/>
              <a:gd name="connsiteX48" fmla="*/ 403308 w 477694"/>
              <a:gd name="connsiteY48" fmla="*/ 18315 h 193915"/>
              <a:gd name="connsiteX49" fmla="*/ 377768 w 477694"/>
              <a:gd name="connsiteY49" fmla="*/ 19734 h 193915"/>
              <a:gd name="connsiteX50" fmla="*/ 351755 w 477694"/>
              <a:gd name="connsiteY50" fmla="*/ 34869 h 193915"/>
              <a:gd name="connsiteX51" fmla="*/ 330472 w 477694"/>
              <a:gd name="connsiteY51" fmla="*/ 32031 h 193915"/>
              <a:gd name="connsiteX52" fmla="*/ 303040 w 477694"/>
              <a:gd name="connsiteY52" fmla="*/ 36761 h 193915"/>
              <a:gd name="connsiteX53" fmla="*/ 266149 w 477694"/>
              <a:gd name="connsiteY53" fmla="*/ 25409 h 193915"/>
              <a:gd name="connsiteX54" fmla="*/ 31558 w 477694"/>
              <a:gd name="connsiteY54" fmla="*/ 44328 h 193915"/>
              <a:gd name="connsiteX55" fmla="*/ 41017 w 477694"/>
              <a:gd name="connsiteY55" fmla="*/ 35342 h 193915"/>
              <a:gd name="connsiteX56" fmla="*/ 69868 w 477694"/>
              <a:gd name="connsiteY56" fmla="*/ 33450 h 193915"/>
              <a:gd name="connsiteX57" fmla="*/ 73179 w 477694"/>
              <a:gd name="connsiteY57" fmla="*/ 26355 h 193915"/>
              <a:gd name="connsiteX58" fmla="*/ 50950 w 477694"/>
              <a:gd name="connsiteY58" fmla="*/ 16896 h 193915"/>
              <a:gd name="connsiteX59" fmla="*/ 46693 w 477694"/>
              <a:gd name="connsiteY59" fmla="*/ 5545 h 193915"/>
              <a:gd name="connsiteX60" fmla="*/ 25409 w 477694"/>
              <a:gd name="connsiteY60" fmla="*/ 1761 h 193915"/>
              <a:gd name="connsiteX61" fmla="*/ 1761 w 477694"/>
              <a:gd name="connsiteY61" fmla="*/ 11220 h 193915"/>
              <a:gd name="connsiteX62" fmla="*/ 14532 w 477694"/>
              <a:gd name="connsiteY62" fmla="*/ 18788 h 193915"/>
              <a:gd name="connsiteX63" fmla="*/ 8856 w 477694"/>
              <a:gd name="connsiteY63" fmla="*/ 37234 h 193915"/>
              <a:gd name="connsiteX64" fmla="*/ 3653 w 477694"/>
              <a:gd name="connsiteY64" fmla="*/ 40544 h 193915"/>
              <a:gd name="connsiteX65" fmla="*/ 4126 w 477694"/>
              <a:gd name="connsiteY65" fmla="*/ 46693 h 193915"/>
              <a:gd name="connsiteX66" fmla="*/ 13112 w 477694"/>
              <a:gd name="connsiteY66" fmla="*/ 60409 h 193915"/>
              <a:gd name="connsiteX67" fmla="*/ 31558 w 477694"/>
              <a:gd name="connsiteY67" fmla="*/ 44328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77694" h="193915">
                <a:moveTo>
                  <a:pt x="266149" y="25409"/>
                </a:moveTo>
                <a:lnTo>
                  <a:pt x="220271" y="4599"/>
                </a:lnTo>
                <a:lnTo>
                  <a:pt x="180069" y="5545"/>
                </a:lnTo>
                <a:lnTo>
                  <a:pt x="153110" y="13585"/>
                </a:lnTo>
                <a:lnTo>
                  <a:pt x="126624" y="32504"/>
                </a:lnTo>
                <a:lnTo>
                  <a:pt x="79800" y="28720"/>
                </a:lnTo>
                <a:lnTo>
                  <a:pt x="72233" y="51422"/>
                </a:lnTo>
                <a:lnTo>
                  <a:pt x="34869" y="52368"/>
                </a:lnTo>
                <a:lnTo>
                  <a:pt x="10748" y="81219"/>
                </a:lnTo>
                <a:lnTo>
                  <a:pt x="27774" y="95408"/>
                </a:lnTo>
                <a:lnTo>
                  <a:pt x="18315" y="119056"/>
                </a:lnTo>
                <a:lnTo>
                  <a:pt x="38180" y="136083"/>
                </a:lnTo>
                <a:lnTo>
                  <a:pt x="55679" y="166353"/>
                </a:lnTo>
                <a:lnTo>
                  <a:pt x="83111" y="165880"/>
                </a:lnTo>
                <a:lnTo>
                  <a:pt x="108652" y="182434"/>
                </a:lnTo>
                <a:lnTo>
                  <a:pt x="125678" y="178650"/>
                </a:lnTo>
                <a:lnTo>
                  <a:pt x="129935" y="165880"/>
                </a:lnTo>
                <a:lnTo>
                  <a:pt x="156894" y="166826"/>
                </a:lnTo>
                <a:lnTo>
                  <a:pt x="178650" y="183380"/>
                </a:lnTo>
                <a:lnTo>
                  <a:pt x="216487" y="180069"/>
                </a:lnTo>
                <a:lnTo>
                  <a:pt x="231149" y="162569"/>
                </a:lnTo>
                <a:lnTo>
                  <a:pt x="252906" y="169664"/>
                </a:lnTo>
                <a:lnTo>
                  <a:pt x="268040" y="166826"/>
                </a:lnTo>
                <a:lnTo>
                  <a:pt x="260000" y="178177"/>
                </a:lnTo>
                <a:lnTo>
                  <a:pt x="270878" y="192366"/>
                </a:lnTo>
                <a:lnTo>
                  <a:pt x="276554" y="185744"/>
                </a:lnTo>
                <a:lnTo>
                  <a:pt x="282229" y="178650"/>
                </a:lnTo>
                <a:lnTo>
                  <a:pt x="281757" y="161623"/>
                </a:lnTo>
                <a:lnTo>
                  <a:pt x="290743" y="167772"/>
                </a:lnTo>
                <a:lnTo>
                  <a:pt x="316756" y="159258"/>
                </a:lnTo>
                <a:lnTo>
                  <a:pt x="330945" y="164934"/>
                </a:lnTo>
                <a:lnTo>
                  <a:pt x="351282" y="164934"/>
                </a:lnTo>
                <a:lnTo>
                  <a:pt x="378241" y="153110"/>
                </a:lnTo>
                <a:lnTo>
                  <a:pt x="391484" y="154056"/>
                </a:lnTo>
                <a:lnTo>
                  <a:pt x="419389" y="148853"/>
                </a:lnTo>
                <a:lnTo>
                  <a:pt x="429321" y="144124"/>
                </a:lnTo>
                <a:lnTo>
                  <a:pt x="458645" y="148380"/>
                </a:lnTo>
                <a:lnTo>
                  <a:pt x="468578" y="155948"/>
                </a:lnTo>
                <a:lnTo>
                  <a:pt x="479455" y="150745"/>
                </a:lnTo>
                <a:lnTo>
                  <a:pt x="479455" y="150745"/>
                </a:lnTo>
                <a:lnTo>
                  <a:pt x="461956" y="126151"/>
                </a:lnTo>
                <a:lnTo>
                  <a:pt x="465266" y="116692"/>
                </a:lnTo>
                <a:lnTo>
                  <a:pt x="451551" y="82165"/>
                </a:lnTo>
                <a:lnTo>
                  <a:pt x="467158" y="73652"/>
                </a:lnTo>
                <a:lnTo>
                  <a:pt x="455807" y="64666"/>
                </a:lnTo>
                <a:lnTo>
                  <a:pt x="435943" y="57571"/>
                </a:lnTo>
                <a:lnTo>
                  <a:pt x="435943" y="42909"/>
                </a:lnTo>
                <a:lnTo>
                  <a:pt x="429794" y="32504"/>
                </a:lnTo>
                <a:lnTo>
                  <a:pt x="403308" y="18315"/>
                </a:lnTo>
                <a:lnTo>
                  <a:pt x="377768" y="19734"/>
                </a:lnTo>
                <a:lnTo>
                  <a:pt x="351755" y="34869"/>
                </a:lnTo>
                <a:lnTo>
                  <a:pt x="330472" y="32031"/>
                </a:lnTo>
                <a:lnTo>
                  <a:pt x="303040" y="36761"/>
                </a:lnTo>
                <a:lnTo>
                  <a:pt x="266149" y="25409"/>
                </a:lnTo>
                <a:close/>
                <a:moveTo>
                  <a:pt x="31558" y="44328"/>
                </a:moveTo>
                <a:lnTo>
                  <a:pt x="41017" y="35342"/>
                </a:lnTo>
                <a:lnTo>
                  <a:pt x="69868" y="33450"/>
                </a:lnTo>
                <a:lnTo>
                  <a:pt x="73179" y="26355"/>
                </a:lnTo>
                <a:lnTo>
                  <a:pt x="50950" y="16896"/>
                </a:lnTo>
                <a:lnTo>
                  <a:pt x="46693" y="5545"/>
                </a:lnTo>
                <a:lnTo>
                  <a:pt x="25409" y="1761"/>
                </a:lnTo>
                <a:lnTo>
                  <a:pt x="1761" y="11220"/>
                </a:lnTo>
                <a:lnTo>
                  <a:pt x="14532" y="18788"/>
                </a:lnTo>
                <a:lnTo>
                  <a:pt x="8856" y="37234"/>
                </a:lnTo>
                <a:lnTo>
                  <a:pt x="3653" y="40544"/>
                </a:lnTo>
                <a:lnTo>
                  <a:pt x="4126" y="46693"/>
                </a:lnTo>
                <a:lnTo>
                  <a:pt x="13112" y="60409"/>
                </a:lnTo>
                <a:lnTo>
                  <a:pt x="31558" y="4432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7C3FE7F5-C212-4D14-8BBB-87C49270DD55}"/>
              </a:ext>
            </a:extLst>
          </p:cNvPr>
          <p:cNvSpPr/>
          <p:nvPr/>
        </p:nvSpPr>
        <p:spPr>
          <a:xfrm>
            <a:off x="4701275" y="3981445"/>
            <a:ext cx="644236" cy="615175"/>
          </a:xfrm>
          <a:custGeom>
            <a:avLst/>
            <a:gdLst>
              <a:gd name="connsiteX0" fmla="*/ 33922 w 283778"/>
              <a:gd name="connsiteY0" fmla="*/ 1761 h 321615"/>
              <a:gd name="connsiteX1" fmla="*/ 24463 w 283778"/>
              <a:gd name="connsiteY1" fmla="*/ 5545 h 321615"/>
              <a:gd name="connsiteX2" fmla="*/ 35342 w 283778"/>
              <a:gd name="connsiteY2" fmla="*/ 22572 h 321615"/>
              <a:gd name="connsiteX3" fmla="*/ 33450 w 283778"/>
              <a:gd name="connsiteY3" fmla="*/ 40072 h 321615"/>
              <a:gd name="connsiteX4" fmla="*/ 25882 w 283778"/>
              <a:gd name="connsiteY4" fmla="*/ 43855 h 321615"/>
              <a:gd name="connsiteX5" fmla="*/ 25882 w 283778"/>
              <a:gd name="connsiteY5" fmla="*/ 43855 h 321615"/>
              <a:gd name="connsiteX6" fmla="*/ 27301 w 283778"/>
              <a:gd name="connsiteY6" fmla="*/ 55679 h 321615"/>
              <a:gd name="connsiteX7" fmla="*/ 32977 w 283778"/>
              <a:gd name="connsiteY7" fmla="*/ 62774 h 321615"/>
              <a:gd name="connsiteX8" fmla="*/ 32977 w 283778"/>
              <a:gd name="connsiteY8" fmla="*/ 72233 h 321615"/>
              <a:gd name="connsiteX9" fmla="*/ 26355 w 283778"/>
              <a:gd name="connsiteY9" fmla="*/ 78855 h 321615"/>
              <a:gd name="connsiteX10" fmla="*/ 15950 w 283778"/>
              <a:gd name="connsiteY10" fmla="*/ 94462 h 321615"/>
              <a:gd name="connsiteX11" fmla="*/ 6017 w 283778"/>
              <a:gd name="connsiteY11" fmla="*/ 105341 h 321615"/>
              <a:gd name="connsiteX12" fmla="*/ 3180 w 283778"/>
              <a:gd name="connsiteY12" fmla="*/ 105813 h 321615"/>
              <a:gd name="connsiteX13" fmla="*/ 1761 w 283778"/>
              <a:gd name="connsiteY13" fmla="*/ 118584 h 321615"/>
              <a:gd name="connsiteX14" fmla="*/ 6964 w 283778"/>
              <a:gd name="connsiteY14" fmla="*/ 122840 h 321615"/>
              <a:gd name="connsiteX15" fmla="*/ 6017 w 283778"/>
              <a:gd name="connsiteY15" fmla="*/ 135610 h 321615"/>
              <a:gd name="connsiteX16" fmla="*/ 10747 w 283778"/>
              <a:gd name="connsiteY16" fmla="*/ 147907 h 321615"/>
              <a:gd name="connsiteX17" fmla="*/ 4599 w 283778"/>
              <a:gd name="connsiteY17" fmla="*/ 159259 h 321615"/>
              <a:gd name="connsiteX18" fmla="*/ 25882 w 283778"/>
              <a:gd name="connsiteY18" fmla="*/ 179596 h 321615"/>
              <a:gd name="connsiteX19" fmla="*/ 27301 w 283778"/>
              <a:gd name="connsiteY19" fmla="*/ 198041 h 321615"/>
              <a:gd name="connsiteX20" fmla="*/ 40071 w 283778"/>
              <a:gd name="connsiteY20" fmla="*/ 228784 h 321615"/>
              <a:gd name="connsiteX21" fmla="*/ 40071 w 283778"/>
              <a:gd name="connsiteY21" fmla="*/ 228784 h 321615"/>
              <a:gd name="connsiteX22" fmla="*/ 41490 w 283778"/>
              <a:gd name="connsiteY22" fmla="*/ 229730 h 321615"/>
              <a:gd name="connsiteX23" fmla="*/ 51895 w 283778"/>
              <a:gd name="connsiteY23" fmla="*/ 234933 h 321615"/>
              <a:gd name="connsiteX24" fmla="*/ 68449 w 283778"/>
              <a:gd name="connsiteY24" fmla="*/ 240135 h 321615"/>
              <a:gd name="connsiteX25" fmla="*/ 83584 w 283778"/>
              <a:gd name="connsiteY25" fmla="*/ 249122 h 321615"/>
              <a:gd name="connsiteX26" fmla="*/ 109124 w 283778"/>
              <a:gd name="connsiteY26" fmla="*/ 254797 h 321615"/>
              <a:gd name="connsiteX27" fmla="*/ 114326 w 283778"/>
              <a:gd name="connsiteY27" fmla="*/ 262838 h 321615"/>
              <a:gd name="connsiteX28" fmla="*/ 114326 w 283778"/>
              <a:gd name="connsiteY28" fmla="*/ 262838 h 321615"/>
              <a:gd name="connsiteX29" fmla="*/ 116218 w 283778"/>
              <a:gd name="connsiteY29" fmla="*/ 257162 h 321615"/>
              <a:gd name="connsiteX30" fmla="*/ 129462 w 283778"/>
              <a:gd name="connsiteY30" fmla="*/ 273243 h 321615"/>
              <a:gd name="connsiteX31" fmla="*/ 130880 w 283778"/>
              <a:gd name="connsiteY31" fmla="*/ 304932 h 321615"/>
              <a:gd name="connsiteX32" fmla="*/ 139394 w 283778"/>
              <a:gd name="connsiteY32" fmla="*/ 316283 h 321615"/>
              <a:gd name="connsiteX33" fmla="*/ 139394 w 283778"/>
              <a:gd name="connsiteY33" fmla="*/ 316756 h 321615"/>
              <a:gd name="connsiteX34" fmla="*/ 149326 w 283778"/>
              <a:gd name="connsiteY34" fmla="*/ 315337 h 321615"/>
              <a:gd name="connsiteX35" fmla="*/ 181014 w 283778"/>
              <a:gd name="connsiteY35" fmla="*/ 323850 h 321615"/>
              <a:gd name="connsiteX36" fmla="*/ 187636 w 283778"/>
              <a:gd name="connsiteY36" fmla="*/ 320067 h 321615"/>
              <a:gd name="connsiteX37" fmla="*/ 206082 w 283778"/>
              <a:gd name="connsiteY37" fmla="*/ 319593 h 321615"/>
              <a:gd name="connsiteX38" fmla="*/ 216014 w 283778"/>
              <a:gd name="connsiteY38" fmla="*/ 310607 h 321615"/>
              <a:gd name="connsiteX39" fmla="*/ 231622 w 283778"/>
              <a:gd name="connsiteY39" fmla="*/ 311080 h 321615"/>
              <a:gd name="connsiteX40" fmla="*/ 260945 w 283778"/>
              <a:gd name="connsiteY40" fmla="*/ 299256 h 321615"/>
              <a:gd name="connsiteX41" fmla="*/ 282702 w 283778"/>
              <a:gd name="connsiteY41" fmla="*/ 281756 h 321615"/>
              <a:gd name="connsiteX42" fmla="*/ 282702 w 283778"/>
              <a:gd name="connsiteY42" fmla="*/ 281756 h 321615"/>
              <a:gd name="connsiteX43" fmla="*/ 273242 w 283778"/>
              <a:gd name="connsiteY43" fmla="*/ 275135 h 321615"/>
              <a:gd name="connsiteX44" fmla="*/ 262837 w 283778"/>
              <a:gd name="connsiteY44" fmla="*/ 245338 h 321615"/>
              <a:gd name="connsiteX45" fmla="*/ 254324 w 283778"/>
              <a:gd name="connsiteY45" fmla="*/ 226893 h 321615"/>
              <a:gd name="connsiteX46" fmla="*/ 256216 w 283778"/>
              <a:gd name="connsiteY46" fmla="*/ 212230 h 321615"/>
              <a:gd name="connsiteX47" fmla="*/ 254797 w 283778"/>
              <a:gd name="connsiteY47" fmla="*/ 203244 h 321615"/>
              <a:gd name="connsiteX48" fmla="*/ 262837 w 283778"/>
              <a:gd name="connsiteY48" fmla="*/ 184799 h 321615"/>
              <a:gd name="connsiteX49" fmla="*/ 261892 w 283778"/>
              <a:gd name="connsiteY49" fmla="*/ 177231 h 321615"/>
              <a:gd name="connsiteX50" fmla="*/ 245338 w 283778"/>
              <a:gd name="connsiteY50" fmla="*/ 166353 h 321615"/>
              <a:gd name="connsiteX51" fmla="*/ 243919 w 283778"/>
              <a:gd name="connsiteY51" fmla="*/ 149326 h 321615"/>
              <a:gd name="connsiteX52" fmla="*/ 257162 w 283778"/>
              <a:gd name="connsiteY52" fmla="*/ 111962 h 321615"/>
              <a:gd name="connsiteX53" fmla="*/ 219325 w 283778"/>
              <a:gd name="connsiteY53" fmla="*/ 82165 h 321615"/>
              <a:gd name="connsiteX54" fmla="*/ 217433 w 283778"/>
              <a:gd name="connsiteY54" fmla="*/ 64666 h 321615"/>
              <a:gd name="connsiteX55" fmla="*/ 121894 w 283778"/>
              <a:gd name="connsiteY55" fmla="*/ 3180 h 321615"/>
              <a:gd name="connsiteX56" fmla="*/ 121894 w 283778"/>
              <a:gd name="connsiteY56" fmla="*/ 3180 h 321615"/>
              <a:gd name="connsiteX57" fmla="*/ 108651 w 283778"/>
              <a:gd name="connsiteY57" fmla="*/ 16423 h 321615"/>
              <a:gd name="connsiteX58" fmla="*/ 99665 w 283778"/>
              <a:gd name="connsiteY58" fmla="*/ 30139 h 321615"/>
              <a:gd name="connsiteX59" fmla="*/ 110070 w 283778"/>
              <a:gd name="connsiteY59" fmla="*/ 40544 h 321615"/>
              <a:gd name="connsiteX60" fmla="*/ 94935 w 283778"/>
              <a:gd name="connsiteY60" fmla="*/ 48112 h 321615"/>
              <a:gd name="connsiteX61" fmla="*/ 91624 w 283778"/>
              <a:gd name="connsiteY61" fmla="*/ 44328 h 321615"/>
              <a:gd name="connsiteX62" fmla="*/ 76489 w 283778"/>
              <a:gd name="connsiteY62" fmla="*/ 46220 h 321615"/>
              <a:gd name="connsiteX63" fmla="*/ 64665 w 283778"/>
              <a:gd name="connsiteY63" fmla="*/ 52842 h 321615"/>
              <a:gd name="connsiteX64" fmla="*/ 57098 w 283778"/>
              <a:gd name="connsiteY64" fmla="*/ 41490 h 321615"/>
              <a:gd name="connsiteX65" fmla="*/ 62300 w 283778"/>
              <a:gd name="connsiteY65" fmla="*/ 20207 h 321615"/>
              <a:gd name="connsiteX66" fmla="*/ 63247 w 283778"/>
              <a:gd name="connsiteY66" fmla="*/ 2234 h 321615"/>
              <a:gd name="connsiteX67" fmla="*/ 63247 w 283778"/>
              <a:gd name="connsiteY67" fmla="*/ 2234 h 321615"/>
              <a:gd name="connsiteX68" fmla="*/ 63247 w 283778"/>
              <a:gd name="connsiteY68" fmla="*/ 2234 h 321615"/>
              <a:gd name="connsiteX69" fmla="*/ 33922 w 283778"/>
              <a:gd name="connsiteY69" fmla="*/ 1761 h 32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3778" h="321615">
                <a:moveTo>
                  <a:pt x="33922" y="1761"/>
                </a:moveTo>
                <a:lnTo>
                  <a:pt x="24463" y="5545"/>
                </a:lnTo>
                <a:lnTo>
                  <a:pt x="35342" y="22572"/>
                </a:lnTo>
                <a:lnTo>
                  <a:pt x="33450" y="40072"/>
                </a:lnTo>
                <a:lnTo>
                  <a:pt x="25882" y="43855"/>
                </a:lnTo>
                <a:lnTo>
                  <a:pt x="25882" y="43855"/>
                </a:lnTo>
                <a:lnTo>
                  <a:pt x="27301" y="55679"/>
                </a:lnTo>
                <a:lnTo>
                  <a:pt x="32977" y="62774"/>
                </a:lnTo>
                <a:lnTo>
                  <a:pt x="32977" y="72233"/>
                </a:lnTo>
                <a:lnTo>
                  <a:pt x="26355" y="78855"/>
                </a:lnTo>
                <a:lnTo>
                  <a:pt x="15950" y="94462"/>
                </a:lnTo>
                <a:lnTo>
                  <a:pt x="6017" y="105341"/>
                </a:lnTo>
                <a:lnTo>
                  <a:pt x="3180" y="105813"/>
                </a:lnTo>
                <a:lnTo>
                  <a:pt x="1761" y="118584"/>
                </a:lnTo>
                <a:lnTo>
                  <a:pt x="6964" y="122840"/>
                </a:lnTo>
                <a:lnTo>
                  <a:pt x="6017" y="135610"/>
                </a:lnTo>
                <a:lnTo>
                  <a:pt x="10747" y="147907"/>
                </a:lnTo>
                <a:lnTo>
                  <a:pt x="4599" y="159259"/>
                </a:lnTo>
                <a:lnTo>
                  <a:pt x="25882" y="179596"/>
                </a:lnTo>
                <a:lnTo>
                  <a:pt x="27301" y="198041"/>
                </a:lnTo>
                <a:lnTo>
                  <a:pt x="40071" y="228784"/>
                </a:lnTo>
                <a:lnTo>
                  <a:pt x="40071" y="228784"/>
                </a:lnTo>
                <a:lnTo>
                  <a:pt x="41490" y="229730"/>
                </a:lnTo>
                <a:lnTo>
                  <a:pt x="51895" y="234933"/>
                </a:lnTo>
                <a:lnTo>
                  <a:pt x="68449" y="240135"/>
                </a:lnTo>
                <a:lnTo>
                  <a:pt x="83584" y="249122"/>
                </a:lnTo>
                <a:lnTo>
                  <a:pt x="109124" y="254797"/>
                </a:lnTo>
                <a:lnTo>
                  <a:pt x="114326" y="262838"/>
                </a:lnTo>
                <a:lnTo>
                  <a:pt x="114326" y="262838"/>
                </a:lnTo>
                <a:lnTo>
                  <a:pt x="116218" y="257162"/>
                </a:lnTo>
                <a:lnTo>
                  <a:pt x="129462" y="273243"/>
                </a:lnTo>
                <a:lnTo>
                  <a:pt x="130880" y="304932"/>
                </a:lnTo>
                <a:lnTo>
                  <a:pt x="139394" y="316283"/>
                </a:lnTo>
                <a:lnTo>
                  <a:pt x="139394" y="316756"/>
                </a:lnTo>
                <a:lnTo>
                  <a:pt x="149326" y="315337"/>
                </a:lnTo>
                <a:lnTo>
                  <a:pt x="181014" y="323850"/>
                </a:lnTo>
                <a:lnTo>
                  <a:pt x="187636" y="320067"/>
                </a:lnTo>
                <a:lnTo>
                  <a:pt x="206082" y="319593"/>
                </a:lnTo>
                <a:lnTo>
                  <a:pt x="216014" y="310607"/>
                </a:lnTo>
                <a:lnTo>
                  <a:pt x="231622" y="311080"/>
                </a:lnTo>
                <a:lnTo>
                  <a:pt x="260945" y="299256"/>
                </a:lnTo>
                <a:lnTo>
                  <a:pt x="282702" y="281756"/>
                </a:lnTo>
                <a:lnTo>
                  <a:pt x="282702" y="281756"/>
                </a:lnTo>
                <a:lnTo>
                  <a:pt x="273242" y="275135"/>
                </a:lnTo>
                <a:lnTo>
                  <a:pt x="262837" y="245338"/>
                </a:lnTo>
                <a:lnTo>
                  <a:pt x="254324" y="226893"/>
                </a:lnTo>
                <a:lnTo>
                  <a:pt x="256216" y="212230"/>
                </a:lnTo>
                <a:lnTo>
                  <a:pt x="254797" y="203244"/>
                </a:lnTo>
                <a:lnTo>
                  <a:pt x="262837" y="184799"/>
                </a:lnTo>
                <a:lnTo>
                  <a:pt x="261892" y="177231"/>
                </a:lnTo>
                <a:lnTo>
                  <a:pt x="245338" y="166353"/>
                </a:lnTo>
                <a:lnTo>
                  <a:pt x="243919" y="149326"/>
                </a:lnTo>
                <a:lnTo>
                  <a:pt x="257162" y="111962"/>
                </a:lnTo>
                <a:lnTo>
                  <a:pt x="219325" y="82165"/>
                </a:lnTo>
                <a:lnTo>
                  <a:pt x="217433" y="64666"/>
                </a:lnTo>
                <a:lnTo>
                  <a:pt x="121894" y="3180"/>
                </a:lnTo>
                <a:lnTo>
                  <a:pt x="121894" y="3180"/>
                </a:lnTo>
                <a:lnTo>
                  <a:pt x="108651" y="16423"/>
                </a:lnTo>
                <a:lnTo>
                  <a:pt x="99665" y="30139"/>
                </a:lnTo>
                <a:lnTo>
                  <a:pt x="110070" y="40544"/>
                </a:lnTo>
                <a:lnTo>
                  <a:pt x="94935" y="48112"/>
                </a:lnTo>
                <a:lnTo>
                  <a:pt x="91624" y="44328"/>
                </a:lnTo>
                <a:lnTo>
                  <a:pt x="76489" y="46220"/>
                </a:lnTo>
                <a:lnTo>
                  <a:pt x="64665" y="52842"/>
                </a:lnTo>
                <a:lnTo>
                  <a:pt x="57098" y="41490"/>
                </a:lnTo>
                <a:lnTo>
                  <a:pt x="62300" y="20207"/>
                </a:lnTo>
                <a:lnTo>
                  <a:pt x="63247" y="2234"/>
                </a:lnTo>
                <a:lnTo>
                  <a:pt x="63247" y="2234"/>
                </a:lnTo>
                <a:lnTo>
                  <a:pt x="63247" y="2234"/>
                </a:lnTo>
                <a:lnTo>
                  <a:pt x="33922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6B3680FD-BF4E-4DCD-B77C-73ED5DF9240C}"/>
              </a:ext>
            </a:extLst>
          </p:cNvPr>
          <p:cNvSpPr/>
          <p:nvPr/>
        </p:nvSpPr>
        <p:spPr>
          <a:xfrm>
            <a:off x="4702349" y="3678381"/>
            <a:ext cx="332855" cy="325680"/>
          </a:xfrm>
          <a:custGeom>
            <a:avLst/>
            <a:gdLst>
              <a:gd name="connsiteX0" fmla="*/ 118583 w 146619"/>
              <a:gd name="connsiteY0" fmla="*/ 1761 h 170267"/>
              <a:gd name="connsiteX1" fmla="*/ 102502 w 146619"/>
              <a:gd name="connsiteY1" fmla="*/ 15950 h 170267"/>
              <a:gd name="connsiteX2" fmla="*/ 83584 w 146619"/>
              <a:gd name="connsiteY2" fmla="*/ 15477 h 170267"/>
              <a:gd name="connsiteX3" fmla="*/ 62300 w 146619"/>
              <a:gd name="connsiteY3" fmla="*/ 22572 h 170267"/>
              <a:gd name="connsiteX4" fmla="*/ 45747 w 146619"/>
              <a:gd name="connsiteY4" fmla="*/ 15950 h 170267"/>
              <a:gd name="connsiteX5" fmla="*/ 34869 w 146619"/>
              <a:gd name="connsiteY5" fmla="*/ 23991 h 170267"/>
              <a:gd name="connsiteX6" fmla="*/ 34869 w 146619"/>
              <a:gd name="connsiteY6" fmla="*/ 23991 h 170267"/>
              <a:gd name="connsiteX7" fmla="*/ 33450 w 146619"/>
              <a:gd name="connsiteY7" fmla="*/ 59463 h 170267"/>
              <a:gd name="connsiteX8" fmla="*/ 44328 w 146619"/>
              <a:gd name="connsiteY8" fmla="*/ 63247 h 170267"/>
              <a:gd name="connsiteX9" fmla="*/ 35814 w 146619"/>
              <a:gd name="connsiteY9" fmla="*/ 74125 h 170267"/>
              <a:gd name="connsiteX10" fmla="*/ 25409 w 146619"/>
              <a:gd name="connsiteY10" fmla="*/ 82165 h 170267"/>
              <a:gd name="connsiteX11" fmla="*/ 15477 w 146619"/>
              <a:gd name="connsiteY11" fmla="*/ 97773 h 170267"/>
              <a:gd name="connsiteX12" fmla="*/ 9801 w 146619"/>
              <a:gd name="connsiteY12" fmla="*/ 111962 h 170267"/>
              <a:gd name="connsiteX13" fmla="*/ 8383 w 146619"/>
              <a:gd name="connsiteY13" fmla="*/ 136083 h 170267"/>
              <a:gd name="connsiteX14" fmla="*/ 2234 w 146619"/>
              <a:gd name="connsiteY14" fmla="*/ 147435 h 170267"/>
              <a:gd name="connsiteX15" fmla="*/ 1761 w 146619"/>
              <a:gd name="connsiteY15" fmla="*/ 170137 h 170267"/>
              <a:gd name="connsiteX16" fmla="*/ 8383 w 146619"/>
              <a:gd name="connsiteY16" fmla="*/ 172974 h 170267"/>
              <a:gd name="connsiteX17" fmla="*/ 23990 w 146619"/>
              <a:gd name="connsiteY17" fmla="*/ 163988 h 170267"/>
              <a:gd name="connsiteX18" fmla="*/ 33450 w 146619"/>
              <a:gd name="connsiteY18" fmla="*/ 160204 h 170267"/>
              <a:gd name="connsiteX19" fmla="*/ 62774 w 146619"/>
              <a:gd name="connsiteY19" fmla="*/ 160677 h 170267"/>
              <a:gd name="connsiteX20" fmla="*/ 62774 w 146619"/>
              <a:gd name="connsiteY20" fmla="*/ 160677 h 170267"/>
              <a:gd name="connsiteX21" fmla="*/ 61355 w 146619"/>
              <a:gd name="connsiteY21" fmla="*/ 148853 h 170267"/>
              <a:gd name="connsiteX22" fmla="*/ 73652 w 146619"/>
              <a:gd name="connsiteY22" fmla="*/ 131354 h 170267"/>
              <a:gd name="connsiteX23" fmla="*/ 90205 w 146619"/>
              <a:gd name="connsiteY23" fmla="*/ 127097 h 170267"/>
              <a:gd name="connsiteX24" fmla="*/ 101557 w 146619"/>
              <a:gd name="connsiteY24" fmla="*/ 120002 h 170267"/>
              <a:gd name="connsiteX25" fmla="*/ 115273 w 146619"/>
              <a:gd name="connsiteY25" fmla="*/ 125678 h 170267"/>
              <a:gd name="connsiteX26" fmla="*/ 116691 w 146619"/>
              <a:gd name="connsiteY26" fmla="*/ 128043 h 170267"/>
              <a:gd name="connsiteX27" fmla="*/ 116691 w 146619"/>
              <a:gd name="connsiteY27" fmla="*/ 126624 h 170267"/>
              <a:gd name="connsiteX28" fmla="*/ 124259 w 146619"/>
              <a:gd name="connsiteY28" fmla="*/ 114327 h 170267"/>
              <a:gd name="connsiteX29" fmla="*/ 137029 w 146619"/>
              <a:gd name="connsiteY29" fmla="*/ 94462 h 170267"/>
              <a:gd name="connsiteX30" fmla="*/ 146961 w 146619"/>
              <a:gd name="connsiteY30" fmla="*/ 72233 h 170267"/>
              <a:gd name="connsiteX31" fmla="*/ 134664 w 146619"/>
              <a:gd name="connsiteY31" fmla="*/ 37707 h 170267"/>
              <a:gd name="connsiteX32" fmla="*/ 131354 w 146619"/>
              <a:gd name="connsiteY32" fmla="*/ 22572 h 170267"/>
              <a:gd name="connsiteX33" fmla="*/ 118583 w 146619"/>
              <a:gd name="connsiteY33" fmla="*/ 1761 h 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6619" h="170267">
                <a:moveTo>
                  <a:pt x="118583" y="1761"/>
                </a:moveTo>
                <a:lnTo>
                  <a:pt x="102502" y="15950"/>
                </a:lnTo>
                <a:lnTo>
                  <a:pt x="83584" y="15477"/>
                </a:lnTo>
                <a:lnTo>
                  <a:pt x="62300" y="22572"/>
                </a:lnTo>
                <a:lnTo>
                  <a:pt x="45747" y="15950"/>
                </a:lnTo>
                <a:lnTo>
                  <a:pt x="34869" y="23991"/>
                </a:lnTo>
                <a:lnTo>
                  <a:pt x="34869" y="23991"/>
                </a:lnTo>
                <a:lnTo>
                  <a:pt x="33450" y="59463"/>
                </a:lnTo>
                <a:lnTo>
                  <a:pt x="44328" y="63247"/>
                </a:lnTo>
                <a:lnTo>
                  <a:pt x="35814" y="74125"/>
                </a:lnTo>
                <a:lnTo>
                  <a:pt x="25409" y="82165"/>
                </a:lnTo>
                <a:lnTo>
                  <a:pt x="15477" y="97773"/>
                </a:lnTo>
                <a:lnTo>
                  <a:pt x="9801" y="111962"/>
                </a:lnTo>
                <a:lnTo>
                  <a:pt x="8383" y="136083"/>
                </a:lnTo>
                <a:lnTo>
                  <a:pt x="2234" y="147435"/>
                </a:lnTo>
                <a:lnTo>
                  <a:pt x="1761" y="170137"/>
                </a:lnTo>
                <a:lnTo>
                  <a:pt x="8383" y="172974"/>
                </a:lnTo>
                <a:lnTo>
                  <a:pt x="23990" y="163988"/>
                </a:lnTo>
                <a:lnTo>
                  <a:pt x="33450" y="160204"/>
                </a:lnTo>
                <a:lnTo>
                  <a:pt x="62774" y="160677"/>
                </a:lnTo>
                <a:lnTo>
                  <a:pt x="62774" y="160677"/>
                </a:lnTo>
                <a:lnTo>
                  <a:pt x="61355" y="148853"/>
                </a:lnTo>
                <a:lnTo>
                  <a:pt x="73652" y="131354"/>
                </a:lnTo>
                <a:lnTo>
                  <a:pt x="90205" y="127097"/>
                </a:lnTo>
                <a:lnTo>
                  <a:pt x="101557" y="120002"/>
                </a:lnTo>
                <a:lnTo>
                  <a:pt x="115273" y="125678"/>
                </a:lnTo>
                <a:lnTo>
                  <a:pt x="116691" y="128043"/>
                </a:lnTo>
                <a:lnTo>
                  <a:pt x="116691" y="126624"/>
                </a:lnTo>
                <a:lnTo>
                  <a:pt x="124259" y="114327"/>
                </a:lnTo>
                <a:lnTo>
                  <a:pt x="137029" y="94462"/>
                </a:lnTo>
                <a:lnTo>
                  <a:pt x="146961" y="72233"/>
                </a:lnTo>
                <a:lnTo>
                  <a:pt x="134664" y="37707"/>
                </a:lnTo>
                <a:lnTo>
                  <a:pt x="131354" y="22572"/>
                </a:lnTo>
                <a:lnTo>
                  <a:pt x="118583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164FCA4-8C75-4B1D-A65C-CFF6C080DC37}"/>
              </a:ext>
            </a:extLst>
          </p:cNvPr>
          <p:cNvSpPr/>
          <p:nvPr/>
        </p:nvSpPr>
        <p:spPr>
          <a:xfrm>
            <a:off x="4087104" y="927283"/>
            <a:ext cx="944877" cy="452334"/>
          </a:xfrm>
          <a:custGeom>
            <a:avLst/>
            <a:gdLst>
              <a:gd name="connsiteX0" fmla="*/ 251960 w 416208"/>
              <a:gd name="connsiteY0" fmla="*/ 1761 h 236482"/>
              <a:gd name="connsiteX1" fmla="*/ 229257 w 416208"/>
              <a:gd name="connsiteY1" fmla="*/ 4126 h 236482"/>
              <a:gd name="connsiteX2" fmla="*/ 222163 w 416208"/>
              <a:gd name="connsiteY2" fmla="*/ 2707 h 236482"/>
              <a:gd name="connsiteX3" fmla="*/ 217433 w 416208"/>
              <a:gd name="connsiteY3" fmla="*/ 9329 h 236482"/>
              <a:gd name="connsiteX4" fmla="*/ 208920 w 416208"/>
              <a:gd name="connsiteY4" fmla="*/ 8383 h 236482"/>
              <a:gd name="connsiteX5" fmla="*/ 208920 w 416208"/>
              <a:gd name="connsiteY5" fmla="*/ 8383 h 236482"/>
              <a:gd name="connsiteX6" fmla="*/ 189528 w 416208"/>
              <a:gd name="connsiteY6" fmla="*/ 9802 h 236482"/>
              <a:gd name="connsiteX7" fmla="*/ 183853 w 416208"/>
              <a:gd name="connsiteY7" fmla="*/ 16423 h 236482"/>
              <a:gd name="connsiteX8" fmla="*/ 184799 w 416208"/>
              <a:gd name="connsiteY8" fmla="*/ 31085 h 236482"/>
              <a:gd name="connsiteX9" fmla="*/ 175340 w 416208"/>
              <a:gd name="connsiteY9" fmla="*/ 28247 h 236482"/>
              <a:gd name="connsiteX10" fmla="*/ 155002 w 416208"/>
              <a:gd name="connsiteY10" fmla="*/ 29666 h 236482"/>
              <a:gd name="connsiteX11" fmla="*/ 147907 w 416208"/>
              <a:gd name="connsiteY11" fmla="*/ 22572 h 236482"/>
              <a:gd name="connsiteX12" fmla="*/ 140340 w 416208"/>
              <a:gd name="connsiteY12" fmla="*/ 27774 h 236482"/>
              <a:gd name="connsiteX13" fmla="*/ 130881 w 416208"/>
              <a:gd name="connsiteY13" fmla="*/ 23518 h 236482"/>
              <a:gd name="connsiteX14" fmla="*/ 112908 w 416208"/>
              <a:gd name="connsiteY14" fmla="*/ 23045 h 236482"/>
              <a:gd name="connsiteX15" fmla="*/ 86422 w 416208"/>
              <a:gd name="connsiteY15" fmla="*/ 15950 h 236482"/>
              <a:gd name="connsiteX16" fmla="*/ 62774 w 416208"/>
              <a:gd name="connsiteY16" fmla="*/ 13585 h 236482"/>
              <a:gd name="connsiteX17" fmla="*/ 45274 w 416208"/>
              <a:gd name="connsiteY17" fmla="*/ 14531 h 236482"/>
              <a:gd name="connsiteX18" fmla="*/ 33923 w 416208"/>
              <a:gd name="connsiteY18" fmla="*/ 22099 h 236482"/>
              <a:gd name="connsiteX19" fmla="*/ 23517 w 416208"/>
              <a:gd name="connsiteY19" fmla="*/ 23518 h 236482"/>
              <a:gd name="connsiteX20" fmla="*/ 38180 w 416208"/>
              <a:gd name="connsiteY20" fmla="*/ 48585 h 236482"/>
              <a:gd name="connsiteX21" fmla="*/ 36761 w 416208"/>
              <a:gd name="connsiteY21" fmla="*/ 57098 h 236482"/>
              <a:gd name="connsiteX22" fmla="*/ 25882 w 416208"/>
              <a:gd name="connsiteY22" fmla="*/ 60409 h 236482"/>
              <a:gd name="connsiteX23" fmla="*/ 7910 w 416208"/>
              <a:gd name="connsiteY23" fmla="*/ 84530 h 236482"/>
              <a:gd name="connsiteX24" fmla="*/ 15477 w 416208"/>
              <a:gd name="connsiteY24" fmla="*/ 97773 h 236482"/>
              <a:gd name="connsiteX25" fmla="*/ 10275 w 416208"/>
              <a:gd name="connsiteY25" fmla="*/ 95881 h 236482"/>
              <a:gd name="connsiteX26" fmla="*/ 5072 w 416208"/>
              <a:gd name="connsiteY26" fmla="*/ 103922 h 236482"/>
              <a:gd name="connsiteX27" fmla="*/ 1761 w 416208"/>
              <a:gd name="connsiteY27" fmla="*/ 115746 h 236482"/>
              <a:gd name="connsiteX28" fmla="*/ 15477 w 416208"/>
              <a:gd name="connsiteY28" fmla="*/ 123786 h 236482"/>
              <a:gd name="connsiteX29" fmla="*/ 18315 w 416208"/>
              <a:gd name="connsiteY29" fmla="*/ 131353 h 236482"/>
              <a:gd name="connsiteX30" fmla="*/ 27301 w 416208"/>
              <a:gd name="connsiteY30" fmla="*/ 125205 h 236482"/>
              <a:gd name="connsiteX31" fmla="*/ 42436 w 416208"/>
              <a:gd name="connsiteY31" fmla="*/ 128516 h 236482"/>
              <a:gd name="connsiteX32" fmla="*/ 57571 w 416208"/>
              <a:gd name="connsiteY32" fmla="*/ 128516 h 236482"/>
              <a:gd name="connsiteX33" fmla="*/ 68923 w 416208"/>
              <a:gd name="connsiteY33" fmla="*/ 135610 h 236482"/>
              <a:gd name="connsiteX34" fmla="*/ 76490 w 416208"/>
              <a:gd name="connsiteY34" fmla="*/ 131353 h 236482"/>
              <a:gd name="connsiteX35" fmla="*/ 93516 w 416208"/>
              <a:gd name="connsiteY35" fmla="*/ 128516 h 236482"/>
              <a:gd name="connsiteX36" fmla="*/ 98246 w 416208"/>
              <a:gd name="connsiteY36" fmla="*/ 121421 h 236482"/>
              <a:gd name="connsiteX37" fmla="*/ 108178 w 416208"/>
              <a:gd name="connsiteY37" fmla="*/ 121421 h 236482"/>
              <a:gd name="connsiteX38" fmla="*/ 113381 w 416208"/>
              <a:gd name="connsiteY38" fmla="*/ 117165 h 236482"/>
              <a:gd name="connsiteX39" fmla="*/ 128516 w 416208"/>
              <a:gd name="connsiteY39" fmla="*/ 114327 h 236482"/>
              <a:gd name="connsiteX40" fmla="*/ 146962 w 416208"/>
              <a:gd name="connsiteY40" fmla="*/ 123313 h 236482"/>
              <a:gd name="connsiteX41" fmla="*/ 156421 w 416208"/>
              <a:gd name="connsiteY41" fmla="*/ 124732 h 236482"/>
              <a:gd name="connsiteX42" fmla="*/ 168245 w 416208"/>
              <a:gd name="connsiteY42" fmla="*/ 132299 h 236482"/>
              <a:gd name="connsiteX43" fmla="*/ 168245 w 416208"/>
              <a:gd name="connsiteY43" fmla="*/ 142232 h 236482"/>
              <a:gd name="connsiteX44" fmla="*/ 177231 w 416208"/>
              <a:gd name="connsiteY44" fmla="*/ 147434 h 236482"/>
              <a:gd name="connsiteX45" fmla="*/ 182434 w 416208"/>
              <a:gd name="connsiteY45" fmla="*/ 159731 h 236482"/>
              <a:gd name="connsiteX46" fmla="*/ 191893 w 416208"/>
              <a:gd name="connsiteY46" fmla="*/ 166826 h 236482"/>
              <a:gd name="connsiteX47" fmla="*/ 190947 w 416208"/>
              <a:gd name="connsiteY47" fmla="*/ 171555 h 236482"/>
              <a:gd name="connsiteX48" fmla="*/ 195677 w 416208"/>
              <a:gd name="connsiteY48" fmla="*/ 174393 h 236482"/>
              <a:gd name="connsiteX49" fmla="*/ 190001 w 416208"/>
              <a:gd name="connsiteY49" fmla="*/ 176758 h 236482"/>
              <a:gd name="connsiteX50" fmla="*/ 175812 w 416208"/>
              <a:gd name="connsiteY50" fmla="*/ 175812 h 236482"/>
              <a:gd name="connsiteX51" fmla="*/ 172975 w 416208"/>
              <a:gd name="connsiteY51" fmla="*/ 171555 h 236482"/>
              <a:gd name="connsiteX52" fmla="*/ 168245 w 416208"/>
              <a:gd name="connsiteY52" fmla="*/ 173920 h 236482"/>
              <a:gd name="connsiteX53" fmla="*/ 170610 w 416208"/>
              <a:gd name="connsiteY53" fmla="*/ 179123 h 236482"/>
              <a:gd name="connsiteX54" fmla="*/ 165407 w 416208"/>
              <a:gd name="connsiteY54" fmla="*/ 188582 h 236482"/>
              <a:gd name="connsiteX55" fmla="*/ 163042 w 416208"/>
              <a:gd name="connsiteY55" fmla="*/ 198514 h 236482"/>
              <a:gd name="connsiteX56" fmla="*/ 157367 w 416208"/>
              <a:gd name="connsiteY56" fmla="*/ 201825 h 236482"/>
              <a:gd name="connsiteX57" fmla="*/ 168718 w 416208"/>
              <a:gd name="connsiteY57" fmla="*/ 207028 h 236482"/>
              <a:gd name="connsiteX58" fmla="*/ 179123 w 416208"/>
              <a:gd name="connsiteY58" fmla="*/ 202298 h 236482"/>
              <a:gd name="connsiteX59" fmla="*/ 190474 w 416208"/>
              <a:gd name="connsiteY59" fmla="*/ 207501 h 236482"/>
              <a:gd name="connsiteX60" fmla="*/ 206082 w 416208"/>
              <a:gd name="connsiteY60" fmla="*/ 185744 h 236482"/>
              <a:gd name="connsiteX61" fmla="*/ 212230 w 416208"/>
              <a:gd name="connsiteY61" fmla="*/ 169664 h 236482"/>
              <a:gd name="connsiteX62" fmla="*/ 233514 w 416208"/>
              <a:gd name="connsiteY62" fmla="*/ 165880 h 236482"/>
              <a:gd name="connsiteX63" fmla="*/ 236825 w 416208"/>
              <a:gd name="connsiteY63" fmla="*/ 177231 h 236482"/>
              <a:gd name="connsiteX64" fmla="*/ 274662 w 416208"/>
              <a:gd name="connsiteY64" fmla="*/ 184326 h 236482"/>
              <a:gd name="connsiteX65" fmla="*/ 282702 w 416208"/>
              <a:gd name="connsiteY65" fmla="*/ 190947 h 236482"/>
              <a:gd name="connsiteX66" fmla="*/ 261419 w 416208"/>
              <a:gd name="connsiteY66" fmla="*/ 200879 h 236482"/>
              <a:gd name="connsiteX67" fmla="*/ 258108 w 416208"/>
              <a:gd name="connsiteY67" fmla="*/ 206555 h 236482"/>
              <a:gd name="connsiteX68" fmla="*/ 285540 w 416208"/>
              <a:gd name="connsiteY68" fmla="*/ 215068 h 236482"/>
              <a:gd name="connsiteX69" fmla="*/ 282702 w 416208"/>
              <a:gd name="connsiteY69" fmla="*/ 228784 h 236482"/>
              <a:gd name="connsiteX70" fmla="*/ 296891 w 416208"/>
              <a:gd name="connsiteY70" fmla="*/ 234933 h 236482"/>
              <a:gd name="connsiteX71" fmla="*/ 326688 w 416208"/>
              <a:gd name="connsiteY71" fmla="*/ 217906 h 236482"/>
              <a:gd name="connsiteX72" fmla="*/ 351755 w 416208"/>
              <a:gd name="connsiteY72" fmla="*/ 212703 h 236482"/>
              <a:gd name="connsiteX73" fmla="*/ 354593 w 416208"/>
              <a:gd name="connsiteY73" fmla="*/ 202298 h 236482"/>
              <a:gd name="connsiteX74" fmla="*/ 330472 w 416208"/>
              <a:gd name="connsiteY74" fmla="*/ 204190 h 236482"/>
              <a:gd name="connsiteX75" fmla="*/ 317702 w 416208"/>
              <a:gd name="connsiteY75" fmla="*/ 197096 h 236482"/>
              <a:gd name="connsiteX76" fmla="*/ 312972 w 416208"/>
              <a:gd name="connsiteY76" fmla="*/ 178650 h 236482"/>
              <a:gd name="connsiteX77" fmla="*/ 331418 w 416208"/>
              <a:gd name="connsiteY77" fmla="*/ 167772 h 236482"/>
              <a:gd name="connsiteX78" fmla="*/ 353174 w 416208"/>
              <a:gd name="connsiteY78" fmla="*/ 166353 h 236482"/>
              <a:gd name="connsiteX79" fmla="*/ 367363 w 416208"/>
              <a:gd name="connsiteY79" fmla="*/ 156894 h 236482"/>
              <a:gd name="connsiteX80" fmla="*/ 385809 w 416208"/>
              <a:gd name="connsiteY80" fmla="*/ 154529 h 236482"/>
              <a:gd name="connsiteX81" fmla="*/ 383917 w 416208"/>
              <a:gd name="connsiteY81" fmla="*/ 141286 h 236482"/>
              <a:gd name="connsiteX82" fmla="*/ 394322 w 416208"/>
              <a:gd name="connsiteY82" fmla="*/ 133245 h 236482"/>
              <a:gd name="connsiteX83" fmla="*/ 416551 w 416208"/>
              <a:gd name="connsiteY83" fmla="*/ 130880 h 236482"/>
              <a:gd name="connsiteX84" fmla="*/ 417970 w 416208"/>
              <a:gd name="connsiteY84" fmla="*/ 120948 h 236482"/>
              <a:gd name="connsiteX85" fmla="*/ 409457 w 416208"/>
              <a:gd name="connsiteY85" fmla="*/ 104867 h 236482"/>
              <a:gd name="connsiteX86" fmla="*/ 415605 w 416208"/>
              <a:gd name="connsiteY86" fmla="*/ 89733 h 236482"/>
              <a:gd name="connsiteX87" fmla="*/ 413713 w 416208"/>
              <a:gd name="connsiteY87" fmla="*/ 80746 h 236482"/>
              <a:gd name="connsiteX88" fmla="*/ 377768 w 416208"/>
              <a:gd name="connsiteY88" fmla="*/ 71287 h 236482"/>
              <a:gd name="connsiteX89" fmla="*/ 364052 w 416208"/>
              <a:gd name="connsiteY89" fmla="*/ 71760 h 236482"/>
              <a:gd name="connsiteX90" fmla="*/ 347025 w 416208"/>
              <a:gd name="connsiteY90" fmla="*/ 58044 h 236482"/>
              <a:gd name="connsiteX91" fmla="*/ 330472 w 416208"/>
              <a:gd name="connsiteY91" fmla="*/ 62774 h 236482"/>
              <a:gd name="connsiteX92" fmla="*/ 299256 w 416208"/>
              <a:gd name="connsiteY92" fmla="*/ 52368 h 236482"/>
              <a:gd name="connsiteX93" fmla="*/ 298310 w 416208"/>
              <a:gd name="connsiteY93" fmla="*/ 46693 h 236482"/>
              <a:gd name="connsiteX94" fmla="*/ 287905 w 416208"/>
              <a:gd name="connsiteY94" fmla="*/ 33923 h 236482"/>
              <a:gd name="connsiteX95" fmla="*/ 268986 w 416208"/>
              <a:gd name="connsiteY95" fmla="*/ 32977 h 236482"/>
              <a:gd name="connsiteX96" fmla="*/ 265676 w 416208"/>
              <a:gd name="connsiteY96" fmla="*/ 23991 h 236482"/>
              <a:gd name="connsiteX97" fmla="*/ 269932 w 416208"/>
              <a:gd name="connsiteY97" fmla="*/ 17842 h 236482"/>
              <a:gd name="connsiteX98" fmla="*/ 251960 w 416208"/>
              <a:gd name="connsiteY98" fmla="*/ 1761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6208" h="236482">
                <a:moveTo>
                  <a:pt x="251960" y="1761"/>
                </a:moveTo>
                <a:lnTo>
                  <a:pt x="229257" y="4126"/>
                </a:lnTo>
                <a:lnTo>
                  <a:pt x="222163" y="2707"/>
                </a:lnTo>
                <a:lnTo>
                  <a:pt x="217433" y="9329"/>
                </a:lnTo>
                <a:lnTo>
                  <a:pt x="208920" y="8383"/>
                </a:lnTo>
                <a:lnTo>
                  <a:pt x="208920" y="8383"/>
                </a:lnTo>
                <a:lnTo>
                  <a:pt x="189528" y="9802"/>
                </a:lnTo>
                <a:lnTo>
                  <a:pt x="183853" y="16423"/>
                </a:lnTo>
                <a:lnTo>
                  <a:pt x="184799" y="31085"/>
                </a:lnTo>
                <a:lnTo>
                  <a:pt x="175340" y="28247"/>
                </a:lnTo>
                <a:lnTo>
                  <a:pt x="155002" y="29666"/>
                </a:lnTo>
                <a:lnTo>
                  <a:pt x="147907" y="22572"/>
                </a:lnTo>
                <a:lnTo>
                  <a:pt x="140340" y="27774"/>
                </a:lnTo>
                <a:lnTo>
                  <a:pt x="130881" y="23518"/>
                </a:lnTo>
                <a:lnTo>
                  <a:pt x="112908" y="23045"/>
                </a:lnTo>
                <a:lnTo>
                  <a:pt x="86422" y="15950"/>
                </a:lnTo>
                <a:lnTo>
                  <a:pt x="62774" y="13585"/>
                </a:lnTo>
                <a:lnTo>
                  <a:pt x="45274" y="14531"/>
                </a:lnTo>
                <a:lnTo>
                  <a:pt x="33923" y="22099"/>
                </a:lnTo>
                <a:lnTo>
                  <a:pt x="23517" y="23518"/>
                </a:lnTo>
                <a:lnTo>
                  <a:pt x="38180" y="48585"/>
                </a:lnTo>
                <a:lnTo>
                  <a:pt x="36761" y="57098"/>
                </a:lnTo>
                <a:lnTo>
                  <a:pt x="25882" y="60409"/>
                </a:lnTo>
                <a:lnTo>
                  <a:pt x="7910" y="84530"/>
                </a:lnTo>
                <a:lnTo>
                  <a:pt x="15477" y="97773"/>
                </a:lnTo>
                <a:lnTo>
                  <a:pt x="10275" y="95881"/>
                </a:lnTo>
                <a:lnTo>
                  <a:pt x="5072" y="103922"/>
                </a:lnTo>
                <a:lnTo>
                  <a:pt x="1761" y="115746"/>
                </a:lnTo>
                <a:lnTo>
                  <a:pt x="15477" y="123786"/>
                </a:lnTo>
                <a:lnTo>
                  <a:pt x="18315" y="131353"/>
                </a:lnTo>
                <a:lnTo>
                  <a:pt x="27301" y="125205"/>
                </a:lnTo>
                <a:lnTo>
                  <a:pt x="42436" y="128516"/>
                </a:lnTo>
                <a:lnTo>
                  <a:pt x="57571" y="128516"/>
                </a:lnTo>
                <a:lnTo>
                  <a:pt x="68923" y="135610"/>
                </a:lnTo>
                <a:lnTo>
                  <a:pt x="76490" y="131353"/>
                </a:lnTo>
                <a:lnTo>
                  <a:pt x="93516" y="128516"/>
                </a:lnTo>
                <a:lnTo>
                  <a:pt x="98246" y="121421"/>
                </a:lnTo>
                <a:lnTo>
                  <a:pt x="108178" y="121421"/>
                </a:lnTo>
                <a:lnTo>
                  <a:pt x="113381" y="117165"/>
                </a:lnTo>
                <a:lnTo>
                  <a:pt x="128516" y="114327"/>
                </a:lnTo>
                <a:lnTo>
                  <a:pt x="146962" y="123313"/>
                </a:lnTo>
                <a:lnTo>
                  <a:pt x="156421" y="124732"/>
                </a:lnTo>
                <a:lnTo>
                  <a:pt x="168245" y="132299"/>
                </a:lnTo>
                <a:lnTo>
                  <a:pt x="168245" y="142232"/>
                </a:lnTo>
                <a:lnTo>
                  <a:pt x="177231" y="147434"/>
                </a:lnTo>
                <a:lnTo>
                  <a:pt x="182434" y="159731"/>
                </a:lnTo>
                <a:lnTo>
                  <a:pt x="191893" y="166826"/>
                </a:lnTo>
                <a:lnTo>
                  <a:pt x="190947" y="171555"/>
                </a:lnTo>
                <a:lnTo>
                  <a:pt x="195677" y="174393"/>
                </a:lnTo>
                <a:lnTo>
                  <a:pt x="190001" y="176758"/>
                </a:lnTo>
                <a:lnTo>
                  <a:pt x="175812" y="175812"/>
                </a:lnTo>
                <a:lnTo>
                  <a:pt x="172975" y="171555"/>
                </a:lnTo>
                <a:lnTo>
                  <a:pt x="168245" y="173920"/>
                </a:lnTo>
                <a:lnTo>
                  <a:pt x="170610" y="179123"/>
                </a:lnTo>
                <a:lnTo>
                  <a:pt x="165407" y="188582"/>
                </a:lnTo>
                <a:lnTo>
                  <a:pt x="163042" y="198514"/>
                </a:lnTo>
                <a:lnTo>
                  <a:pt x="157367" y="201825"/>
                </a:lnTo>
                <a:lnTo>
                  <a:pt x="168718" y="207028"/>
                </a:lnTo>
                <a:lnTo>
                  <a:pt x="179123" y="202298"/>
                </a:lnTo>
                <a:lnTo>
                  <a:pt x="190474" y="207501"/>
                </a:lnTo>
                <a:lnTo>
                  <a:pt x="206082" y="185744"/>
                </a:lnTo>
                <a:lnTo>
                  <a:pt x="212230" y="169664"/>
                </a:lnTo>
                <a:lnTo>
                  <a:pt x="233514" y="165880"/>
                </a:lnTo>
                <a:lnTo>
                  <a:pt x="236825" y="177231"/>
                </a:lnTo>
                <a:lnTo>
                  <a:pt x="274662" y="184326"/>
                </a:lnTo>
                <a:lnTo>
                  <a:pt x="282702" y="190947"/>
                </a:lnTo>
                <a:lnTo>
                  <a:pt x="261419" y="200879"/>
                </a:lnTo>
                <a:lnTo>
                  <a:pt x="258108" y="206555"/>
                </a:lnTo>
                <a:lnTo>
                  <a:pt x="285540" y="215068"/>
                </a:lnTo>
                <a:lnTo>
                  <a:pt x="282702" y="228784"/>
                </a:lnTo>
                <a:lnTo>
                  <a:pt x="296891" y="234933"/>
                </a:lnTo>
                <a:lnTo>
                  <a:pt x="326688" y="217906"/>
                </a:lnTo>
                <a:lnTo>
                  <a:pt x="351755" y="212703"/>
                </a:lnTo>
                <a:lnTo>
                  <a:pt x="354593" y="202298"/>
                </a:lnTo>
                <a:lnTo>
                  <a:pt x="330472" y="204190"/>
                </a:lnTo>
                <a:lnTo>
                  <a:pt x="317702" y="197096"/>
                </a:lnTo>
                <a:lnTo>
                  <a:pt x="312972" y="178650"/>
                </a:lnTo>
                <a:lnTo>
                  <a:pt x="331418" y="167772"/>
                </a:lnTo>
                <a:lnTo>
                  <a:pt x="353174" y="166353"/>
                </a:lnTo>
                <a:lnTo>
                  <a:pt x="367363" y="156894"/>
                </a:lnTo>
                <a:lnTo>
                  <a:pt x="385809" y="154529"/>
                </a:lnTo>
                <a:lnTo>
                  <a:pt x="383917" y="141286"/>
                </a:lnTo>
                <a:lnTo>
                  <a:pt x="394322" y="133245"/>
                </a:lnTo>
                <a:lnTo>
                  <a:pt x="416551" y="130880"/>
                </a:lnTo>
                <a:lnTo>
                  <a:pt x="417970" y="120948"/>
                </a:lnTo>
                <a:lnTo>
                  <a:pt x="409457" y="104867"/>
                </a:lnTo>
                <a:lnTo>
                  <a:pt x="415605" y="89733"/>
                </a:lnTo>
                <a:lnTo>
                  <a:pt x="413713" y="80746"/>
                </a:lnTo>
                <a:lnTo>
                  <a:pt x="377768" y="71287"/>
                </a:lnTo>
                <a:lnTo>
                  <a:pt x="364052" y="71760"/>
                </a:lnTo>
                <a:lnTo>
                  <a:pt x="347025" y="58044"/>
                </a:lnTo>
                <a:lnTo>
                  <a:pt x="330472" y="62774"/>
                </a:lnTo>
                <a:lnTo>
                  <a:pt x="299256" y="52368"/>
                </a:lnTo>
                <a:lnTo>
                  <a:pt x="298310" y="46693"/>
                </a:lnTo>
                <a:lnTo>
                  <a:pt x="287905" y="33923"/>
                </a:lnTo>
                <a:lnTo>
                  <a:pt x="268986" y="32977"/>
                </a:lnTo>
                <a:lnTo>
                  <a:pt x="265676" y="23991"/>
                </a:lnTo>
                <a:lnTo>
                  <a:pt x="269932" y="17842"/>
                </a:lnTo>
                <a:lnTo>
                  <a:pt x="251960" y="176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94A210D5-5386-45E0-B4B4-F675EE02185D}"/>
              </a:ext>
            </a:extLst>
          </p:cNvPr>
          <p:cNvSpPr/>
          <p:nvPr/>
        </p:nvSpPr>
        <p:spPr>
          <a:xfrm>
            <a:off x="5942500" y="1304532"/>
            <a:ext cx="1020037" cy="479474"/>
          </a:xfrm>
          <a:custGeom>
            <a:avLst/>
            <a:gdLst>
              <a:gd name="connsiteX0" fmla="*/ 386754 w 449316"/>
              <a:gd name="connsiteY0" fmla="*/ 98246 h 250671"/>
              <a:gd name="connsiteX1" fmla="*/ 374930 w 449316"/>
              <a:gd name="connsiteY1" fmla="*/ 103921 h 250671"/>
              <a:gd name="connsiteX2" fmla="*/ 349390 w 449316"/>
              <a:gd name="connsiteY2" fmla="*/ 124259 h 250671"/>
              <a:gd name="connsiteX3" fmla="*/ 345133 w 449316"/>
              <a:gd name="connsiteY3" fmla="*/ 145542 h 250671"/>
              <a:gd name="connsiteX4" fmla="*/ 336147 w 449316"/>
              <a:gd name="connsiteY4" fmla="*/ 145542 h 250671"/>
              <a:gd name="connsiteX5" fmla="*/ 325269 w 449316"/>
              <a:gd name="connsiteY5" fmla="*/ 131353 h 250671"/>
              <a:gd name="connsiteX6" fmla="*/ 294053 w 449316"/>
              <a:gd name="connsiteY6" fmla="*/ 130407 h 250671"/>
              <a:gd name="connsiteX7" fmla="*/ 281756 w 449316"/>
              <a:gd name="connsiteY7" fmla="*/ 106759 h 250671"/>
              <a:gd name="connsiteX8" fmla="*/ 269932 w 449316"/>
              <a:gd name="connsiteY8" fmla="*/ 106286 h 250671"/>
              <a:gd name="connsiteX9" fmla="*/ 262837 w 449316"/>
              <a:gd name="connsiteY9" fmla="*/ 76963 h 250671"/>
              <a:gd name="connsiteX10" fmla="*/ 227365 w 449316"/>
              <a:gd name="connsiteY10" fmla="*/ 55679 h 250671"/>
              <a:gd name="connsiteX11" fmla="*/ 186690 w 449316"/>
              <a:gd name="connsiteY11" fmla="*/ 58044 h 250671"/>
              <a:gd name="connsiteX12" fmla="*/ 159731 w 449316"/>
              <a:gd name="connsiteY12" fmla="*/ 62301 h 250671"/>
              <a:gd name="connsiteX13" fmla="*/ 128989 w 449316"/>
              <a:gd name="connsiteY13" fmla="*/ 36288 h 250671"/>
              <a:gd name="connsiteX14" fmla="*/ 106286 w 449316"/>
              <a:gd name="connsiteY14" fmla="*/ 25409 h 250671"/>
              <a:gd name="connsiteX15" fmla="*/ 63247 w 449316"/>
              <a:gd name="connsiteY15" fmla="*/ 4126 h 250671"/>
              <a:gd name="connsiteX16" fmla="*/ 58044 w 449316"/>
              <a:gd name="connsiteY16" fmla="*/ 1761 h 250671"/>
              <a:gd name="connsiteX17" fmla="*/ 1761 w 449316"/>
              <a:gd name="connsiteY17" fmla="*/ 18788 h 250671"/>
              <a:gd name="connsiteX18" fmla="*/ 31085 w 449316"/>
              <a:gd name="connsiteY18" fmla="*/ 126624 h 250671"/>
              <a:gd name="connsiteX19" fmla="*/ 58517 w 449316"/>
              <a:gd name="connsiteY19" fmla="*/ 126151 h 250671"/>
              <a:gd name="connsiteX20" fmla="*/ 50950 w 449316"/>
              <a:gd name="connsiteY20" fmla="*/ 111489 h 250671"/>
              <a:gd name="connsiteX21" fmla="*/ 68922 w 449316"/>
              <a:gd name="connsiteY21" fmla="*/ 101084 h 250671"/>
              <a:gd name="connsiteX22" fmla="*/ 84530 w 449316"/>
              <a:gd name="connsiteY22" fmla="*/ 84057 h 250671"/>
              <a:gd name="connsiteX23" fmla="*/ 121421 w 449316"/>
              <a:gd name="connsiteY23" fmla="*/ 99665 h 250671"/>
              <a:gd name="connsiteX24" fmla="*/ 130407 w 449316"/>
              <a:gd name="connsiteY24" fmla="*/ 122840 h 250671"/>
              <a:gd name="connsiteX25" fmla="*/ 141286 w 449316"/>
              <a:gd name="connsiteY25" fmla="*/ 128989 h 250671"/>
              <a:gd name="connsiteX26" fmla="*/ 167299 w 449316"/>
              <a:gd name="connsiteY26" fmla="*/ 127570 h 250671"/>
              <a:gd name="connsiteX27" fmla="*/ 176758 w 449316"/>
              <a:gd name="connsiteY27" fmla="*/ 133245 h 250671"/>
              <a:gd name="connsiteX28" fmla="*/ 197095 w 449316"/>
              <a:gd name="connsiteY28" fmla="*/ 163515 h 250671"/>
              <a:gd name="connsiteX29" fmla="*/ 230203 w 449316"/>
              <a:gd name="connsiteY29" fmla="*/ 184325 h 250671"/>
              <a:gd name="connsiteX30" fmla="*/ 250068 w 449316"/>
              <a:gd name="connsiteY30" fmla="*/ 198514 h 250671"/>
              <a:gd name="connsiteX31" fmla="*/ 279391 w 449316"/>
              <a:gd name="connsiteY31" fmla="*/ 213649 h 250671"/>
              <a:gd name="connsiteX32" fmla="*/ 315810 w 449316"/>
              <a:gd name="connsiteY32" fmla="*/ 226419 h 250671"/>
              <a:gd name="connsiteX33" fmla="*/ 319593 w 449316"/>
              <a:gd name="connsiteY33" fmla="*/ 245338 h 250671"/>
              <a:gd name="connsiteX34" fmla="*/ 333309 w 449316"/>
              <a:gd name="connsiteY34" fmla="*/ 245338 h 250671"/>
              <a:gd name="connsiteX35" fmla="*/ 353647 w 449316"/>
              <a:gd name="connsiteY35" fmla="*/ 251959 h 250671"/>
              <a:gd name="connsiteX36" fmla="*/ 359795 w 449316"/>
              <a:gd name="connsiteY36" fmla="*/ 220744 h 250671"/>
              <a:gd name="connsiteX37" fmla="*/ 348444 w 449316"/>
              <a:gd name="connsiteY37" fmla="*/ 198514 h 250671"/>
              <a:gd name="connsiteX38" fmla="*/ 328580 w 449316"/>
              <a:gd name="connsiteY38" fmla="*/ 190947 h 250671"/>
              <a:gd name="connsiteX39" fmla="*/ 331417 w 449316"/>
              <a:gd name="connsiteY39" fmla="*/ 177704 h 250671"/>
              <a:gd name="connsiteX40" fmla="*/ 352228 w 449316"/>
              <a:gd name="connsiteY40" fmla="*/ 179123 h 250671"/>
              <a:gd name="connsiteX41" fmla="*/ 359322 w 449316"/>
              <a:gd name="connsiteY41" fmla="*/ 162569 h 250671"/>
              <a:gd name="connsiteX42" fmla="*/ 361687 w 449316"/>
              <a:gd name="connsiteY42" fmla="*/ 143651 h 250671"/>
              <a:gd name="connsiteX43" fmla="*/ 391957 w 449316"/>
              <a:gd name="connsiteY43" fmla="*/ 136556 h 250671"/>
              <a:gd name="connsiteX44" fmla="*/ 391011 w 449316"/>
              <a:gd name="connsiteY44" fmla="*/ 150272 h 250671"/>
              <a:gd name="connsiteX45" fmla="*/ 397159 w 449316"/>
              <a:gd name="connsiteY45" fmla="*/ 158785 h 250671"/>
              <a:gd name="connsiteX46" fmla="*/ 407092 w 449316"/>
              <a:gd name="connsiteY46" fmla="*/ 157840 h 250671"/>
              <a:gd name="connsiteX47" fmla="*/ 426483 w 449316"/>
              <a:gd name="connsiteY47" fmla="*/ 160677 h 250671"/>
              <a:gd name="connsiteX48" fmla="*/ 451078 w 449316"/>
              <a:gd name="connsiteY48" fmla="*/ 139394 h 250671"/>
              <a:gd name="connsiteX49" fmla="*/ 417497 w 449316"/>
              <a:gd name="connsiteY49" fmla="*/ 123786 h 250671"/>
              <a:gd name="connsiteX50" fmla="*/ 402362 w 449316"/>
              <a:gd name="connsiteY50" fmla="*/ 131353 h 250671"/>
              <a:gd name="connsiteX51" fmla="*/ 380606 w 449316"/>
              <a:gd name="connsiteY51" fmla="*/ 120475 h 250671"/>
              <a:gd name="connsiteX52" fmla="*/ 395267 w 449316"/>
              <a:gd name="connsiteY52" fmla="*/ 101084 h 250671"/>
              <a:gd name="connsiteX53" fmla="*/ 386754 w 449316"/>
              <a:gd name="connsiteY53" fmla="*/ 98246 h 2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49316" h="250671">
                <a:moveTo>
                  <a:pt x="386754" y="98246"/>
                </a:moveTo>
                <a:lnTo>
                  <a:pt x="374930" y="103921"/>
                </a:lnTo>
                <a:lnTo>
                  <a:pt x="349390" y="124259"/>
                </a:lnTo>
                <a:lnTo>
                  <a:pt x="345133" y="145542"/>
                </a:lnTo>
                <a:lnTo>
                  <a:pt x="336147" y="145542"/>
                </a:lnTo>
                <a:lnTo>
                  <a:pt x="325269" y="131353"/>
                </a:lnTo>
                <a:lnTo>
                  <a:pt x="294053" y="130407"/>
                </a:lnTo>
                <a:lnTo>
                  <a:pt x="281756" y="106759"/>
                </a:lnTo>
                <a:lnTo>
                  <a:pt x="269932" y="106286"/>
                </a:lnTo>
                <a:lnTo>
                  <a:pt x="262837" y="76963"/>
                </a:lnTo>
                <a:lnTo>
                  <a:pt x="227365" y="55679"/>
                </a:lnTo>
                <a:lnTo>
                  <a:pt x="186690" y="58044"/>
                </a:lnTo>
                <a:lnTo>
                  <a:pt x="159731" y="62301"/>
                </a:lnTo>
                <a:lnTo>
                  <a:pt x="128989" y="36288"/>
                </a:lnTo>
                <a:lnTo>
                  <a:pt x="106286" y="25409"/>
                </a:lnTo>
                <a:lnTo>
                  <a:pt x="63247" y="4126"/>
                </a:lnTo>
                <a:lnTo>
                  <a:pt x="58044" y="1761"/>
                </a:lnTo>
                <a:lnTo>
                  <a:pt x="1761" y="18788"/>
                </a:lnTo>
                <a:lnTo>
                  <a:pt x="31085" y="126624"/>
                </a:lnTo>
                <a:lnTo>
                  <a:pt x="58517" y="126151"/>
                </a:lnTo>
                <a:lnTo>
                  <a:pt x="50950" y="111489"/>
                </a:lnTo>
                <a:lnTo>
                  <a:pt x="68922" y="101084"/>
                </a:lnTo>
                <a:lnTo>
                  <a:pt x="84530" y="84057"/>
                </a:lnTo>
                <a:lnTo>
                  <a:pt x="121421" y="99665"/>
                </a:lnTo>
                <a:lnTo>
                  <a:pt x="130407" y="122840"/>
                </a:lnTo>
                <a:lnTo>
                  <a:pt x="141286" y="128989"/>
                </a:lnTo>
                <a:lnTo>
                  <a:pt x="167299" y="127570"/>
                </a:lnTo>
                <a:lnTo>
                  <a:pt x="176758" y="133245"/>
                </a:lnTo>
                <a:lnTo>
                  <a:pt x="197095" y="163515"/>
                </a:lnTo>
                <a:lnTo>
                  <a:pt x="230203" y="184325"/>
                </a:lnTo>
                <a:lnTo>
                  <a:pt x="250068" y="198514"/>
                </a:lnTo>
                <a:lnTo>
                  <a:pt x="279391" y="213649"/>
                </a:lnTo>
                <a:lnTo>
                  <a:pt x="315810" y="226419"/>
                </a:lnTo>
                <a:lnTo>
                  <a:pt x="319593" y="245338"/>
                </a:lnTo>
                <a:lnTo>
                  <a:pt x="333309" y="245338"/>
                </a:lnTo>
                <a:lnTo>
                  <a:pt x="353647" y="251959"/>
                </a:lnTo>
                <a:lnTo>
                  <a:pt x="359795" y="220744"/>
                </a:lnTo>
                <a:lnTo>
                  <a:pt x="348444" y="198514"/>
                </a:lnTo>
                <a:lnTo>
                  <a:pt x="328580" y="190947"/>
                </a:lnTo>
                <a:lnTo>
                  <a:pt x="331417" y="177704"/>
                </a:lnTo>
                <a:lnTo>
                  <a:pt x="352228" y="179123"/>
                </a:lnTo>
                <a:lnTo>
                  <a:pt x="359322" y="162569"/>
                </a:lnTo>
                <a:lnTo>
                  <a:pt x="361687" y="143651"/>
                </a:lnTo>
                <a:lnTo>
                  <a:pt x="391957" y="136556"/>
                </a:lnTo>
                <a:lnTo>
                  <a:pt x="391011" y="150272"/>
                </a:lnTo>
                <a:lnTo>
                  <a:pt x="397159" y="158785"/>
                </a:lnTo>
                <a:lnTo>
                  <a:pt x="407092" y="157840"/>
                </a:lnTo>
                <a:lnTo>
                  <a:pt x="426483" y="160677"/>
                </a:lnTo>
                <a:lnTo>
                  <a:pt x="451078" y="139394"/>
                </a:lnTo>
                <a:lnTo>
                  <a:pt x="417497" y="123786"/>
                </a:lnTo>
                <a:lnTo>
                  <a:pt x="402362" y="131353"/>
                </a:lnTo>
                <a:lnTo>
                  <a:pt x="380606" y="120475"/>
                </a:lnTo>
                <a:lnTo>
                  <a:pt x="395267" y="101084"/>
                </a:lnTo>
                <a:lnTo>
                  <a:pt x="386754" y="9824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11A057BA-4166-499E-ADD3-8354AA4D3F0D}"/>
              </a:ext>
            </a:extLst>
          </p:cNvPr>
          <p:cNvSpPr/>
          <p:nvPr/>
        </p:nvSpPr>
        <p:spPr>
          <a:xfrm>
            <a:off x="5462544" y="2829803"/>
            <a:ext cx="622759" cy="370914"/>
          </a:xfrm>
          <a:custGeom>
            <a:avLst/>
            <a:gdLst>
              <a:gd name="connsiteX0" fmla="*/ 275135 w 274319"/>
              <a:gd name="connsiteY0" fmla="*/ 72233 h 193915"/>
              <a:gd name="connsiteX1" fmla="*/ 265203 w 274319"/>
              <a:gd name="connsiteY1" fmla="*/ 51422 h 193915"/>
              <a:gd name="connsiteX2" fmla="*/ 240608 w 274319"/>
              <a:gd name="connsiteY2" fmla="*/ 1761 h 193915"/>
              <a:gd name="connsiteX3" fmla="*/ 166353 w 274319"/>
              <a:gd name="connsiteY3" fmla="*/ 13112 h 193915"/>
              <a:gd name="connsiteX4" fmla="*/ 142705 w 274319"/>
              <a:gd name="connsiteY4" fmla="*/ 26828 h 193915"/>
              <a:gd name="connsiteX5" fmla="*/ 126151 w 274319"/>
              <a:gd name="connsiteY5" fmla="*/ 58517 h 193915"/>
              <a:gd name="connsiteX6" fmla="*/ 114327 w 274319"/>
              <a:gd name="connsiteY6" fmla="*/ 63247 h 193915"/>
              <a:gd name="connsiteX7" fmla="*/ 106760 w 274319"/>
              <a:gd name="connsiteY7" fmla="*/ 53314 h 193915"/>
              <a:gd name="connsiteX8" fmla="*/ 96828 w 274319"/>
              <a:gd name="connsiteY8" fmla="*/ 54733 h 193915"/>
              <a:gd name="connsiteX9" fmla="*/ 71287 w 274319"/>
              <a:gd name="connsiteY9" fmla="*/ 51895 h 193915"/>
              <a:gd name="connsiteX10" fmla="*/ 66558 w 274319"/>
              <a:gd name="connsiteY10" fmla="*/ 48585 h 193915"/>
              <a:gd name="connsiteX11" fmla="*/ 36288 w 274319"/>
              <a:gd name="connsiteY11" fmla="*/ 49531 h 193915"/>
              <a:gd name="connsiteX12" fmla="*/ 29193 w 274319"/>
              <a:gd name="connsiteY12" fmla="*/ 52368 h 193915"/>
              <a:gd name="connsiteX13" fmla="*/ 17842 w 274319"/>
              <a:gd name="connsiteY13" fmla="*/ 44328 h 193915"/>
              <a:gd name="connsiteX14" fmla="*/ 12167 w 274319"/>
              <a:gd name="connsiteY14" fmla="*/ 58990 h 193915"/>
              <a:gd name="connsiteX15" fmla="*/ 15477 w 274319"/>
              <a:gd name="connsiteY15" fmla="*/ 71760 h 193915"/>
              <a:gd name="connsiteX16" fmla="*/ 4599 w 274319"/>
              <a:gd name="connsiteY16" fmla="*/ 81692 h 193915"/>
              <a:gd name="connsiteX17" fmla="*/ 6491 w 274319"/>
              <a:gd name="connsiteY17" fmla="*/ 94462 h 193915"/>
              <a:gd name="connsiteX18" fmla="*/ 3653 w 274319"/>
              <a:gd name="connsiteY18" fmla="*/ 100611 h 193915"/>
              <a:gd name="connsiteX19" fmla="*/ 6964 w 274319"/>
              <a:gd name="connsiteY19" fmla="*/ 114327 h 193915"/>
              <a:gd name="connsiteX20" fmla="*/ 1761 w 274319"/>
              <a:gd name="connsiteY20" fmla="*/ 115746 h 193915"/>
              <a:gd name="connsiteX21" fmla="*/ 9802 w 274319"/>
              <a:gd name="connsiteY21" fmla="*/ 128043 h 193915"/>
              <a:gd name="connsiteX22" fmla="*/ 15950 w 274319"/>
              <a:gd name="connsiteY22" fmla="*/ 150272 h 193915"/>
              <a:gd name="connsiteX23" fmla="*/ 20680 w 274319"/>
              <a:gd name="connsiteY23" fmla="*/ 159258 h 193915"/>
              <a:gd name="connsiteX24" fmla="*/ 20680 w 274319"/>
              <a:gd name="connsiteY24" fmla="*/ 175339 h 193915"/>
              <a:gd name="connsiteX25" fmla="*/ 28248 w 274319"/>
              <a:gd name="connsiteY25" fmla="*/ 193312 h 193915"/>
              <a:gd name="connsiteX26" fmla="*/ 46693 w 274319"/>
              <a:gd name="connsiteY26" fmla="*/ 194731 h 193915"/>
              <a:gd name="connsiteX27" fmla="*/ 55206 w 274319"/>
              <a:gd name="connsiteY27" fmla="*/ 190474 h 193915"/>
              <a:gd name="connsiteX28" fmla="*/ 67976 w 274319"/>
              <a:gd name="connsiteY28" fmla="*/ 191420 h 193915"/>
              <a:gd name="connsiteX29" fmla="*/ 71760 w 274319"/>
              <a:gd name="connsiteY29" fmla="*/ 183380 h 193915"/>
              <a:gd name="connsiteX30" fmla="*/ 78855 w 274319"/>
              <a:gd name="connsiteY30" fmla="*/ 181488 h 193915"/>
              <a:gd name="connsiteX31" fmla="*/ 84057 w 274319"/>
              <a:gd name="connsiteY31" fmla="*/ 173447 h 193915"/>
              <a:gd name="connsiteX32" fmla="*/ 90679 w 274319"/>
              <a:gd name="connsiteY32" fmla="*/ 171556 h 193915"/>
              <a:gd name="connsiteX33" fmla="*/ 112908 w 274319"/>
              <a:gd name="connsiteY33" fmla="*/ 170137 h 193915"/>
              <a:gd name="connsiteX34" fmla="*/ 129462 w 274319"/>
              <a:gd name="connsiteY34" fmla="*/ 164461 h 193915"/>
              <a:gd name="connsiteX35" fmla="*/ 144124 w 274319"/>
              <a:gd name="connsiteY35" fmla="*/ 151691 h 193915"/>
              <a:gd name="connsiteX36" fmla="*/ 152164 w 274319"/>
              <a:gd name="connsiteY36" fmla="*/ 153583 h 193915"/>
              <a:gd name="connsiteX37" fmla="*/ 163515 w 274319"/>
              <a:gd name="connsiteY37" fmla="*/ 152164 h 193915"/>
              <a:gd name="connsiteX38" fmla="*/ 185745 w 274319"/>
              <a:gd name="connsiteY38" fmla="*/ 130881 h 193915"/>
              <a:gd name="connsiteX39" fmla="*/ 227366 w 274319"/>
              <a:gd name="connsiteY39" fmla="*/ 116692 h 193915"/>
              <a:gd name="connsiteX40" fmla="*/ 252432 w 274319"/>
              <a:gd name="connsiteY40" fmla="*/ 103922 h 193915"/>
              <a:gd name="connsiteX41" fmla="*/ 252432 w 274319"/>
              <a:gd name="connsiteY41" fmla="*/ 93989 h 193915"/>
              <a:gd name="connsiteX42" fmla="*/ 256689 w 274319"/>
              <a:gd name="connsiteY42" fmla="*/ 80273 h 193915"/>
              <a:gd name="connsiteX43" fmla="*/ 275135 w 274319"/>
              <a:gd name="connsiteY43" fmla="*/ 72233 h 19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319" h="193915">
                <a:moveTo>
                  <a:pt x="275135" y="72233"/>
                </a:moveTo>
                <a:lnTo>
                  <a:pt x="265203" y="51422"/>
                </a:lnTo>
                <a:lnTo>
                  <a:pt x="240608" y="1761"/>
                </a:lnTo>
                <a:lnTo>
                  <a:pt x="166353" y="13112"/>
                </a:lnTo>
                <a:lnTo>
                  <a:pt x="142705" y="26828"/>
                </a:lnTo>
                <a:lnTo>
                  <a:pt x="126151" y="58517"/>
                </a:lnTo>
                <a:lnTo>
                  <a:pt x="114327" y="63247"/>
                </a:lnTo>
                <a:lnTo>
                  <a:pt x="106760" y="53314"/>
                </a:lnTo>
                <a:lnTo>
                  <a:pt x="96828" y="54733"/>
                </a:lnTo>
                <a:lnTo>
                  <a:pt x="71287" y="51895"/>
                </a:lnTo>
                <a:lnTo>
                  <a:pt x="66558" y="48585"/>
                </a:lnTo>
                <a:lnTo>
                  <a:pt x="36288" y="49531"/>
                </a:lnTo>
                <a:lnTo>
                  <a:pt x="29193" y="52368"/>
                </a:lnTo>
                <a:lnTo>
                  <a:pt x="17842" y="44328"/>
                </a:lnTo>
                <a:lnTo>
                  <a:pt x="12167" y="58990"/>
                </a:lnTo>
                <a:lnTo>
                  <a:pt x="15477" y="71760"/>
                </a:lnTo>
                <a:lnTo>
                  <a:pt x="4599" y="81692"/>
                </a:lnTo>
                <a:lnTo>
                  <a:pt x="6491" y="94462"/>
                </a:lnTo>
                <a:lnTo>
                  <a:pt x="3653" y="100611"/>
                </a:lnTo>
                <a:lnTo>
                  <a:pt x="6964" y="114327"/>
                </a:lnTo>
                <a:lnTo>
                  <a:pt x="1761" y="115746"/>
                </a:lnTo>
                <a:lnTo>
                  <a:pt x="9802" y="128043"/>
                </a:lnTo>
                <a:lnTo>
                  <a:pt x="15950" y="150272"/>
                </a:lnTo>
                <a:lnTo>
                  <a:pt x="20680" y="159258"/>
                </a:lnTo>
                <a:lnTo>
                  <a:pt x="20680" y="175339"/>
                </a:lnTo>
                <a:lnTo>
                  <a:pt x="28248" y="193312"/>
                </a:lnTo>
                <a:lnTo>
                  <a:pt x="46693" y="194731"/>
                </a:lnTo>
                <a:lnTo>
                  <a:pt x="55206" y="190474"/>
                </a:lnTo>
                <a:lnTo>
                  <a:pt x="67976" y="191420"/>
                </a:lnTo>
                <a:lnTo>
                  <a:pt x="71760" y="183380"/>
                </a:lnTo>
                <a:lnTo>
                  <a:pt x="78855" y="181488"/>
                </a:lnTo>
                <a:lnTo>
                  <a:pt x="84057" y="173447"/>
                </a:lnTo>
                <a:lnTo>
                  <a:pt x="90679" y="171556"/>
                </a:lnTo>
                <a:lnTo>
                  <a:pt x="112908" y="170137"/>
                </a:lnTo>
                <a:lnTo>
                  <a:pt x="129462" y="164461"/>
                </a:lnTo>
                <a:lnTo>
                  <a:pt x="144124" y="151691"/>
                </a:lnTo>
                <a:lnTo>
                  <a:pt x="152164" y="153583"/>
                </a:lnTo>
                <a:lnTo>
                  <a:pt x="163515" y="152164"/>
                </a:lnTo>
                <a:lnTo>
                  <a:pt x="185745" y="130881"/>
                </a:lnTo>
                <a:lnTo>
                  <a:pt x="227366" y="116692"/>
                </a:lnTo>
                <a:lnTo>
                  <a:pt x="252432" y="103922"/>
                </a:lnTo>
                <a:lnTo>
                  <a:pt x="252432" y="93989"/>
                </a:lnTo>
                <a:lnTo>
                  <a:pt x="256689" y="80273"/>
                </a:lnTo>
                <a:lnTo>
                  <a:pt x="275135" y="72233"/>
                </a:lnTo>
                <a:close/>
              </a:path>
            </a:pathLst>
          </a:custGeom>
          <a:solidFill>
            <a:srgbClr val="002060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F03F5DA1-1734-4840-84A8-7BA73240BD14}"/>
              </a:ext>
            </a:extLst>
          </p:cNvPr>
          <p:cNvSpPr/>
          <p:nvPr/>
        </p:nvSpPr>
        <p:spPr>
          <a:xfrm>
            <a:off x="3869137" y="5194607"/>
            <a:ext cx="966351" cy="732781"/>
          </a:xfrm>
          <a:custGeom>
            <a:avLst/>
            <a:gdLst>
              <a:gd name="connsiteX0" fmla="*/ 393848 w 425668"/>
              <a:gd name="connsiteY0" fmla="*/ 6491 h 383101"/>
              <a:gd name="connsiteX1" fmla="*/ 380133 w 425668"/>
              <a:gd name="connsiteY1" fmla="*/ 3653 h 383101"/>
              <a:gd name="connsiteX2" fmla="*/ 371146 w 425668"/>
              <a:gd name="connsiteY2" fmla="*/ 7437 h 383101"/>
              <a:gd name="connsiteX3" fmla="*/ 358849 w 425668"/>
              <a:gd name="connsiteY3" fmla="*/ 2234 h 383101"/>
              <a:gd name="connsiteX4" fmla="*/ 348444 w 425668"/>
              <a:gd name="connsiteY4" fmla="*/ 1761 h 383101"/>
              <a:gd name="connsiteX5" fmla="*/ 310607 w 425668"/>
              <a:gd name="connsiteY5" fmla="*/ 23991 h 383101"/>
              <a:gd name="connsiteX6" fmla="*/ 286013 w 425668"/>
              <a:gd name="connsiteY6" fmla="*/ 46220 h 383101"/>
              <a:gd name="connsiteX7" fmla="*/ 276554 w 425668"/>
              <a:gd name="connsiteY7" fmla="*/ 66557 h 383101"/>
              <a:gd name="connsiteX8" fmla="*/ 268513 w 425668"/>
              <a:gd name="connsiteY8" fmla="*/ 77908 h 383101"/>
              <a:gd name="connsiteX9" fmla="*/ 254324 w 425668"/>
              <a:gd name="connsiteY9" fmla="*/ 80273 h 383101"/>
              <a:gd name="connsiteX10" fmla="*/ 248648 w 425668"/>
              <a:gd name="connsiteY10" fmla="*/ 94462 h 383101"/>
              <a:gd name="connsiteX11" fmla="*/ 245811 w 425668"/>
              <a:gd name="connsiteY11" fmla="*/ 103921 h 383101"/>
              <a:gd name="connsiteX12" fmla="*/ 228784 w 425668"/>
              <a:gd name="connsiteY12" fmla="*/ 111016 h 383101"/>
              <a:gd name="connsiteX13" fmla="*/ 207974 w 425668"/>
              <a:gd name="connsiteY13" fmla="*/ 109597 h 383101"/>
              <a:gd name="connsiteX14" fmla="*/ 196150 w 425668"/>
              <a:gd name="connsiteY14" fmla="*/ 101084 h 383101"/>
              <a:gd name="connsiteX15" fmla="*/ 185271 w 425668"/>
              <a:gd name="connsiteY15" fmla="*/ 97300 h 383101"/>
              <a:gd name="connsiteX16" fmla="*/ 172501 w 425668"/>
              <a:gd name="connsiteY16" fmla="*/ 104395 h 383101"/>
              <a:gd name="connsiteX17" fmla="*/ 165407 w 425668"/>
              <a:gd name="connsiteY17" fmla="*/ 119056 h 383101"/>
              <a:gd name="connsiteX18" fmla="*/ 152636 w 425668"/>
              <a:gd name="connsiteY18" fmla="*/ 128043 h 383101"/>
              <a:gd name="connsiteX19" fmla="*/ 139394 w 425668"/>
              <a:gd name="connsiteY19" fmla="*/ 141286 h 383101"/>
              <a:gd name="connsiteX20" fmla="*/ 120475 w 425668"/>
              <a:gd name="connsiteY20" fmla="*/ 144597 h 383101"/>
              <a:gd name="connsiteX21" fmla="*/ 115273 w 425668"/>
              <a:gd name="connsiteY21" fmla="*/ 133718 h 383101"/>
              <a:gd name="connsiteX22" fmla="*/ 118583 w 425668"/>
              <a:gd name="connsiteY22" fmla="*/ 115746 h 383101"/>
              <a:gd name="connsiteX23" fmla="*/ 104394 w 425668"/>
              <a:gd name="connsiteY23" fmla="*/ 86895 h 383101"/>
              <a:gd name="connsiteX24" fmla="*/ 97773 w 425668"/>
              <a:gd name="connsiteY24" fmla="*/ 82165 h 383101"/>
              <a:gd name="connsiteX25" fmla="*/ 92570 w 425668"/>
              <a:gd name="connsiteY25" fmla="*/ 193785 h 383101"/>
              <a:gd name="connsiteX26" fmla="*/ 68922 w 425668"/>
              <a:gd name="connsiteY26" fmla="*/ 208920 h 383101"/>
              <a:gd name="connsiteX27" fmla="*/ 55206 w 425668"/>
              <a:gd name="connsiteY27" fmla="*/ 211284 h 383101"/>
              <a:gd name="connsiteX28" fmla="*/ 39598 w 425668"/>
              <a:gd name="connsiteY28" fmla="*/ 205609 h 383101"/>
              <a:gd name="connsiteX29" fmla="*/ 28247 w 425668"/>
              <a:gd name="connsiteY29" fmla="*/ 203244 h 383101"/>
              <a:gd name="connsiteX30" fmla="*/ 24463 w 425668"/>
              <a:gd name="connsiteY30" fmla="*/ 190474 h 383101"/>
              <a:gd name="connsiteX31" fmla="*/ 14531 w 425668"/>
              <a:gd name="connsiteY31" fmla="*/ 181961 h 383101"/>
              <a:gd name="connsiteX32" fmla="*/ 1761 w 425668"/>
              <a:gd name="connsiteY32" fmla="*/ 197096 h 383101"/>
              <a:gd name="connsiteX33" fmla="*/ 18315 w 425668"/>
              <a:gd name="connsiteY33" fmla="*/ 235879 h 383101"/>
              <a:gd name="connsiteX34" fmla="*/ 18315 w 425668"/>
              <a:gd name="connsiteY34" fmla="*/ 236352 h 383101"/>
              <a:gd name="connsiteX35" fmla="*/ 30139 w 425668"/>
              <a:gd name="connsiteY35" fmla="*/ 261419 h 383101"/>
              <a:gd name="connsiteX36" fmla="*/ 45274 w 425668"/>
              <a:gd name="connsiteY36" fmla="*/ 289796 h 383101"/>
              <a:gd name="connsiteX37" fmla="*/ 44328 w 425668"/>
              <a:gd name="connsiteY37" fmla="*/ 312499 h 383101"/>
              <a:gd name="connsiteX38" fmla="*/ 36287 w 425668"/>
              <a:gd name="connsiteY38" fmla="*/ 318174 h 383101"/>
              <a:gd name="connsiteX39" fmla="*/ 42909 w 425668"/>
              <a:gd name="connsiteY39" fmla="*/ 338039 h 383101"/>
              <a:gd name="connsiteX40" fmla="*/ 41963 w 425668"/>
              <a:gd name="connsiteY40" fmla="*/ 356011 h 383101"/>
              <a:gd name="connsiteX41" fmla="*/ 44801 w 425668"/>
              <a:gd name="connsiteY41" fmla="*/ 364052 h 383101"/>
              <a:gd name="connsiteX42" fmla="*/ 46219 w 425668"/>
              <a:gd name="connsiteY42" fmla="*/ 359795 h 383101"/>
              <a:gd name="connsiteX43" fmla="*/ 56152 w 425668"/>
              <a:gd name="connsiteY43" fmla="*/ 373511 h 383101"/>
              <a:gd name="connsiteX44" fmla="*/ 64665 w 425668"/>
              <a:gd name="connsiteY44" fmla="*/ 373984 h 383101"/>
              <a:gd name="connsiteX45" fmla="*/ 74597 w 425668"/>
              <a:gd name="connsiteY45" fmla="*/ 384862 h 383101"/>
              <a:gd name="connsiteX46" fmla="*/ 85949 w 425668"/>
              <a:gd name="connsiteY46" fmla="*/ 383917 h 383101"/>
              <a:gd name="connsiteX47" fmla="*/ 102502 w 425668"/>
              <a:gd name="connsiteY47" fmla="*/ 372565 h 383101"/>
              <a:gd name="connsiteX48" fmla="*/ 124259 w 425668"/>
              <a:gd name="connsiteY48" fmla="*/ 367836 h 383101"/>
              <a:gd name="connsiteX49" fmla="*/ 150745 w 425668"/>
              <a:gd name="connsiteY49" fmla="*/ 356011 h 383101"/>
              <a:gd name="connsiteX50" fmla="*/ 161150 w 425668"/>
              <a:gd name="connsiteY50" fmla="*/ 357431 h 383101"/>
              <a:gd name="connsiteX51" fmla="*/ 176758 w 425668"/>
              <a:gd name="connsiteY51" fmla="*/ 353647 h 383101"/>
              <a:gd name="connsiteX52" fmla="*/ 203717 w 425668"/>
              <a:gd name="connsiteY52" fmla="*/ 359322 h 383101"/>
              <a:gd name="connsiteX53" fmla="*/ 216487 w 425668"/>
              <a:gd name="connsiteY53" fmla="*/ 353647 h 383101"/>
              <a:gd name="connsiteX54" fmla="*/ 231622 w 425668"/>
              <a:gd name="connsiteY54" fmla="*/ 358376 h 383101"/>
              <a:gd name="connsiteX55" fmla="*/ 235405 w 425668"/>
              <a:gd name="connsiteY55" fmla="*/ 349863 h 383101"/>
              <a:gd name="connsiteX56" fmla="*/ 248176 w 425668"/>
              <a:gd name="connsiteY56" fmla="*/ 348444 h 383101"/>
              <a:gd name="connsiteX57" fmla="*/ 275607 w 425668"/>
              <a:gd name="connsiteY57" fmla="*/ 336620 h 383101"/>
              <a:gd name="connsiteX58" fmla="*/ 295945 w 425668"/>
              <a:gd name="connsiteY58" fmla="*/ 322904 h 383101"/>
              <a:gd name="connsiteX59" fmla="*/ 315336 w 425668"/>
              <a:gd name="connsiteY59" fmla="*/ 304931 h 383101"/>
              <a:gd name="connsiteX60" fmla="*/ 347025 w 425668"/>
              <a:gd name="connsiteY60" fmla="*/ 274189 h 383101"/>
              <a:gd name="connsiteX61" fmla="*/ 363106 w 425668"/>
              <a:gd name="connsiteY61" fmla="*/ 252432 h 383101"/>
              <a:gd name="connsiteX62" fmla="*/ 371619 w 425668"/>
              <a:gd name="connsiteY62" fmla="*/ 237297 h 383101"/>
              <a:gd name="connsiteX63" fmla="*/ 383443 w 425668"/>
              <a:gd name="connsiteY63" fmla="*/ 221690 h 383101"/>
              <a:gd name="connsiteX64" fmla="*/ 389119 w 425668"/>
              <a:gd name="connsiteY64" fmla="*/ 217433 h 383101"/>
              <a:gd name="connsiteX65" fmla="*/ 407564 w 425668"/>
              <a:gd name="connsiteY65" fmla="*/ 202298 h 383101"/>
              <a:gd name="connsiteX66" fmla="*/ 415132 w 425668"/>
              <a:gd name="connsiteY66" fmla="*/ 188582 h 383101"/>
              <a:gd name="connsiteX67" fmla="*/ 420335 w 425668"/>
              <a:gd name="connsiteY67" fmla="*/ 163988 h 383101"/>
              <a:gd name="connsiteX68" fmla="*/ 428375 w 425668"/>
              <a:gd name="connsiteY68" fmla="*/ 141759 h 383101"/>
              <a:gd name="connsiteX69" fmla="*/ 408984 w 425668"/>
              <a:gd name="connsiteY69" fmla="*/ 141759 h 383101"/>
              <a:gd name="connsiteX70" fmla="*/ 402835 w 425668"/>
              <a:gd name="connsiteY70" fmla="*/ 155002 h 383101"/>
              <a:gd name="connsiteX71" fmla="*/ 387227 w 425668"/>
              <a:gd name="connsiteY71" fmla="*/ 158312 h 383101"/>
              <a:gd name="connsiteX72" fmla="*/ 373038 w 425668"/>
              <a:gd name="connsiteY72" fmla="*/ 141759 h 383101"/>
              <a:gd name="connsiteX73" fmla="*/ 373511 w 425668"/>
              <a:gd name="connsiteY73" fmla="*/ 131353 h 383101"/>
              <a:gd name="connsiteX74" fmla="*/ 381079 w 425668"/>
              <a:gd name="connsiteY74" fmla="*/ 120002 h 383101"/>
              <a:gd name="connsiteX75" fmla="*/ 384389 w 425668"/>
              <a:gd name="connsiteY75" fmla="*/ 111489 h 383101"/>
              <a:gd name="connsiteX76" fmla="*/ 391957 w 425668"/>
              <a:gd name="connsiteY76" fmla="*/ 109124 h 383101"/>
              <a:gd name="connsiteX77" fmla="*/ 404727 w 425668"/>
              <a:gd name="connsiteY77" fmla="*/ 114800 h 383101"/>
              <a:gd name="connsiteX78" fmla="*/ 402835 w 425668"/>
              <a:gd name="connsiteY78" fmla="*/ 103921 h 383101"/>
              <a:gd name="connsiteX79" fmla="*/ 409456 w 425668"/>
              <a:gd name="connsiteY79" fmla="*/ 70341 h 383101"/>
              <a:gd name="connsiteX80" fmla="*/ 404254 w 425668"/>
              <a:gd name="connsiteY80" fmla="*/ 49058 h 383101"/>
              <a:gd name="connsiteX81" fmla="*/ 393848 w 425668"/>
              <a:gd name="connsiteY81" fmla="*/ 6491 h 383101"/>
              <a:gd name="connsiteX82" fmla="*/ 298783 w 425668"/>
              <a:gd name="connsiteY82" fmla="*/ 256216 h 383101"/>
              <a:gd name="connsiteX83" fmla="*/ 289323 w 425668"/>
              <a:gd name="connsiteY83" fmla="*/ 259054 h 383101"/>
              <a:gd name="connsiteX84" fmla="*/ 271824 w 425668"/>
              <a:gd name="connsiteY84" fmla="*/ 235879 h 383101"/>
              <a:gd name="connsiteX85" fmla="*/ 286958 w 425668"/>
              <a:gd name="connsiteY85" fmla="*/ 216960 h 383101"/>
              <a:gd name="connsiteX86" fmla="*/ 301620 w 425668"/>
              <a:gd name="connsiteY86" fmla="*/ 205136 h 383101"/>
              <a:gd name="connsiteX87" fmla="*/ 313918 w 425668"/>
              <a:gd name="connsiteY87" fmla="*/ 198987 h 383101"/>
              <a:gd name="connsiteX88" fmla="*/ 324796 w 425668"/>
              <a:gd name="connsiteY88" fmla="*/ 208447 h 383101"/>
              <a:gd name="connsiteX89" fmla="*/ 332836 w 425668"/>
              <a:gd name="connsiteY89" fmla="*/ 217433 h 383101"/>
              <a:gd name="connsiteX90" fmla="*/ 323850 w 425668"/>
              <a:gd name="connsiteY90" fmla="*/ 232095 h 383101"/>
              <a:gd name="connsiteX91" fmla="*/ 318647 w 425668"/>
              <a:gd name="connsiteY91" fmla="*/ 242027 h 383101"/>
              <a:gd name="connsiteX92" fmla="*/ 303985 w 425668"/>
              <a:gd name="connsiteY92" fmla="*/ 246757 h 383101"/>
              <a:gd name="connsiteX93" fmla="*/ 298783 w 425668"/>
              <a:gd name="connsiteY93" fmla="*/ 256216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25668" h="383101">
                <a:moveTo>
                  <a:pt x="393848" y="6491"/>
                </a:moveTo>
                <a:lnTo>
                  <a:pt x="380133" y="3653"/>
                </a:lnTo>
                <a:lnTo>
                  <a:pt x="371146" y="7437"/>
                </a:lnTo>
                <a:lnTo>
                  <a:pt x="358849" y="2234"/>
                </a:lnTo>
                <a:lnTo>
                  <a:pt x="348444" y="1761"/>
                </a:lnTo>
                <a:lnTo>
                  <a:pt x="310607" y="23991"/>
                </a:lnTo>
                <a:lnTo>
                  <a:pt x="286013" y="46220"/>
                </a:lnTo>
                <a:lnTo>
                  <a:pt x="276554" y="66557"/>
                </a:lnTo>
                <a:lnTo>
                  <a:pt x="268513" y="77908"/>
                </a:lnTo>
                <a:lnTo>
                  <a:pt x="254324" y="80273"/>
                </a:lnTo>
                <a:lnTo>
                  <a:pt x="248648" y="94462"/>
                </a:lnTo>
                <a:lnTo>
                  <a:pt x="245811" y="103921"/>
                </a:lnTo>
                <a:lnTo>
                  <a:pt x="228784" y="111016"/>
                </a:lnTo>
                <a:lnTo>
                  <a:pt x="207974" y="109597"/>
                </a:lnTo>
                <a:lnTo>
                  <a:pt x="196150" y="101084"/>
                </a:lnTo>
                <a:lnTo>
                  <a:pt x="185271" y="97300"/>
                </a:lnTo>
                <a:lnTo>
                  <a:pt x="172501" y="104395"/>
                </a:lnTo>
                <a:lnTo>
                  <a:pt x="165407" y="119056"/>
                </a:lnTo>
                <a:lnTo>
                  <a:pt x="152636" y="128043"/>
                </a:lnTo>
                <a:lnTo>
                  <a:pt x="139394" y="141286"/>
                </a:lnTo>
                <a:lnTo>
                  <a:pt x="120475" y="144597"/>
                </a:lnTo>
                <a:lnTo>
                  <a:pt x="115273" y="133718"/>
                </a:lnTo>
                <a:lnTo>
                  <a:pt x="118583" y="115746"/>
                </a:lnTo>
                <a:lnTo>
                  <a:pt x="104394" y="86895"/>
                </a:lnTo>
                <a:lnTo>
                  <a:pt x="97773" y="82165"/>
                </a:lnTo>
                <a:lnTo>
                  <a:pt x="92570" y="193785"/>
                </a:lnTo>
                <a:lnTo>
                  <a:pt x="68922" y="208920"/>
                </a:lnTo>
                <a:lnTo>
                  <a:pt x="55206" y="211284"/>
                </a:lnTo>
                <a:lnTo>
                  <a:pt x="39598" y="205609"/>
                </a:lnTo>
                <a:lnTo>
                  <a:pt x="28247" y="203244"/>
                </a:lnTo>
                <a:lnTo>
                  <a:pt x="24463" y="190474"/>
                </a:lnTo>
                <a:lnTo>
                  <a:pt x="14531" y="181961"/>
                </a:lnTo>
                <a:lnTo>
                  <a:pt x="1761" y="197096"/>
                </a:lnTo>
                <a:lnTo>
                  <a:pt x="18315" y="235879"/>
                </a:lnTo>
                <a:lnTo>
                  <a:pt x="18315" y="236352"/>
                </a:lnTo>
                <a:lnTo>
                  <a:pt x="30139" y="261419"/>
                </a:lnTo>
                <a:lnTo>
                  <a:pt x="45274" y="289796"/>
                </a:lnTo>
                <a:lnTo>
                  <a:pt x="44328" y="312499"/>
                </a:lnTo>
                <a:lnTo>
                  <a:pt x="36287" y="318174"/>
                </a:lnTo>
                <a:lnTo>
                  <a:pt x="42909" y="338039"/>
                </a:lnTo>
                <a:lnTo>
                  <a:pt x="41963" y="356011"/>
                </a:lnTo>
                <a:lnTo>
                  <a:pt x="44801" y="364052"/>
                </a:lnTo>
                <a:lnTo>
                  <a:pt x="46219" y="359795"/>
                </a:lnTo>
                <a:lnTo>
                  <a:pt x="56152" y="373511"/>
                </a:lnTo>
                <a:lnTo>
                  <a:pt x="64665" y="373984"/>
                </a:lnTo>
                <a:lnTo>
                  <a:pt x="74597" y="384862"/>
                </a:lnTo>
                <a:lnTo>
                  <a:pt x="85949" y="383917"/>
                </a:lnTo>
                <a:lnTo>
                  <a:pt x="102502" y="372565"/>
                </a:lnTo>
                <a:lnTo>
                  <a:pt x="124259" y="367836"/>
                </a:lnTo>
                <a:lnTo>
                  <a:pt x="150745" y="356011"/>
                </a:lnTo>
                <a:lnTo>
                  <a:pt x="161150" y="357431"/>
                </a:lnTo>
                <a:lnTo>
                  <a:pt x="176758" y="353647"/>
                </a:lnTo>
                <a:lnTo>
                  <a:pt x="203717" y="359322"/>
                </a:lnTo>
                <a:lnTo>
                  <a:pt x="216487" y="353647"/>
                </a:lnTo>
                <a:lnTo>
                  <a:pt x="231622" y="358376"/>
                </a:lnTo>
                <a:lnTo>
                  <a:pt x="235405" y="349863"/>
                </a:lnTo>
                <a:lnTo>
                  <a:pt x="248176" y="348444"/>
                </a:lnTo>
                <a:lnTo>
                  <a:pt x="275607" y="336620"/>
                </a:lnTo>
                <a:lnTo>
                  <a:pt x="295945" y="322904"/>
                </a:lnTo>
                <a:lnTo>
                  <a:pt x="315336" y="304931"/>
                </a:lnTo>
                <a:lnTo>
                  <a:pt x="347025" y="274189"/>
                </a:lnTo>
                <a:lnTo>
                  <a:pt x="363106" y="252432"/>
                </a:lnTo>
                <a:lnTo>
                  <a:pt x="371619" y="237297"/>
                </a:lnTo>
                <a:lnTo>
                  <a:pt x="383443" y="221690"/>
                </a:lnTo>
                <a:lnTo>
                  <a:pt x="389119" y="217433"/>
                </a:lnTo>
                <a:lnTo>
                  <a:pt x="407564" y="202298"/>
                </a:lnTo>
                <a:lnTo>
                  <a:pt x="415132" y="188582"/>
                </a:lnTo>
                <a:lnTo>
                  <a:pt x="420335" y="163988"/>
                </a:lnTo>
                <a:lnTo>
                  <a:pt x="428375" y="141759"/>
                </a:lnTo>
                <a:lnTo>
                  <a:pt x="408984" y="141759"/>
                </a:lnTo>
                <a:lnTo>
                  <a:pt x="402835" y="155002"/>
                </a:lnTo>
                <a:lnTo>
                  <a:pt x="387227" y="158312"/>
                </a:lnTo>
                <a:lnTo>
                  <a:pt x="373038" y="141759"/>
                </a:lnTo>
                <a:lnTo>
                  <a:pt x="373511" y="131353"/>
                </a:lnTo>
                <a:lnTo>
                  <a:pt x="381079" y="120002"/>
                </a:lnTo>
                <a:lnTo>
                  <a:pt x="384389" y="111489"/>
                </a:lnTo>
                <a:lnTo>
                  <a:pt x="391957" y="109124"/>
                </a:lnTo>
                <a:lnTo>
                  <a:pt x="404727" y="114800"/>
                </a:lnTo>
                <a:lnTo>
                  <a:pt x="402835" y="103921"/>
                </a:lnTo>
                <a:lnTo>
                  <a:pt x="409456" y="70341"/>
                </a:lnTo>
                <a:lnTo>
                  <a:pt x="404254" y="49058"/>
                </a:lnTo>
                <a:lnTo>
                  <a:pt x="393848" y="6491"/>
                </a:lnTo>
                <a:close/>
                <a:moveTo>
                  <a:pt x="298783" y="256216"/>
                </a:moveTo>
                <a:lnTo>
                  <a:pt x="289323" y="259054"/>
                </a:lnTo>
                <a:lnTo>
                  <a:pt x="271824" y="235879"/>
                </a:lnTo>
                <a:lnTo>
                  <a:pt x="286958" y="216960"/>
                </a:lnTo>
                <a:lnTo>
                  <a:pt x="301620" y="205136"/>
                </a:lnTo>
                <a:lnTo>
                  <a:pt x="313918" y="198987"/>
                </a:lnTo>
                <a:lnTo>
                  <a:pt x="324796" y="208447"/>
                </a:lnTo>
                <a:lnTo>
                  <a:pt x="332836" y="217433"/>
                </a:lnTo>
                <a:lnTo>
                  <a:pt x="323850" y="232095"/>
                </a:lnTo>
                <a:lnTo>
                  <a:pt x="318647" y="242027"/>
                </a:lnTo>
                <a:lnTo>
                  <a:pt x="303985" y="246757"/>
                </a:lnTo>
                <a:lnTo>
                  <a:pt x="298783" y="25621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DD494780-6B70-4823-9F30-AE352BE84E29}"/>
              </a:ext>
            </a:extLst>
          </p:cNvPr>
          <p:cNvSpPr/>
          <p:nvPr/>
        </p:nvSpPr>
        <p:spPr>
          <a:xfrm>
            <a:off x="4223468" y="4397593"/>
            <a:ext cx="708659" cy="560895"/>
          </a:xfrm>
          <a:custGeom>
            <a:avLst/>
            <a:gdLst>
              <a:gd name="connsiteX0" fmla="*/ 242500 w 312156"/>
              <a:gd name="connsiteY0" fmla="*/ 11694 h 293238"/>
              <a:gd name="connsiteX1" fmla="*/ 233514 w 312156"/>
              <a:gd name="connsiteY1" fmla="*/ 9329 h 293238"/>
              <a:gd name="connsiteX2" fmla="*/ 235405 w 312156"/>
              <a:gd name="connsiteY2" fmla="*/ 3180 h 293238"/>
              <a:gd name="connsiteX3" fmla="*/ 230676 w 312156"/>
              <a:gd name="connsiteY3" fmla="*/ 1761 h 293238"/>
              <a:gd name="connsiteX4" fmla="*/ 195203 w 312156"/>
              <a:gd name="connsiteY4" fmla="*/ 6964 h 293238"/>
              <a:gd name="connsiteX5" fmla="*/ 187636 w 312156"/>
              <a:gd name="connsiteY5" fmla="*/ 10275 h 293238"/>
              <a:gd name="connsiteX6" fmla="*/ 180069 w 312156"/>
              <a:gd name="connsiteY6" fmla="*/ 29666 h 293238"/>
              <a:gd name="connsiteX7" fmla="*/ 185744 w 312156"/>
              <a:gd name="connsiteY7" fmla="*/ 42909 h 293238"/>
              <a:gd name="connsiteX8" fmla="*/ 180069 w 312156"/>
              <a:gd name="connsiteY8" fmla="*/ 78382 h 293238"/>
              <a:gd name="connsiteX9" fmla="*/ 176285 w 312156"/>
              <a:gd name="connsiteY9" fmla="*/ 108651 h 293238"/>
              <a:gd name="connsiteX10" fmla="*/ 182906 w 312156"/>
              <a:gd name="connsiteY10" fmla="*/ 113854 h 293238"/>
              <a:gd name="connsiteX11" fmla="*/ 201352 w 312156"/>
              <a:gd name="connsiteY11" fmla="*/ 125678 h 293238"/>
              <a:gd name="connsiteX12" fmla="*/ 208446 w 312156"/>
              <a:gd name="connsiteY12" fmla="*/ 120002 h 293238"/>
              <a:gd name="connsiteX13" fmla="*/ 209866 w 312156"/>
              <a:gd name="connsiteY13" fmla="*/ 152637 h 293238"/>
              <a:gd name="connsiteX14" fmla="*/ 189528 w 312156"/>
              <a:gd name="connsiteY14" fmla="*/ 152637 h 293238"/>
              <a:gd name="connsiteX15" fmla="*/ 179596 w 312156"/>
              <a:gd name="connsiteY15" fmla="*/ 136083 h 293238"/>
              <a:gd name="connsiteX16" fmla="*/ 170136 w 312156"/>
              <a:gd name="connsiteY16" fmla="*/ 122840 h 293238"/>
              <a:gd name="connsiteX17" fmla="*/ 149799 w 312156"/>
              <a:gd name="connsiteY17" fmla="*/ 119057 h 293238"/>
              <a:gd name="connsiteX18" fmla="*/ 144123 w 312156"/>
              <a:gd name="connsiteY18" fmla="*/ 102976 h 293238"/>
              <a:gd name="connsiteX19" fmla="*/ 128043 w 312156"/>
              <a:gd name="connsiteY19" fmla="*/ 112435 h 293238"/>
              <a:gd name="connsiteX20" fmla="*/ 106759 w 312156"/>
              <a:gd name="connsiteY20" fmla="*/ 108178 h 293238"/>
              <a:gd name="connsiteX21" fmla="*/ 98246 w 312156"/>
              <a:gd name="connsiteY21" fmla="*/ 94935 h 293238"/>
              <a:gd name="connsiteX22" fmla="*/ 81692 w 312156"/>
              <a:gd name="connsiteY22" fmla="*/ 92098 h 293238"/>
              <a:gd name="connsiteX23" fmla="*/ 69395 w 312156"/>
              <a:gd name="connsiteY23" fmla="*/ 92570 h 293238"/>
              <a:gd name="connsiteX24" fmla="*/ 67976 w 312156"/>
              <a:gd name="connsiteY24" fmla="*/ 83111 h 293238"/>
              <a:gd name="connsiteX25" fmla="*/ 58990 w 312156"/>
              <a:gd name="connsiteY25" fmla="*/ 82638 h 293238"/>
              <a:gd name="connsiteX26" fmla="*/ 61355 w 312156"/>
              <a:gd name="connsiteY26" fmla="*/ 92098 h 293238"/>
              <a:gd name="connsiteX27" fmla="*/ 58044 w 312156"/>
              <a:gd name="connsiteY27" fmla="*/ 106287 h 293238"/>
              <a:gd name="connsiteX28" fmla="*/ 62300 w 312156"/>
              <a:gd name="connsiteY28" fmla="*/ 120475 h 293238"/>
              <a:gd name="connsiteX29" fmla="*/ 58044 w 312156"/>
              <a:gd name="connsiteY29" fmla="*/ 131826 h 293238"/>
              <a:gd name="connsiteX30" fmla="*/ 60408 w 312156"/>
              <a:gd name="connsiteY30" fmla="*/ 142232 h 293238"/>
              <a:gd name="connsiteX31" fmla="*/ 5545 w 312156"/>
              <a:gd name="connsiteY31" fmla="*/ 141759 h 293238"/>
              <a:gd name="connsiteX32" fmla="*/ 1761 w 312156"/>
              <a:gd name="connsiteY32" fmla="*/ 237771 h 293238"/>
              <a:gd name="connsiteX33" fmla="*/ 18788 w 312156"/>
              <a:gd name="connsiteY33" fmla="*/ 262365 h 293238"/>
              <a:gd name="connsiteX34" fmla="*/ 35342 w 312156"/>
              <a:gd name="connsiteY34" fmla="*/ 281283 h 293238"/>
              <a:gd name="connsiteX35" fmla="*/ 57098 w 312156"/>
              <a:gd name="connsiteY35" fmla="*/ 274189 h 293238"/>
              <a:gd name="connsiteX36" fmla="*/ 74124 w 312156"/>
              <a:gd name="connsiteY36" fmla="*/ 276081 h 293238"/>
              <a:gd name="connsiteX37" fmla="*/ 84057 w 312156"/>
              <a:gd name="connsiteY37" fmla="*/ 282702 h 293238"/>
              <a:gd name="connsiteX38" fmla="*/ 84057 w 312156"/>
              <a:gd name="connsiteY38" fmla="*/ 285067 h 293238"/>
              <a:gd name="connsiteX39" fmla="*/ 88786 w 312156"/>
              <a:gd name="connsiteY39" fmla="*/ 287432 h 293238"/>
              <a:gd name="connsiteX40" fmla="*/ 118110 w 312156"/>
              <a:gd name="connsiteY40" fmla="*/ 290743 h 293238"/>
              <a:gd name="connsiteX41" fmla="*/ 126151 w 312156"/>
              <a:gd name="connsiteY41" fmla="*/ 294054 h 293238"/>
              <a:gd name="connsiteX42" fmla="*/ 135137 w 312156"/>
              <a:gd name="connsiteY42" fmla="*/ 293580 h 293238"/>
              <a:gd name="connsiteX43" fmla="*/ 150272 w 312156"/>
              <a:gd name="connsiteY43" fmla="*/ 274189 h 293238"/>
              <a:gd name="connsiteX44" fmla="*/ 174393 w 312156"/>
              <a:gd name="connsiteY44" fmla="*/ 249122 h 293238"/>
              <a:gd name="connsiteX45" fmla="*/ 183853 w 312156"/>
              <a:gd name="connsiteY45" fmla="*/ 246757 h 293238"/>
              <a:gd name="connsiteX46" fmla="*/ 187163 w 312156"/>
              <a:gd name="connsiteY46" fmla="*/ 236352 h 293238"/>
              <a:gd name="connsiteX47" fmla="*/ 202771 w 312156"/>
              <a:gd name="connsiteY47" fmla="*/ 224528 h 293238"/>
              <a:gd name="connsiteX48" fmla="*/ 222635 w 312156"/>
              <a:gd name="connsiteY48" fmla="*/ 220271 h 293238"/>
              <a:gd name="connsiteX49" fmla="*/ 221216 w 312156"/>
              <a:gd name="connsiteY49" fmla="*/ 198987 h 293238"/>
              <a:gd name="connsiteX50" fmla="*/ 302094 w 312156"/>
              <a:gd name="connsiteY50" fmla="*/ 174393 h 293238"/>
              <a:gd name="connsiteX51" fmla="*/ 288378 w 312156"/>
              <a:gd name="connsiteY51" fmla="*/ 166353 h 293238"/>
              <a:gd name="connsiteX52" fmla="*/ 297364 w 312156"/>
              <a:gd name="connsiteY52" fmla="*/ 138448 h 293238"/>
              <a:gd name="connsiteX53" fmla="*/ 305877 w 312156"/>
              <a:gd name="connsiteY53" fmla="*/ 128043 h 293238"/>
              <a:gd name="connsiteX54" fmla="*/ 301620 w 312156"/>
              <a:gd name="connsiteY54" fmla="*/ 102976 h 293238"/>
              <a:gd name="connsiteX55" fmla="*/ 307296 w 312156"/>
              <a:gd name="connsiteY55" fmla="*/ 78855 h 293238"/>
              <a:gd name="connsiteX56" fmla="*/ 312026 w 312156"/>
              <a:gd name="connsiteY56" fmla="*/ 70341 h 293238"/>
              <a:gd name="connsiteX57" fmla="*/ 306350 w 312156"/>
              <a:gd name="connsiteY57" fmla="*/ 44801 h 293238"/>
              <a:gd name="connsiteX58" fmla="*/ 294053 w 312156"/>
              <a:gd name="connsiteY58" fmla="*/ 31558 h 293238"/>
              <a:gd name="connsiteX59" fmla="*/ 278918 w 312156"/>
              <a:gd name="connsiteY59" fmla="*/ 22572 h 293238"/>
              <a:gd name="connsiteX60" fmla="*/ 262365 w 312156"/>
              <a:gd name="connsiteY60" fmla="*/ 17369 h 293238"/>
              <a:gd name="connsiteX61" fmla="*/ 251959 w 312156"/>
              <a:gd name="connsiteY61" fmla="*/ 12166 h 293238"/>
              <a:gd name="connsiteX62" fmla="*/ 250540 w 312156"/>
              <a:gd name="connsiteY62" fmla="*/ 11220 h 293238"/>
              <a:gd name="connsiteX63" fmla="*/ 250540 w 312156"/>
              <a:gd name="connsiteY63" fmla="*/ 11220 h 293238"/>
              <a:gd name="connsiteX64" fmla="*/ 252905 w 312156"/>
              <a:gd name="connsiteY64" fmla="*/ 16423 h 293238"/>
              <a:gd name="connsiteX65" fmla="*/ 248176 w 312156"/>
              <a:gd name="connsiteY65" fmla="*/ 18315 h 293238"/>
              <a:gd name="connsiteX66" fmla="*/ 242500 w 312156"/>
              <a:gd name="connsiteY66" fmla="*/ 11694 h 29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12156" h="293238">
                <a:moveTo>
                  <a:pt x="242500" y="11694"/>
                </a:moveTo>
                <a:lnTo>
                  <a:pt x="233514" y="9329"/>
                </a:lnTo>
                <a:lnTo>
                  <a:pt x="235405" y="3180"/>
                </a:lnTo>
                <a:lnTo>
                  <a:pt x="230676" y="1761"/>
                </a:lnTo>
                <a:lnTo>
                  <a:pt x="195203" y="6964"/>
                </a:lnTo>
                <a:lnTo>
                  <a:pt x="187636" y="10275"/>
                </a:lnTo>
                <a:lnTo>
                  <a:pt x="180069" y="29666"/>
                </a:lnTo>
                <a:lnTo>
                  <a:pt x="185744" y="42909"/>
                </a:lnTo>
                <a:lnTo>
                  <a:pt x="180069" y="78382"/>
                </a:lnTo>
                <a:lnTo>
                  <a:pt x="176285" y="108651"/>
                </a:lnTo>
                <a:lnTo>
                  <a:pt x="182906" y="113854"/>
                </a:lnTo>
                <a:lnTo>
                  <a:pt x="201352" y="125678"/>
                </a:lnTo>
                <a:lnTo>
                  <a:pt x="208446" y="120002"/>
                </a:lnTo>
                <a:lnTo>
                  <a:pt x="209866" y="152637"/>
                </a:lnTo>
                <a:lnTo>
                  <a:pt x="189528" y="152637"/>
                </a:lnTo>
                <a:lnTo>
                  <a:pt x="179596" y="136083"/>
                </a:lnTo>
                <a:lnTo>
                  <a:pt x="170136" y="122840"/>
                </a:lnTo>
                <a:lnTo>
                  <a:pt x="149799" y="119057"/>
                </a:lnTo>
                <a:lnTo>
                  <a:pt x="144123" y="102976"/>
                </a:lnTo>
                <a:lnTo>
                  <a:pt x="128043" y="112435"/>
                </a:lnTo>
                <a:lnTo>
                  <a:pt x="106759" y="108178"/>
                </a:lnTo>
                <a:lnTo>
                  <a:pt x="98246" y="94935"/>
                </a:lnTo>
                <a:lnTo>
                  <a:pt x="81692" y="92098"/>
                </a:lnTo>
                <a:lnTo>
                  <a:pt x="69395" y="92570"/>
                </a:lnTo>
                <a:lnTo>
                  <a:pt x="67976" y="83111"/>
                </a:lnTo>
                <a:lnTo>
                  <a:pt x="58990" y="82638"/>
                </a:lnTo>
                <a:lnTo>
                  <a:pt x="61355" y="92098"/>
                </a:lnTo>
                <a:lnTo>
                  <a:pt x="58044" y="106287"/>
                </a:lnTo>
                <a:lnTo>
                  <a:pt x="62300" y="120475"/>
                </a:lnTo>
                <a:lnTo>
                  <a:pt x="58044" y="131826"/>
                </a:lnTo>
                <a:lnTo>
                  <a:pt x="60408" y="142232"/>
                </a:lnTo>
                <a:lnTo>
                  <a:pt x="5545" y="141759"/>
                </a:lnTo>
                <a:lnTo>
                  <a:pt x="1761" y="237771"/>
                </a:lnTo>
                <a:lnTo>
                  <a:pt x="18788" y="262365"/>
                </a:lnTo>
                <a:lnTo>
                  <a:pt x="35342" y="281283"/>
                </a:lnTo>
                <a:lnTo>
                  <a:pt x="57098" y="274189"/>
                </a:lnTo>
                <a:lnTo>
                  <a:pt x="74124" y="276081"/>
                </a:lnTo>
                <a:lnTo>
                  <a:pt x="84057" y="282702"/>
                </a:lnTo>
                <a:lnTo>
                  <a:pt x="84057" y="285067"/>
                </a:lnTo>
                <a:lnTo>
                  <a:pt x="88786" y="287432"/>
                </a:lnTo>
                <a:lnTo>
                  <a:pt x="118110" y="290743"/>
                </a:lnTo>
                <a:lnTo>
                  <a:pt x="126151" y="294054"/>
                </a:lnTo>
                <a:lnTo>
                  <a:pt x="135137" y="293580"/>
                </a:lnTo>
                <a:lnTo>
                  <a:pt x="150272" y="274189"/>
                </a:lnTo>
                <a:lnTo>
                  <a:pt x="174393" y="249122"/>
                </a:lnTo>
                <a:lnTo>
                  <a:pt x="183853" y="246757"/>
                </a:lnTo>
                <a:lnTo>
                  <a:pt x="187163" y="236352"/>
                </a:lnTo>
                <a:lnTo>
                  <a:pt x="202771" y="224528"/>
                </a:lnTo>
                <a:lnTo>
                  <a:pt x="222635" y="220271"/>
                </a:lnTo>
                <a:lnTo>
                  <a:pt x="221216" y="198987"/>
                </a:lnTo>
                <a:lnTo>
                  <a:pt x="302094" y="174393"/>
                </a:lnTo>
                <a:lnTo>
                  <a:pt x="288378" y="166353"/>
                </a:lnTo>
                <a:lnTo>
                  <a:pt x="297364" y="138448"/>
                </a:lnTo>
                <a:lnTo>
                  <a:pt x="305877" y="128043"/>
                </a:lnTo>
                <a:lnTo>
                  <a:pt x="301620" y="102976"/>
                </a:lnTo>
                <a:lnTo>
                  <a:pt x="307296" y="78855"/>
                </a:lnTo>
                <a:lnTo>
                  <a:pt x="312026" y="70341"/>
                </a:lnTo>
                <a:lnTo>
                  <a:pt x="306350" y="44801"/>
                </a:lnTo>
                <a:lnTo>
                  <a:pt x="294053" y="31558"/>
                </a:lnTo>
                <a:lnTo>
                  <a:pt x="278918" y="22572"/>
                </a:lnTo>
                <a:lnTo>
                  <a:pt x="262365" y="17369"/>
                </a:lnTo>
                <a:lnTo>
                  <a:pt x="251959" y="12166"/>
                </a:lnTo>
                <a:lnTo>
                  <a:pt x="250540" y="11220"/>
                </a:lnTo>
                <a:lnTo>
                  <a:pt x="250540" y="11220"/>
                </a:lnTo>
                <a:lnTo>
                  <a:pt x="252905" y="16423"/>
                </a:lnTo>
                <a:lnTo>
                  <a:pt x="248176" y="18315"/>
                </a:lnTo>
                <a:lnTo>
                  <a:pt x="242500" y="11694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CF3CAB9C-C137-4C9D-86D3-6708DAF01ED4}"/>
              </a:ext>
            </a:extLst>
          </p:cNvPr>
          <p:cNvSpPr/>
          <p:nvPr/>
        </p:nvSpPr>
        <p:spPr>
          <a:xfrm>
            <a:off x="4421032" y="4815551"/>
            <a:ext cx="461703" cy="389009"/>
          </a:xfrm>
          <a:custGeom>
            <a:avLst/>
            <a:gdLst>
              <a:gd name="connsiteX0" fmla="*/ 150745 w 203374"/>
              <a:gd name="connsiteY0" fmla="*/ 204663 h 203374"/>
              <a:gd name="connsiteX1" fmla="*/ 180069 w 203374"/>
              <a:gd name="connsiteY1" fmla="*/ 170610 h 203374"/>
              <a:gd name="connsiteX2" fmla="*/ 187637 w 203374"/>
              <a:gd name="connsiteY2" fmla="*/ 148853 h 203374"/>
              <a:gd name="connsiteX3" fmla="*/ 191893 w 203374"/>
              <a:gd name="connsiteY3" fmla="*/ 146015 h 203374"/>
              <a:gd name="connsiteX4" fmla="*/ 195677 w 203374"/>
              <a:gd name="connsiteY4" fmla="*/ 128516 h 203374"/>
              <a:gd name="connsiteX5" fmla="*/ 191893 w 203374"/>
              <a:gd name="connsiteY5" fmla="*/ 119529 h 203374"/>
              <a:gd name="connsiteX6" fmla="*/ 194258 w 203374"/>
              <a:gd name="connsiteY6" fmla="*/ 97300 h 203374"/>
              <a:gd name="connsiteX7" fmla="*/ 200406 w 203374"/>
              <a:gd name="connsiteY7" fmla="*/ 76490 h 203374"/>
              <a:gd name="connsiteX8" fmla="*/ 201825 w 203374"/>
              <a:gd name="connsiteY8" fmla="*/ 38180 h 203374"/>
              <a:gd name="connsiteX9" fmla="*/ 188582 w 203374"/>
              <a:gd name="connsiteY9" fmla="*/ 28720 h 203374"/>
              <a:gd name="connsiteX10" fmla="*/ 176285 w 203374"/>
              <a:gd name="connsiteY10" fmla="*/ 26355 h 203374"/>
              <a:gd name="connsiteX11" fmla="*/ 171083 w 203374"/>
              <a:gd name="connsiteY11" fmla="*/ 18788 h 203374"/>
              <a:gd name="connsiteX12" fmla="*/ 158786 w 203374"/>
              <a:gd name="connsiteY12" fmla="*/ 12639 h 203374"/>
              <a:gd name="connsiteX13" fmla="*/ 137030 w 203374"/>
              <a:gd name="connsiteY13" fmla="*/ 13112 h 203374"/>
              <a:gd name="connsiteX14" fmla="*/ 135610 w 203374"/>
              <a:gd name="connsiteY14" fmla="*/ 1761 h 203374"/>
              <a:gd name="connsiteX15" fmla="*/ 115746 w 203374"/>
              <a:gd name="connsiteY15" fmla="*/ 6018 h 203374"/>
              <a:gd name="connsiteX16" fmla="*/ 100138 w 203374"/>
              <a:gd name="connsiteY16" fmla="*/ 17842 h 203374"/>
              <a:gd name="connsiteX17" fmla="*/ 96828 w 203374"/>
              <a:gd name="connsiteY17" fmla="*/ 28247 h 203374"/>
              <a:gd name="connsiteX18" fmla="*/ 87368 w 203374"/>
              <a:gd name="connsiteY18" fmla="*/ 30612 h 203374"/>
              <a:gd name="connsiteX19" fmla="*/ 63247 w 203374"/>
              <a:gd name="connsiteY19" fmla="*/ 55679 h 203374"/>
              <a:gd name="connsiteX20" fmla="*/ 48112 w 203374"/>
              <a:gd name="connsiteY20" fmla="*/ 75071 h 203374"/>
              <a:gd name="connsiteX21" fmla="*/ 39126 w 203374"/>
              <a:gd name="connsiteY21" fmla="*/ 75544 h 203374"/>
              <a:gd name="connsiteX22" fmla="*/ 31085 w 203374"/>
              <a:gd name="connsiteY22" fmla="*/ 72233 h 203374"/>
              <a:gd name="connsiteX23" fmla="*/ 1761 w 203374"/>
              <a:gd name="connsiteY23" fmla="*/ 68922 h 203374"/>
              <a:gd name="connsiteX24" fmla="*/ 10748 w 203374"/>
              <a:gd name="connsiteY24" fmla="*/ 93043 h 203374"/>
              <a:gd name="connsiteX25" fmla="*/ 15950 w 203374"/>
              <a:gd name="connsiteY25" fmla="*/ 98246 h 203374"/>
              <a:gd name="connsiteX26" fmla="*/ 23518 w 203374"/>
              <a:gd name="connsiteY26" fmla="*/ 115746 h 203374"/>
              <a:gd name="connsiteX27" fmla="*/ 51896 w 203374"/>
              <a:gd name="connsiteY27" fmla="*/ 148853 h 203374"/>
              <a:gd name="connsiteX28" fmla="*/ 62774 w 203374"/>
              <a:gd name="connsiteY28" fmla="*/ 152164 h 203374"/>
              <a:gd name="connsiteX29" fmla="*/ 62301 w 203374"/>
              <a:gd name="connsiteY29" fmla="*/ 162569 h 203374"/>
              <a:gd name="connsiteX30" fmla="*/ 69395 w 203374"/>
              <a:gd name="connsiteY30" fmla="*/ 181961 h 203374"/>
              <a:gd name="connsiteX31" fmla="*/ 89260 w 203374"/>
              <a:gd name="connsiteY31" fmla="*/ 186217 h 203374"/>
              <a:gd name="connsiteX32" fmla="*/ 105341 w 203374"/>
              <a:gd name="connsiteY32" fmla="*/ 199933 h 203374"/>
              <a:gd name="connsiteX33" fmla="*/ 115746 w 203374"/>
              <a:gd name="connsiteY33" fmla="*/ 200406 h 203374"/>
              <a:gd name="connsiteX34" fmla="*/ 128043 w 203374"/>
              <a:gd name="connsiteY34" fmla="*/ 205609 h 203374"/>
              <a:gd name="connsiteX35" fmla="*/ 137030 w 203374"/>
              <a:gd name="connsiteY35" fmla="*/ 201825 h 203374"/>
              <a:gd name="connsiteX36" fmla="*/ 150745 w 203374"/>
              <a:gd name="connsiteY36" fmla="*/ 204663 h 20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3374" h="203374">
                <a:moveTo>
                  <a:pt x="150745" y="204663"/>
                </a:moveTo>
                <a:lnTo>
                  <a:pt x="180069" y="170610"/>
                </a:lnTo>
                <a:lnTo>
                  <a:pt x="187637" y="148853"/>
                </a:lnTo>
                <a:lnTo>
                  <a:pt x="191893" y="146015"/>
                </a:lnTo>
                <a:lnTo>
                  <a:pt x="195677" y="128516"/>
                </a:lnTo>
                <a:lnTo>
                  <a:pt x="191893" y="119529"/>
                </a:lnTo>
                <a:lnTo>
                  <a:pt x="194258" y="97300"/>
                </a:lnTo>
                <a:lnTo>
                  <a:pt x="200406" y="76490"/>
                </a:lnTo>
                <a:lnTo>
                  <a:pt x="201825" y="38180"/>
                </a:lnTo>
                <a:lnTo>
                  <a:pt x="188582" y="28720"/>
                </a:lnTo>
                <a:lnTo>
                  <a:pt x="176285" y="26355"/>
                </a:lnTo>
                <a:lnTo>
                  <a:pt x="171083" y="18788"/>
                </a:lnTo>
                <a:lnTo>
                  <a:pt x="158786" y="12639"/>
                </a:lnTo>
                <a:lnTo>
                  <a:pt x="137030" y="13112"/>
                </a:lnTo>
                <a:lnTo>
                  <a:pt x="135610" y="1761"/>
                </a:lnTo>
                <a:lnTo>
                  <a:pt x="115746" y="6018"/>
                </a:lnTo>
                <a:lnTo>
                  <a:pt x="100138" y="17842"/>
                </a:lnTo>
                <a:lnTo>
                  <a:pt x="96828" y="28247"/>
                </a:lnTo>
                <a:lnTo>
                  <a:pt x="87368" y="30612"/>
                </a:lnTo>
                <a:lnTo>
                  <a:pt x="63247" y="55679"/>
                </a:lnTo>
                <a:lnTo>
                  <a:pt x="48112" y="75071"/>
                </a:lnTo>
                <a:lnTo>
                  <a:pt x="39126" y="75544"/>
                </a:lnTo>
                <a:lnTo>
                  <a:pt x="31085" y="72233"/>
                </a:lnTo>
                <a:lnTo>
                  <a:pt x="1761" y="68922"/>
                </a:lnTo>
                <a:lnTo>
                  <a:pt x="10748" y="93043"/>
                </a:lnTo>
                <a:lnTo>
                  <a:pt x="15950" y="98246"/>
                </a:lnTo>
                <a:lnTo>
                  <a:pt x="23518" y="115746"/>
                </a:lnTo>
                <a:lnTo>
                  <a:pt x="51896" y="148853"/>
                </a:lnTo>
                <a:lnTo>
                  <a:pt x="62774" y="152164"/>
                </a:lnTo>
                <a:lnTo>
                  <a:pt x="62301" y="162569"/>
                </a:lnTo>
                <a:lnTo>
                  <a:pt x="69395" y="181961"/>
                </a:lnTo>
                <a:lnTo>
                  <a:pt x="89260" y="186217"/>
                </a:lnTo>
                <a:lnTo>
                  <a:pt x="105341" y="199933"/>
                </a:lnTo>
                <a:lnTo>
                  <a:pt x="115746" y="200406"/>
                </a:lnTo>
                <a:lnTo>
                  <a:pt x="128043" y="205609"/>
                </a:lnTo>
                <a:lnTo>
                  <a:pt x="137030" y="201825"/>
                </a:lnTo>
                <a:lnTo>
                  <a:pt x="150745" y="20466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5E15346-E1A0-45B2-BEEA-94CAB7B2FDC5}"/>
              </a:ext>
            </a:extLst>
          </p:cNvPr>
          <p:cNvSpPr/>
          <p:nvPr/>
        </p:nvSpPr>
        <p:spPr>
          <a:xfrm>
            <a:off x="5389532" y="3231476"/>
            <a:ext cx="601284" cy="787061"/>
          </a:xfrm>
          <a:custGeom>
            <a:avLst/>
            <a:gdLst>
              <a:gd name="connsiteX0" fmla="*/ 79800 w 264860"/>
              <a:gd name="connsiteY0" fmla="*/ 49058 h 411479"/>
              <a:gd name="connsiteX1" fmla="*/ 67503 w 264860"/>
              <a:gd name="connsiteY1" fmla="*/ 36288 h 411479"/>
              <a:gd name="connsiteX2" fmla="*/ 61827 w 264860"/>
              <a:gd name="connsiteY2" fmla="*/ 23990 h 411479"/>
              <a:gd name="connsiteX3" fmla="*/ 53314 w 264860"/>
              <a:gd name="connsiteY3" fmla="*/ 18315 h 411479"/>
              <a:gd name="connsiteX4" fmla="*/ 43855 w 264860"/>
              <a:gd name="connsiteY4" fmla="*/ 34396 h 411479"/>
              <a:gd name="connsiteX5" fmla="*/ 38652 w 264860"/>
              <a:gd name="connsiteY5" fmla="*/ 45274 h 411479"/>
              <a:gd name="connsiteX6" fmla="*/ 49058 w 264860"/>
              <a:gd name="connsiteY6" fmla="*/ 61828 h 411479"/>
              <a:gd name="connsiteX7" fmla="*/ 58990 w 264860"/>
              <a:gd name="connsiteY7" fmla="*/ 76490 h 411479"/>
              <a:gd name="connsiteX8" fmla="*/ 69395 w 264860"/>
              <a:gd name="connsiteY8" fmla="*/ 86895 h 411479"/>
              <a:gd name="connsiteX9" fmla="*/ 156893 w 264860"/>
              <a:gd name="connsiteY9" fmla="*/ 122840 h 411479"/>
              <a:gd name="connsiteX10" fmla="*/ 179596 w 264860"/>
              <a:gd name="connsiteY10" fmla="*/ 122367 h 411479"/>
              <a:gd name="connsiteX11" fmla="*/ 106759 w 264860"/>
              <a:gd name="connsiteY11" fmla="*/ 212703 h 411479"/>
              <a:gd name="connsiteX12" fmla="*/ 71760 w 264860"/>
              <a:gd name="connsiteY12" fmla="*/ 214122 h 411479"/>
              <a:gd name="connsiteX13" fmla="*/ 48585 w 264860"/>
              <a:gd name="connsiteY13" fmla="*/ 235406 h 411479"/>
              <a:gd name="connsiteX14" fmla="*/ 31558 w 264860"/>
              <a:gd name="connsiteY14" fmla="*/ 235879 h 411479"/>
              <a:gd name="connsiteX15" fmla="*/ 24463 w 264860"/>
              <a:gd name="connsiteY15" fmla="*/ 245338 h 411479"/>
              <a:gd name="connsiteX16" fmla="*/ 1761 w 264860"/>
              <a:gd name="connsiteY16" fmla="*/ 279391 h 411479"/>
              <a:gd name="connsiteX17" fmla="*/ 2707 w 264860"/>
              <a:gd name="connsiteY17" fmla="*/ 389119 h 411479"/>
              <a:gd name="connsiteX18" fmla="*/ 18315 w 264860"/>
              <a:gd name="connsiteY18" fmla="*/ 414186 h 411479"/>
              <a:gd name="connsiteX19" fmla="*/ 24463 w 264860"/>
              <a:gd name="connsiteY19" fmla="*/ 407092 h 411479"/>
              <a:gd name="connsiteX20" fmla="*/ 30612 w 264860"/>
              <a:gd name="connsiteY20" fmla="*/ 391011 h 411479"/>
              <a:gd name="connsiteX21" fmla="*/ 59463 w 264860"/>
              <a:gd name="connsiteY21" fmla="*/ 354593 h 411479"/>
              <a:gd name="connsiteX22" fmla="*/ 84530 w 264860"/>
              <a:gd name="connsiteY22" fmla="*/ 331890 h 411479"/>
              <a:gd name="connsiteX23" fmla="*/ 123786 w 264860"/>
              <a:gd name="connsiteY23" fmla="*/ 301621 h 411479"/>
              <a:gd name="connsiteX24" fmla="*/ 150272 w 264860"/>
              <a:gd name="connsiteY24" fmla="*/ 277499 h 411479"/>
              <a:gd name="connsiteX25" fmla="*/ 180541 w 264860"/>
              <a:gd name="connsiteY25" fmla="*/ 236352 h 411479"/>
              <a:gd name="connsiteX26" fmla="*/ 202771 w 264860"/>
              <a:gd name="connsiteY26" fmla="*/ 202771 h 411479"/>
              <a:gd name="connsiteX27" fmla="*/ 224527 w 264860"/>
              <a:gd name="connsiteY27" fmla="*/ 158785 h 411479"/>
              <a:gd name="connsiteX28" fmla="*/ 239662 w 264860"/>
              <a:gd name="connsiteY28" fmla="*/ 120002 h 411479"/>
              <a:gd name="connsiteX29" fmla="*/ 251486 w 264860"/>
              <a:gd name="connsiteY29" fmla="*/ 86422 h 411479"/>
              <a:gd name="connsiteX30" fmla="*/ 257635 w 264860"/>
              <a:gd name="connsiteY30" fmla="*/ 54260 h 411479"/>
              <a:gd name="connsiteX31" fmla="*/ 262837 w 264860"/>
              <a:gd name="connsiteY31" fmla="*/ 43382 h 411479"/>
              <a:gd name="connsiteX32" fmla="*/ 261892 w 264860"/>
              <a:gd name="connsiteY32" fmla="*/ 27301 h 411479"/>
              <a:gd name="connsiteX33" fmla="*/ 263784 w 264860"/>
              <a:gd name="connsiteY33" fmla="*/ 9802 h 411479"/>
              <a:gd name="connsiteX34" fmla="*/ 262837 w 264860"/>
              <a:gd name="connsiteY34" fmla="*/ 1761 h 411479"/>
              <a:gd name="connsiteX35" fmla="*/ 252905 w 264860"/>
              <a:gd name="connsiteY35" fmla="*/ 1761 h 411479"/>
              <a:gd name="connsiteX36" fmla="*/ 240608 w 264860"/>
              <a:gd name="connsiteY36" fmla="*/ 12166 h 411479"/>
              <a:gd name="connsiteX37" fmla="*/ 226892 w 264860"/>
              <a:gd name="connsiteY37" fmla="*/ 15004 h 411479"/>
              <a:gd name="connsiteX38" fmla="*/ 215068 w 264860"/>
              <a:gd name="connsiteY38" fmla="*/ 19261 h 411479"/>
              <a:gd name="connsiteX39" fmla="*/ 206555 w 264860"/>
              <a:gd name="connsiteY39" fmla="*/ 20207 h 411479"/>
              <a:gd name="connsiteX40" fmla="*/ 206555 w 264860"/>
              <a:gd name="connsiteY40" fmla="*/ 20207 h 411479"/>
              <a:gd name="connsiteX41" fmla="*/ 191420 w 264860"/>
              <a:gd name="connsiteY41" fmla="*/ 21153 h 411479"/>
              <a:gd name="connsiteX42" fmla="*/ 182433 w 264860"/>
              <a:gd name="connsiteY42" fmla="*/ 26355 h 411479"/>
              <a:gd name="connsiteX43" fmla="*/ 169191 w 264860"/>
              <a:gd name="connsiteY43" fmla="*/ 28720 h 411479"/>
              <a:gd name="connsiteX44" fmla="*/ 146488 w 264860"/>
              <a:gd name="connsiteY44" fmla="*/ 37706 h 411479"/>
              <a:gd name="connsiteX45" fmla="*/ 117638 w 264860"/>
              <a:gd name="connsiteY45" fmla="*/ 41490 h 411479"/>
              <a:gd name="connsiteX46" fmla="*/ 93043 w 264860"/>
              <a:gd name="connsiteY46" fmla="*/ 49058 h 411479"/>
              <a:gd name="connsiteX47" fmla="*/ 79800 w 264860"/>
              <a:gd name="connsiteY47" fmla="*/ 49058 h 41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4860" h="411479">
                <a:moveTo>
                  <a:pt x="79800" y="49058"/>
                </a:moveTo>
                <a:lnTo>
                  <a:pt x="67503" y="36288"/>
                </a:lnTo>
                <a:lnTo>
                  <a:pt x="61827" y="23990"/>
                </a:lnTo>
                <a:lnTo>
                  <a:pt x="53314" y="18315"/>
                </a:lnTo>
                <a:lnTo>
                  <a:pt x="43855" y="34396"/>
                </a:lnTo>
                <a:lnTo>
                  <a:pt x="38652" y="45274"/>
                </a:lnTo>
                <a:lnTo>
                  <a:pt x="49058" y="61828"/>
                </a:lnTo>
                <a:lnTo>
                  <a:pt x="58990" y="76490"/>
                </a:lnTo>
                <a:lnTo>
                  <a:pt x="69395" y="86895"/>
                </a:lnTo>
                <a:lnTo>
                  <a:pt x="156893" y="122840"/>
                </a:lnTo>
                <a:lnTo>
                  <a:pt x="179596" y="122367"/>
                </a:lnTo>
                <a:lnTo>
                  <a:pt x="106759" y="212703"/>
                </a:lnTo>
                <a:lnTo>
                  <a:pt x="71760" y="214122"/>
                </a:lnTo>
                <a:lnTo>
                  <a:pt x="48585" y="235406"/>
                </a:lnTo>
                <a:lnTo>
                  <a:pt x="31558" y="235879"/>
                </a:lnTo>
                <a:lnTo>
                  <a:pt x="24463" y="245338"/>
                </a:lnTo>
                <a:lnTo>
                  <a:pt x="1761" y="279391"/>
                </a:lnTo>
                <a:lnTo>
                  <a:pt x="2707" y="389119"/>
                </a:lnTo>
                <a:lnTo>
                  <a:pt x="18315" y="414186"/>
                </a:lnTo>
                <a:lnTo>
                  <a:pt x="24463" y="407092"/>
                </a:lnTo>
                <a:lnTo>
                  <a:pt x="30612" y="391011"/>
                </a:lnTo>
                <a:lnTo>
                  <a:pt x="59463" y="354593"/>
                </a:lnTo>
                <a:lnTo>
                  <a:pt x="84530" y="331890"/>
                </a:lnTo>
                <a:lnTo>
                  <a:pt x="123786" y="301621"/>
                </a:lnTo>
                <a:lnTo>
                  <a:pt x="150272" y="277499"/>
                </a:lnTo>
                <a:lnTo>
                  <a:pt x="180541" y="236352"/>
                </a:lnTo>
                <a:lnTo>
                  <a:pt x="202771" y="202771"/>
                </a:lnTo>
                <a:lnTo>
                  <a:pt x="224527" y="158785"/>
                </a:lnTo>
                <a:lnTo>
                  <a:pt x="239662" y="120002"/>
                </a:lnTo>
                <a:lnTo>
                  <a:pt x="251486" y="86422"/>
                </a:lnTo>
                <a:lnTo>
                  <a:pt x="257635" y="54260"/>
                </a:lnTo>
                <a:lnTo>
                  <a:pt x="262837" y="43382"/>
                </a:lnTo>
                <a:lnTo>
                  <a:pt x="261892" y="27301"/>
                </a:lnTo>
                <a:lnTo>
                  <a:pt x="263784" y="9802"/>
                </a:lnTo>
                <a:lnTo>
                  <a:pt x="262837" y="1761"/>
                </a:lnTo>
                <a:lnTo>
                  <a:pt x="252905" y="1761"/>
                </a:lnTo>
                <a:lnTo>
                  <a:pt x="240608" y="12166"/>
                </a:lnTo>
                <a:lnTo>
                  <a:pt x="226892" y="15004"/>
                </a:lnTo>
                <a:lnTo>
                  <a:pt x="215068" y="19261"/>
                </a:lnTo>
                <a:lnTo>
                  <a:pt x="206555" y="20207"/>
                </a:lnTo>
                <a:lnTo>
                  <a:pt x="206555" y="20207"/>
                </a:lnTo>
                <a:lnTo>
                  <a:pt x="191420" y="21153"/>
                </a:lnTo>
                <a:lnTo>
                  <a:pt x="182433" y="26355"/>
                </a:lnTo>
                <a:lnTo>
                  <a:pt x="169191" y="28720"/>
                </a:lnTo>
                <a:lnTo>
                  <a:pt x="146488" y="37706"/>
                </a:lnTo>
                <a:lnTo>
                  <a:pt x="117638" y="41490"/>
                </a:lnTo>
                <a:lnTo>
                  <a:pt x="93043" y="49058"/>
                </a:lnTo>
                <a:lnTo>
                  <a:pt x="79800" y="4905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DBDB58C7-62FA-4301-B83B-F3D1EB3F9D46}"/>
              </a:ext>
            </a:extLst>
          </p:cNvPr>
          <p:cNvSpPr/>
          <p:nvPr/>
        </p:nvSpPr>
        <p:spPr>
          <a:xfrm>
            <a:off x="2732065" y="991969"/>
            <a:ext cx="773081" cy="551847"/>
          </a:xfrm>
          <a:custGeom>
            <a:avLst/>
            <a:gdLst>
              <a:gd name="connsiteX0" fmla="*/ 340404 w 340534"/>
              <a:gd name="connsiteY0" fmla="*/ 264729 h 288508"/>
              <a:gd name="connsiteX1" fmla="*/ 335201 w 340534"/>
              <a:gd name="connsiteY1" fmla="*/ 240135 h 288508"/>
              <a:gd name="connsiteX2" fmla="*/ 320067 w 340534"/>
              <a:gd name="connsiteY2" fmla="*/ 251014 h 288508"/>
              <a:gd name="connsiteX3" fmla="*/ 315337 w 340534"/>
              <a:gd name="connsiteY3" fmla="*/ 261892 h 288508"/>
              <a:gd name="connsiteX4" fmla="*/ 321958 w 340534"/>
              <a:gd name="connsiteY4" fmla="*/ 281756 h 288508"/>
              <a:gd name="connsiteX5" fmla="*/ 333309 w 340534"/>
              <a:gd name="connsiteY5" fmla="*/ 287432 h 288508"/>
              <a:gd name="connsiteX6" fmla="*/ 340404 w 340534"/>
              <a:gd name="connsiteY6" fmla="*/ 264729 h 288508"/>
              <a:gd name="connsiteX7" fmla="*/ 191420 w 340534"/>
              <a:gd name="connsiteY7" fmla="*/ 23991 h 288508"/>
              <a:gd name="connsiteX8" fmla="*/ 180069 w 340534"/>
              <a:gd name="connsiteY8" fmla="*/ 12639 h 288508"/>
              <a:gd name="connsiteX9" fmla="*/ 169664 w 340534"/>
              <a:gd name="connsiteY9" fmla="*/ 12166 h 288508"/>
              <a:gd name="connsiteX10" fmla="*/ 166353 w 340534"/>
              <a:gd name="connsiteY10" fmla="*/ 1761 h 288508"/>
              <a:gd name="connsiteX11" fmla="*/ 146015 w 340534"/>
              <a:gd name="connsiteY11" fmla="*/ 7437 h 288508"/>
              <a:gd name="connsiteX12" fmla="*/ 139394 w 340534"/>
              <a:gd name="connsiteY12" fmla="*/ 31558 h 288508"/>
              <a:gd name="connsiteX13" fmla="*/ 85949 w 340534"/>
              <a:gd name="connsiteY13" fmla="*/ 54260 h 288508"/>
              <a:gd name="connsiteX14" fmla="*/ 64193 w 340534"/>
              <a:gd name="connsiteY14" fmla="*/ 41963 h 288508"/>
              <a:gd name="connsiteX15" fmla="*/ 70814 w 340534"/>
              <a:gd name="connsiteY15" fmla="*/ 75071 h 288508"/>
              <a:gd name="connsiteX16" fmla="*/ 32031 w 340534"/>
              <a:gd name="connsiteY16" fmla="*/ 67503 h 288508"/>
              <a:gd name="connsiteX17" fmla="*/ 1761 w 340534"/>
              <a:gd name="connsiteY17" fmla="*/ 73652 h 288508"/>
              <a:gd name="connsiteX18" fmla="*/ 3653 w 340534"/>
              <a:gd name="connsiteY18" fmla="*/ 95408 h 288508"/>
              <a:gd name="connsiteX19" fmla="*/ 39126 w 340534"/>
              <a:gd name="connsiteY19" fmla="*/ 106759 h 288508"/>
              <a:gd name="connsiteX20" fmla="*/ 56152 w 340534"/>
              <a:gd name="connsiteY20" fmla="*/ 121421 h 288508"/>
              <a:gd name="connsiteX21" fmla="*/ 80273 w 340534"/>
              <a:gd name="connsiteY21" fmla="*/ 152164 h 288508"/>
              <a:gd name="connsiteX22" fmla="*/ 75544 w 340534"/>
              <a:gd name="connsiteY22" fmla="*/ 210339 h 288508"/>
              <a:gd name="connsiteX23" fmla="*/ 62774 w 340534"/>
              <a:gd name="connsiteY23" fmla="*/ 227838 h 288508"/>
              <a:gd name="connsiteX24" fmla="*/ 72233 w 340534"/>
              <a:gd name="connsiteY24" fmla="*/ 239189 h 288508"/>
              <a:gd name="connsiteX25" fmla="*/ 116692 w 340534"/>
              <a:gd name="connsiteY25" fmla="*/ 252432 h 288508"/>
              <a:gd name="connsiteX26" fmla="*/ 125678 w 340534"/>
              <a:gd name="connsiteY26" fmla="*/ 246284 h 288508"/>
              <a:gd name="connsiteX27" fmla="*/ 152637 w 340534"/>
              <a:gd name="connsiteY27" fmla="*/ 259527 h 288508"/>
              <a:gd name="connsiteX28" fmla="*/ 181015 w 340534"/>
              <a:gd name="connsiteY28" fmla="*/ 255743 h 288508"/>
              <a:gd name="connsiteX29" fmla="*/ 183380 w 340534"/>
              <a:gd name="connsiteY29" fmla="*/ 238244 h 288508"/>
              <a:gd name="connsiteX30" fmla="*/ 218379 w 340534"/>
              <a:gd name="connsiteY30" fmla="*/ 228784 h 288508"/>
              <a:gd name="connsiteX31" fmla="*/ 265676 w 340534"/>
              <a:gd name="connsiteY31" fmla="*/ 236352 h 288508"/>
              <a:gd name="connsiteX32" fmla="*/ 286959 w 340534"/>
              <a:gd name="connsiteY32" fmla="*/ 220271 h 288508"/>
              <a:gd name="connsiteX33" fmla="*/ 289324 w 340534"/>
              <a:gd name="connsiteY33" fmla="*/ 207501 h 288508"/>
              <a:gd name="connsiteX34" fmla="*/ 276554 w 340534"/>
              <a:gd name="connsiteY34" fmla="*/ 203717 h 288508"/>
              <a:gd name="connsiteX35" fmla="*/ 269459 w 340534"/>
              <a:gd name="connsiteY35" fmla="*/ 181015 h 288508"/>
              <a:gd name="connsiteX36" fmla="*/ 277500 w 340534"/>
              <a:gd name="connsiteY36" fmla="*/ 172501 h 288508"/>
              <a:gd name="connsiteX37" fmla="*/ 269932 w 340534"/>
              <a:gd name="connsiteY37" fmla="*/ 161150 h 288508"/>
              <a:gd name="connsiteX38" fmla="*/ 270878 w 340534"/>
              <a:gd name="connsiteY38" fmla="*/ 153110 h 288508"/>
              <a:gd name="connsiteX39" fmla="*/ 262365 w 340534"/>
              <a:gd name="connsiteY39" fmla="*/ 140340 h 288508"/>
              <a:gd name="connsiteX40" fmla="*/ 251014 w 340534"/>
              <a:gd name="connsiteY40" fmla="*/ 144596 h 288508"/>
              <a:gd name="connsiteX41" fmla="*/ 251014 w 340534"/>
              <a:gd name="connsiteY41" fmla="*/ 131354 h 288508"/>
              <a:gd name="connsiteX42" fmla="*/ 267567 w 340534"/>
              <a:gd name="connsiteY42" fmla="*/ 114800 h 288508"/>
              <a:gd name="connsiteX43" fmla="*/ 266621 w 340534"/>
              <a:gd name="connsiteY43" fmla="*/ 107232 h 288508"/>
              <a:gd name="connsiteX44" fmla="*/ 277500 w 340534"/>
              <a:gd name="connsiteY44" fmla="*/ 110070 h 288508"/>
              <a:gd name="connsiteX45" fmla="*/ 283648 w 340534"/>
              <a:gd name="connsiteY45" fmla="*/ 105340 h 288508"/>
              <a:gd name="connsiteX46" fmla="*/ 286013 w 340534"/>
              <a:gd name="connsiteY46" fmla="*/ 84057 h 288508"/>
              <a:gd name="connsiteX47" fmla="*/ 296891 w 340534"/>
              <a:gd name="connsiteY47" fmla="*/ 64193 h 288508"/>
              <a:gd name="connsiteX48" fmla="*/ 263311 w 340534"/>
              <a:gd name="connsiteY48" fmla="*/ 58517 h 288508"/>
              <a:gd name="connsiteX49" fmla="*/ 251960 w 340534"/>
              <a:gd name="connsiteY49" fmla="*/ 50950 h 288508"/>
              <a:gd name="connsiteX50" fmla="*/ 245338 w 340534"/>
              <a:gd name="connsiteY50" fmla="*/ 51423 h 288508"/>
              <a:gd name="connsiteX51" fmla="*/ 240135 w 340534"/>
              <a:gd name="connsiteY51" fmla="*/ 49058 h 288508"/>
              <a:gd name="connsiteX52" fmla="*/ 219325 w 340534"/>
              <a:gd name="connsiteY52" fmla="*/ 35815 h 288508"/>
              <a:gd name="connsiteX53" fmla="*/ 207501 w 340534"/>
              <a:gd name="connsiteY53" fmla="*/ 37707 h 288508"/>
              <a:gd name="connsiteX54" fmla="*/ 191420 w 340534"/>
              <a:gd name="connsiteY54" fmla="*/ 23991 h 28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0534" h="288508">
                <a:moveTo>
                  <a:pt x="340404" y="264729"/>
                </a:moveTo>
                <a:lnTo>
                  <a:pt x="335201" y="240135"/>
                </a:lnTo>
                <a:lnTo>
                  <a:pt x="320067" y="251014"/>
                </a:lnTo>
                <a:lnTo>
                  <a:pt x="315337" y="261892"/>
                </a:lnTo>
                <a:lnTo>
                  <a:pt x="321958" y="281756"/>
                </a:lnTo>
                <a:lnTo>
                  <a:pt x="333309" y="287432"/>
                </a:lnTo>
                <a:lnTo>
                  <a:pt x="340404" y="264729"/>
                </a:lnTo>
                <a:close/>
                <a:moveTo>
                  <a:pt x="191420" y="23991"/>
                </a:moveTo>
                <a:lnTo>
                  <a:pt x="180069" y="12639"/>
                </a:lnTo>
                <a:lnTo>
                  <a:pt x="169664" y="12166"/>
                </a:lnTo>
                <a:lnTo>
                  <a:pt x="166353" y="1761"/>
                </a:lnTo>
                <a:lnTo>
                  <a:pt x="146015" y="7437"/>
                </a:lnTo>
                <a:lnTo>
                  <a:pt x="139394" y="31558"/>
                </a:lnTo>
                <a:lnTo>
                  <a:pt x="85949" y="54260"/>
                </a:lnTo>
                <a:lnTo>
                  <a:pt x="64193" y="41963"/>
                </a:lnTo>
                <a:lnTo>
                  <a:pt x="70814" y="75071"/>
                </a:lnTo>
                <a:lnTo>
                  <a:pt x="32031" y="67503"/>
                </a:lnTo>
                <a:lnTo>
                  <a:pt x="1761" y="73652"/>
                </a:lnTo>
                <a:lnTo>
                  <a:pt x="3653" y="95408"/>
                </a:lnTo>
                <a:lnTo>
                  <a:pt x="39126" y="106759"/>
                </a:lnTo>
                <a:lnTo>
                  <a:pt x="56152" y="121421"/>
                </a:lnTo>
                <a:lnTo>
                  <a:pt x="80273" y="152164"/>
                </a:lnTo>
                <a:lnTo>
                  <a:pt x="75544" y="210339"/>
                </a:lnTo>
                <a:lnTo>
                  <a:pt x="62774" y="227838"/>
                </a:lnTo>
                <a:lnTo>
                  <a:pt x="72233" y="239189"/>
                </a:lnTo>
                <a:lnTo>
                  <a:pt x="116692" y="252432"/>
                </a:lnTo>
                <a:lnTo>
                  <a:pt x="125678" y="246284"/>
                </a:lnTo>
                <a:lnTo>
                  <a:pt x="152637" y="259527"/>
                </a:lnTo>
                <a:lnTo>
                  <a:pt x="181015" y="255743"/>
                </a:lnTo>
                <a:lnTo>
                  <a:pt x="183380" y="238244"/>
                </a:lnTo>
                <a:lnTo>
                  <a:pt x="218379" y="228784"/>
                </a:lnTo>
                <a:lnTo>
                  <a:pt x="265676" y="236352"/>
                </a:lnTo>
                <a:lnTo>
                  <a:pt x="286959" y="220271"/>
                </a:lnTo>
                <a:lnTo>
                  <a:pt x="289324" y="207501"/>
                </a:lnTo>
                <a:lnTo>
                  <a:pt x="276554" y="203717"/>
                </a:lnTo>
                <a:lnTo>
                  <a:pt x="269459" y="181015"/>
                </a:lnTo>
                <a:lnTo>
                  <a:pt x="277500" y="172501"/>
                </a:lnTo>
                <a:lnTo>
                  <a:pt x="269932" y="161150"/>
                </a:lnTo>
                <a:lnTo>
                  <a:pt x="270878" y="153110"/>
                </a:lnTo>
                <a:lnTo>
                  <a:pt x="262365" y="140340"/>
                </a:lnTo>
                <a:lnTo>
                  <a:pt x="251014" y="144596"/>
                </a:lnTo>
                <a:lnTo>
                  <a:pt x="251014" y="131354"/>
                </a:lnTo>
                <a:lnTo>
                  <a:pt x="267567" y="114800"/>
                </a:lnTo>
                <a:lnTo>
                  <a:pt x="266621" y="107232"/>
                </a:lnTo>
                <a:lnTo>
                  <a:pt x="277500" y="110070"/>
                </a:lnTo>
                <a:lnTo>
                  <a:pt x="283648" y="105340"/>
                </a:lnTo>
                <a:lnTo>
                  <a:pt x="286013" y="84057"/>
                </a:lnTo>
                <a:lnTo>
                  <a:pt x="296891" y="64193"/>
                </a:lnTo>
                <a:lnTo>
                  <a:pt x="263311" y="58517"/>
                </a:lnTo>
                <a:lnTo>
                  <a:pt x="251960" y="50950"/>
                </a:lnTo>
                <a:lnTo>
                  <a:pt x="245338" y="51423"/>
                </a:lnTo>
                <a:lnTo>
                  <a:pt x="240135" y="49058"/>
                </a:lnTo>
                <a:lnTo>
                  <a:pt x="219325" y="35815"/>
                </a:lnTo>
                <a:lnTo>
                  <a:pt x="207501" y="37707"/>
                </a:lnTo>
                <a:lnTo>
                  <a:pt x="191420" y="23991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B178B236-1CEE-40A1-B959-D7F22E9FE338}"/>
              </a:ext>
            </a:extLst>
          </p:cNvPr>
          <p:cNvSpPr/>
          <p:nvPr/>
        </p:nvSpPr>
        <p:spPr>
          <a:xfrm>
            <a:off x="2403504" y="1406759"/>
            <a:ext cx="762344" cy="452334"/>
          </a:xfrm>
          <a:custGeom>
            <a:avLst/>
            <a:gdLst>
              <a:gd name="connsiteX0" fmla="*/ 267567 w 335804"/>
              <a:gd name="connsiteY0" fmla="*/ 151691 h 236482"/>
              <a:gd name="connsiteX1" fmla="*/ 267567 w 335804"/>
              <a:gd name="connsiteY1" fmla="*/ 150745 h 236482"/>
              <a:gd name="connsiteX2" fmla="*/ 265203 w 335804"/>
              <a:gd name="connsiteY2" fmla="*/ 150745 h 236482"/>
              <a:gd name="connsiteX3" fmla="*/ 263784 w 335804"/>
              <a:gd name="connsiteY3" fmla="*/ 148853 h 236482"/>
              <a:gd name="connsiteX4" fmla="*/ 263311 w 335804"/>
              <a:gd name="connsiteY4" fmla="*/ 149799 h 236482"/>
              <a:gd name="connsiteX5" fmla="*/ 262838 w 335804"/>
              <a:gd name="connsiteY5" fmla="*/ 150745 h 236482"/>
              <a:gd name="connsiteX6" fmla="*/ 262838 w 335804"/>
              <a:gd name="connsiteY6" fmla="*/ 151691 h 236482"/>
              <a:gd name="connsiteX7" fmla="*/ 265203 w 335804"/>
              <a:gd name="connsiteY7" fmla="*/ 151691 h 236482"/>
              <a:gd name="connsiteX8" fmla="*/ 267095 w 335804"/>
              <a:gd name="connsiteY8" fmla="*/ 152164 h 236482"/>
              <a:gd name="connsiteX9" fmla="*/ 267567 w 335804"/>
              <a:gd name="connsiteY9" fmla="*/ 151691 h 236482"/>
              <a:gd name="connsiteX10" fmla="*/ 263784 w 335804"/>
              <a:gd name="connsiteY10" fmla="*/ 144124 h 236482"/>
              <a:gd name="connsiteX11" fmla="*/ 265203 w 335804"/>
              <a:gd name="connsiteY11" fmla="*/ 144124 h 236482"/>
              <a:gd name="connsiteX12" fmla="*/ 268040 w 335804"/>
              <a:gd name="connsiteY12" fmla="*/ 140813 h 236482"/>
              <a:gd name="connsiteX13" fmla="*/ 268040 w 335804"/>
              <a:gd name="connsiteY13" fmla="*/ 139394 h 236482"/>
              <a:gd name="connsiteX14" fmla="*/ 266621 w 335804"/>
              <a:gd name="connsiteY14" fmla="*/ 138448 h 236482"/>
              <a:gd name="connsiteX15" fmla="*/ 261419 w 335804"/>
              <a:gd name="connsiteY15" fmla="*/ 139394 h 236482"/>
              <a:gd name="connsiteX16" fmla="*/ 260473 w 335804"/>
              <a:gd name="connsiteY16" fmla="*/ 140813 h 236482"/>
              <a:gd name="connsiteX17" fmla="*/ 260473 w 335804"/>
              <a:gd name="connsiteY17" fmla="*/ 142232 h 236482"/>
              <a:gd name="connsiteX18" fmla="*/ 259054 w 335804"/>
              <a:gd name="connsiteY18" fmla="*/ 142705 h 236482"/>
              <a:gd name="connsiteX19" fmla="*/ 258581 w 335804"/>
              <a:gd name="connsiteY19" fmla="*/ 144597 h 236482"/>
              <a:gd name="connsiteX20" fmla="*/ 259054 w 335804"/>
              <a:gd name="connsiteY20" fmla="*/ 145542 h 236482"/>
              <a:gd name="connsiteX21" fmla="*/ 262838 w 335804"/>
              <a:gd name="connsiteY21" fmla="*/ 146015 h 236482"/>
              <a:gd name="connsiteX22" fmla="*/ 263784 w 335804"/>
              <a:gd name="connsiteY22" fmla="*/ 144124 h 236482"/>
              <a:gd name="connsiteX23" fmla="*/ 182434 w 335804"/>
              <a:gd name="connsiteY23" fmla="*/ 11220 h 236482"/>
              <a:gd name="connsiteX24" fmla="*/ 143651 w 335804"/>
              <a:gd name="connsiteY24" fmla="*/ 10275 h 236482"/>
              <a:gd name="connsiteX25" fmla="*/ 123786 w 335804"/>
              <a:gd name="connsiteY25" fmla="*/ 11693 h 236482"/>
              <a:gd name="connsiteX26" fmla="*/ 98246 w 335804"/>
              <a:gd name="connsiteY26" fmla="*/ 6964 h 236482"/>
              <a:gd name="connsiteX27" fmla="*/ 66085 w 335804"/>
              <a:gd name="connsiteY27" fmla="*/ 6964 h 236482"/>
              <a:gd name="connsiteX28" fmla="*/ 36761 w 335804"/>
              <a:gd name="connsiteY28" fmla="*/ 1761 h 236482"/>
              <a:gd name="connsiteX29" fmla="*/ 1761 w 335804"/>
              <a:gd name="connsiteY29" fmla="*/ 23045 h 236482"/>
              <a:gd name="connsiteX30" fmla="*/ 11220 w 335804"/>
              <a:gd name="connsiteY30" fmla="*/ 35342 h 236482"/>
              <a:gd name="connsiteX31" fmla="*/ 9329 w 335804"/>
              <a:gd name="connsiteY31" fmla="*/ 56152 h 236482"/>
              <a:gd name="connsiteX32" fmla="*/ 18315 w 335804"/>
              <a:gd name="connsiteY32" fmla="*/ 48585 h 236482"/>
              <a:gd name="connsiteX33" fmla="*/ 28247 w 335804"/>
              <a:gd name="connsiteY33" fmla="*/ 44328 h 236482"/>
              <a:gd name="connsiteX34" fmla="*/ 33923 w 335804"/>
              <a:gd name="connsiteY34" fmla="*/ 58990 h 236482"/>
              <a:gd name="connsiteX35" fmla="*/ 48112 w 335804"/>
              <a:gd name="connsiteY35" fmla="*/ 58990 h 236482"/>
              <a:gd name="connsiteX36" fmla="*/ 52368 w 335804"/>
              <a:gd name="connsiteY36" fmla="*/ 55206 h 236482"/>
              <a:gd name="connsiteX37" fmla="*/ 66557 w 335804"/>
              <a:gd name="connsiteY37" fmla="*/ 56152 h 236482"/>
              <a:gd name="connsiteX38" fmla="*/ 72706 w 335804"/>
              <a:gd name="connsiteY38" fmla="*/ 70814 h 236482"/>
              <a:gd name="connsiteX39" fmla="*/ 61355 w 335804"/>
              <a:gd name="connsiteY39" fmla="*/ 78854 h 236482"/>
              <a:gd name="connsiteX40" fmla="*/ 60409 w 335804"/>
              <a:gd name="connsiteY40" fmla="*/ 102030 h 236482"/>
              <a:gd name="connsiteX41" fmla="*/ 56152 w 335804"/>
              <a:gd name="connsiteY41" fmla="*/ 106286 h 236482"/>
              <a:gd name="connsiteX42" fmla="*/ 54733 w 335804"/>
              <a:gd name="connsiteY42" fmla="*/ 120475 h 236482"/>
              <a:gd name="connsiteX43" fmla="*/ 44328 w 335804"/>
              <a:gd name="connsiteY43" fmla="*/ 122840 h 236482"/>
              <a:gd name="connsiteX44" fmla="*/ 53787 w 335804"/>
              <a:gd name="connsiteY44" fmla="*/ 140813 h 236482"/>
              <a:gd name="connsiteX45" fmla="*/ 46220 w 335804"/>
              <a:gd name="connsiteY45" fmla="*/ 161150 h 236482"/>
              <a:gd name="connsiteX46" fmla="*/ 54733 w 335804"/>
              <a:gd name="connsiteY46" fmla="*/ 170137 h 236482"/>
              <a:gd name="connsiteX47" fmla="*/ 50950 w 335804"/>
              <a:gd name="connsiteY47" fmla="*/ 178177 h 236482"/>
              <a:gd name="connsiteX48" fmla="*/ 41490 w 335804"/>
              <a:gd name="connsiteY48" fmla="*/ 190001 h 236482"/>
              <a:gd name="connsiteX49" fmla="*/ 43382 w 335804"/>
              <a:gd name="connsiteY49" fmla="*/ 199933 h 236482"/>
              <a:gd name="connsiteX50" fmla="*/ 66085 w 335804"/>
              <a:gd name="connsiteY50" fmla="*/ 204663 h 236482"/>
              <a:gd name="connsiteX51" fmla="*/ 72706 w 335804"/>
              <a:gd name="connsiteY51" fmla="*/ 222163 h 236482"/>
              <a:gd name="connsiteX52" fmla="*/ 82165 w 335804"/>
              <a:gd name="connsiteY52" fmla="*/ 232568 h 236482"/>
              <a:gd name="connsiteX53" fmla="*/ 93989 w 335804"/>
              <a:gd name="connsiteY53" fmla="*/ 235406 h 236482"/>
              <a:gd name="connsiteX54" fmla="*/ 103922 w 335804"/>
              <a:gd name="connsiteY54" fmla="*/ 223582 h 236482"/>
              <a:gd name="connsiteX55" fmla="*/ 119529 w 335804"/>
              <a:gd name="connsiteY55" fmla="*/ 212703 h 236482"/>
              <a:gd name="connsiteX56" fmla="*/ 143178 w 335804"/>
              <a:gd name="connsiteY56" fmla="*/ 213176 h 236482"/>
              <a:gd name="connsiteX57" fmla="*/ 174866 w 335804"/>
              <a:gd name="connsiteY57" fmla="*/ 213176 h 236482"/>
              <a:gd name="connsiteX58" fmla="*/ 192839 w 335804"/>
              <a:gd name="connsiteY58" fmla="*/ 189528 h 236482"/>
              <a:gd name="connsiteX59" fmla="*/ 211284 w 335804"/>
              <a:gd name="connsiteY59" fmla="*/ 183380 h 236482"/>
              <a:gd name="connsiteX60" fmla="*/ 216960 w 335804"/>
              <a:gd name="connsiteY60" fmla="*/ 163515 h 236482"/>
              <a:gd name="connsiteX61" fmla="*/ 231149 w 335804"/>
              <a:gd name="connsiteY61" fmla="*/ 149799 h 236482"/>
              <a:gd name="connsiteX62" fmla="*/ 221690 w 335804"/>
              <a:gd name="connsiteY62" fmla="*/ 132299 h 236482"/>
              <a:gd name="connsiteX63" fmla="*/ 231149 w 335804"/>
              <a:gd name="connsiteY63" fmla="*/ 108178 h 236482"/>
              <a:gd name="connsiteX64" fmla="*/ 245811 w 335804"/>
              <a:gd name="connsiteY64" fmla="*/ 91624 h 236482"/>
              <a:gd name="connsiteX65" fmla="*/ 248176 w 335804"/>
              <a:gd name="connsiteY65" fmla="*/ 81692 h 236482"/>
              <a:gd name="connsiteX66" fmla="*/ 279391 w 335804"/>
              <a:gd name="connsiteY66" fmla="*/ 75544 h 236482"/>
              <a:gd name="connsiteX67" fmla="*/ 302094 w 335804"/>
              <a:gd name="connsiteY67" fmla="*/ 55679 h 236482"/>
              <a:gd name="connsiteX68" fmla="*/ 300675 w 335804"/>
              <a:gd name="connsiteY68" fmla="*/ 39125 h 236482"/>
              <a:gd name="connsiteX69" fmla="*/ 272297 w 335804"/>
              <a:gd name="connsiteY69" fmla="*/ 42909 h 236482"/>
              <a:gd name="connsiteX70" fmla="*/ 245338 w 335804"/>
              <a:gd name="connsiteY70" fmla="*/ 29666 h 236482"/>
              <a:gd name="connsiteX71" fmla="*/ 236352 w 335804"/>
              <a:gd name="connsiteY71" fmla="*/ 35815 h 236482"/>
              <a:gd name="connsiteX72" fmla="*/ 191893 w 335804"/>
              <a:gd name="connsiteY72" fmla="*/ 22572 h 236482"/>
              <a:gd name="connsiteX73" fmla="*/ 182434 w 335804"/>
              <a:gd name="connsiteY73" fmla="*/ 11220 h 236482"/>
              <a:gd name="connsiteX74" fmla="*/ 305405 w 335804"/>
              <a:gd name="connsiteY74" fmla="*/ 118111 h 236482"/>
              <a:gd name="connsiteX75" fmla="*/ 305877 w 335804"/>
              <a:gd name="connsiteY75" fmla="*/ 116692 h 236482"/>
              <a:gd name="connsiteX76" fmla="*/ 306351 w 335804"/>
              <a:gd name="connsiteY76" fmla="*/ 115746 h 236482"/>
              <a:gd name="connsiteX77" fmla="*/ 306823 w 335804"/>
              <a:gd name="connsiteY77" fmla="*/ 115273 h 236482"/>
              <a:gd name="connsiteX78" fmla="*/ 305877 w 335804"/>
              <a:gd name="connsiteY78" fmla="*/ 114327 h 236482"/>
              <a:gd name="connsiteX79" fmla="*/ 305877 w 335804"/>
              <a:gd name="connsiteY79" fmla="*/ 113854 h 236482"/>
              <a:gd name="connsiteX80" fmla="*/ 306823 w 335804"/>
              <a:gd name="connsiteY80" fmla="*/ 112908 h 236482"/>
              <a:gd name="connsiteX81" fmla="*/ 305877 w 335804"/>
              <a:gd name="connsiteY81" fmla="*/ 112435 h 236482"/>
              <a:gd name="connsiteX82" fmla="*/ 299729 w 335804"/>
              <a:gd name="connsiteY82" fmla="*/ 114327 h 236482"/>
              <a:gd name="connsiteX83" fmla="*/ 296418 w 335804"/>
              <a:gd name="connsiteY83" fmla="*/ 116219 h 236482"/>
              <a:gd name="connsiteX84" fmla="*/ 286486 w 335804"/>
              <a:gd name="connsiteY84" fmla="*/ 123313 h 236482"/>
              <a:gd name="connsiteX85" fmla="*/ 286486 w 335804"/>
              <a:gd name="connsiteY85" fmla="*/ 124732 h 236482"/>
              <a:gd name="connsiteX86" fmla="*/ 286959 w 335804"/>
              <a:gd name="connsiteY86" fmla="*/ 125678 h 236482"/>
              <a:gd name="connsiteX87" fmla="*/ 288851 w 335804"/>
              <a:gd name="connsiteY87" fmla="*/ 125678 h 236482"/>
              <a:gd name="connsiteX88" fmla="*/ 289797 w 335804"/>
              <a:gd name="connsiteY88" fmla="*/ 127570 h 236482"/>
              <a:gd name="connsiteX89" fmla="*/ 291688 w 335804"/>
              <a:gd name="connsiteY89" fmla="*/ 125678 h 236482"/>
              <a:gd name="connsiteX90" fmla="*/ 293108 w 335804"/>
              <a:gd name="connsiteY90" fmla="*/ 125205 h 236482"/>
              <a:gd name="connsiteX91" fmla="*/ 294526 w 335804"/>
              <a:gd name="connsiteY91" fmla="*/ 125678 h 236482"/>
              <a:gd name="connsiteX92" fmla="*/ 295945 w 335804"/>
              <a:gd name="connsiteY92" fmla="*/ 126624 h 236482"/>
              <a:gd name="connsiteX93" fmla="*/ 296418 w 335804"/>
              <a:gd name="connsiteY93" fmla="*/ 129462 h 236482"/>
              <a:gd name="connsiteX94" fmla="*/ 296891 w 335804"/>
              <a:gd name="connsiteY94" fmla="*/ 130408 h 236482"/>
              <a:gd name="connsiteX95" fmla="*/ 299729 w 335804"/>
              <a:gd name="connsiteY95" fmla="*/ 130880 h 236482"/>
              <a:gd name="connsiteX96" fmla="*/ 303986 w 335804"/>
              <a:gd name="connsiteY96" fmla="*/ 132772 h 236482"/>
              <a:gd name="connsiteX97" fmla="*/ 305877 w 335804"/>
              <a:gd name="connsiteY97" fmla="*/ 131826 h 236482"/>
              <a:gd name="connsiteX98" fmla="*/ 308242 w 335804"/>
              <a:gd name="connsiteY98" fmla="*/ 130408 h 236482"/>
              <a:gd name="connsiteX99" fmla="*/ 309188 w 335804"/>
              <a:gd name="connsiteY99" fmla="*/ 127570 h 236482"/>
              <a:gd name="connsiteX100" fmla="*/ 310607 w 335804"/>
              <a:gd name="connsiteY100" fmla="*/ 125205 h 236482"/>
              <a:gd name="connsiteX101" fmla="*/ 312026 w 335804"/>
              <a:gd name="connsiteY101" fmla="*/ 122840 h 236482"/>
              <a:gd name="connsiteX102" fmla="*/ 313445 w 335804"/>
              <a:gd name="connsiteY102" fmla="*/ 120948 h 236482"/>
              <a:gd name="connsiteX103" fmla="*/ 312972 w 335804"/>
              <a:gd name="connsiteY103" fmla="*/ 119056 h 236482"/>
              <a:gd name="connsiteX104" fmla="*/ 311553 w 335804"/>
              <a:gd name="connsiteY104" fmla="*/ 118584 h 236482"/>
              <a:gd name="connsiteX105" fmla="*/ 310134 w 335804"/>
              <a:gd name="connsiteY105" fmla="*/ 118111 h 236482"/>
              <a:gd name="connsiteX106" fmla="*/ 307769 w 335804"/>
              <a:gd name="connsiteY106" fmla="*/ 119056 h 236482"/>
              <a:gd name="connsiteX107" fmla="*/ 305405 w 335804"/>
              <a:gd name="connsiteY107" fmla="*/ 118111 h 236482"/>
              <a:gd name="connsiteX108" fmla="*/ 333782 w 335804"/>
              <a:gd name="connsiteY108" fmla="*/ 116692 h 236482"/>
              <a:gd name="connsiteX109" fmla="*/ 334255 w 335804"/>
              <a:gd name="connsiteY109" fmla="*/ 114800 h 236482"/>
              <a:gd name="connsiteX110" fmla="*/ 334255 w 335804"/>
              <a:gd name="connsiteY110" fmla="*/ 114327 h 236482"/>
              <a:gd name="connsiteX111" fmla="*/ 331890 w 335804"/>
              <a:gd name="connsiteY111" fmla="*/ 111016 h 236482"/>
              <a:gd name="connsiteX112" fmla="*/ 327634 w 335804"/>
              <a:gd name="connsiteY112" fmla="*/ 109597 h 236482"/>
              <a:gd name="connsiteX113" fmla="*/ 322904 w 335804"/>
              <a:gd name="connsiteY113" fmla="*/ 110070 h 236482"/>
              <a:gd name="connsiteX114" fmla="*/ 322431 w 335804"/>
              <a:gd name="connsiteY114" fmla="*/ 110543 h 236482"/>
              <a:gd name="connsiteX115" fmla="*/ 322431 w 335804"/>
              <a:gd name="connsiteY115" fmla="*/ 112435 h 236482"/>
              <a:gd name="connsiteX116" fmla="*/ 322904 w 335804"/>
              <a:gd name="connsiteY116" fmla="*/ 112908 h 236482"/>
              <a:gd name="connsiteX117" fmla="*/ 325742 w 335804"/>
              <a:gd name="connsiteY117" fmla="*/ 113381 h 236482"/>
              <a:gd name="connsiteX118" fmla="*/ 333310 w 335804"/>
              <a:gd name="connsiteY118" fmla="*/ 116692 h 236482"/>
              <a:gd name="connsiteX119" fmla="*/ 333782 w 335804"/>
              <a:gd name="connsiteY119" fmla="*/ 11669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35804" h="236482">
                <a:moveTo>
                  <a:pt x="267567" y="151691"/>
                </a:moveTo>
                <a:lnTo>
                  <a:pt x="267567" y="150745"/>
                </a:lnTo>
                <a:lnTo>
                  <a:pt x="265203" y="150745"/>
                </a:lnTo>
                <a:lnTo>
                  <a:pt x="263784" y="148853"/>
                </a:lnTo>
                <a:lnTo>
                  <a:pt x="263311" y="149799"/>
                </a:lnTo>
                <a:lnTo>
                  <a:pt x="262838" y="150745"/>
                </a:lnTo>
                <a:lnTo>
                  <a:pt x="262838" y="151691"/>
                </a:lnTo>
                <a:lnTo>
                  <a:pt x="265203" y="151691"/>
                </a:lnTo>
                <a:lnTo>
                  <a:pt x="267095" y="152164"/>
                </a:lnTo>
                <a:lnTo>
                  <a:pt x="267567" y="151691"/>
                </a:lnTo>
                <a:close/>
                <a:moveTo>
                  <a:pt x="263784" y="144124"/>
                </a:moveTo>
                <a:lnTo>
                  <a:pt x="265203" y="144124"/>
                </a:lnTo>
                <a:lnTo>
                  <a:pt x="268040" y="140813"/>
                </a:lnTo>
                <a:lnTo>
                  <a:pt x="268040" y="139394"/>
                </a:lnTo>
                <a:lnTo>
                  <a:pt x="266621" y="138448"/>
                </a:lnTo>
                <a:lnTo>
                  <a:pt x="261419" y="139394"/>
                </a:lnTo>
                <a:lnTo>
                  <a:pt x="260473" y="140813"/>
                </a:lnTo>
                <a:lnTo>
                  <a:pt x="260473" y="142232"/>
                </a:lnTo>
                <a:lnTo>
                  <a:pt x="259054" y="142705"/>
                </a:lnTo>
                <a:lnTo>
                  <a:pt x="258581" y="144597"/>
                </a:lnTo>
                <a:lnTo>
                  <a:pt x="259054" y="145542"/>
                </a:lnTo>
                <a:lnTo>
                  <a:pt x="262838" y="146015"/>
                </a:lnTo>
                <a:lnTo>
                  <a:pt x="263784" y="144124"/>
                </a:lnTo>
                <a:close/>
                <a:moveTo>
                  <a:pt x="182434" y="11220"/>
                </a:moveTo>
                <a:lnTo>
                  <a:pt x="143651" y="10275"/>
                </a:lnTo>
                <a:lnTo>
                  <a:pt x="123786" y="11693"/>
                </a:lnTo>
                <a:lnTo>
                  <a:pt x="98246" y="6964"/>
                </a:lnTo>
                <a:lnTo>
                  <a:pt x="66085" y="6964"/>
                </a:lnTo>
                <a:lnTo>
                  <a:pt x="36761" y="1761"/>
                </a:lnTo>
                <a:lnTo>
                  <a:pt x="1761" y="23045"/>
                </a:lnTo>
                <a:lnTo>
                  <a:pt x="11220" y="35342"/>
                </a:lnTo>
                <a:lnTo>
                  <a:pt x="9329" y="56152"/>
                </a:lnTo>
                <a:lnTo>
                  <a:pt x="18315" y="48585"/>
                </a:lnTo>
                <a:lnTo>
                  <a:pt x="28247" y="44328"/>
                </a:lnTo>
                <a:lnTo>
                  <a:pt x="33923" y="58990"/>
                </a:lnTo>
                <a:lnTo>
                  <a:pt x="48112" y="58990"/>
                </a:lnTo>
                <a:lnTo>
                  <a:pt x="52368" y="55206"/>
                </a:lnTo>
                <a:lnTo>
                  <a:pt x="66557" y="56152"/>
                </a:lnTo>
                <a:lnTo>
                  <a:pt x="72706" y="70814"/>
                </a:lnTo>
                <a:lnTo>
                  <a:pt x="61355" y="78854"/>
                </a:lnTo>
                <a:lnTo>
                  <a:pt x="60409" y="102030"/>
                </a:lnTo>
                <a:lnTo>
                  <a:pt x="56152" y="106286"/>
                </a:lnTo>
                <a:lnTo>
                  <a:pt x="54733" y="120475"/>
                </a:lnTo>
                <a:lnTo>
                  <a:pt x="44328" y="122840"/>
                </a:lnTo>
                <a:lnTo>
                  <a:pt x="53787" y="140813"/>
                </a:lnTo>
                <a:lnTo>
                  <a:pt x="46220" y="161150"/>
                </a:lnTo>
                <a:lnTo>
                  <a:pt x="54733" y="170137"/>
                </a:lnTo>
                <a:lnTo>
                  <a:pt x="50950" y="178177"/>
                </a:lnTo>
                <a:lnTo>
                  <a:pt x="41490" y="190001"/>
                </a:lnTo>
                <a:lnTo>
                  <a:pt x="43382" y="199933"/>
                </a:lnTo>
                <a:lnTo>
                  <a:pt x="66085" y="204663"/>
                </a:lnTo>
                <a:lnTo>
                  <a:pt x="72706" y="222163"/>
                </a:lnTo>
                <a:lnTo>
                  <a:pt x="82165" y="232568"/>
                </a:lnTo>
                <a:lnTo>
                  <a:pt x="93989" y="235406"/>
                </a:lnTo>
                <a:lnTo>
                  <a:pt x="103922" y="223582"/>
                </a:lnTo>
                <a:lnTo>
                  <a:pt x="119529" y="212703"/>
                </a:lnTo>
                <a:lnTo>
                  <a:pt x="143178" y="213176"/>
                </a:lnTo>
                <a:lnTo>
                  <a:pt x="174866" y="213176"/>
                </a:lnTo>
                <a:lnTo>
                  <a:pt x="192839" y="189528"/>
                </a:lnTo>
                <a:lnTo>
                  <a:pt x="211284" y="183380"/>
                </a:lnTo>
                <a:lnTo>
                  <a:pt x="216960" y="163515"/>
                </a:lnTo>
                <a:lnTo>
                  <a:pt x="231149" y="149799"/>
                </a:lnTo>
                <a:lnTo>
                  <a:pt x="221690" y="132299"/>
                </a:lnTo>
                <a:lnTo>
                  <a:pt x="231149" y="108178"/>
                </a:lnTo>
                <a:lnTo>
                  <a:pt x="245811" y="91624"/>
                </a:lnTo>
                <a:lnTo>
                  <a:pt x="248176" y="81692"/>
                </a:lnTo>
                <a:lnTo>
                  <a:pt x="279391" y="75544"/>
                </a:lnTo>
                <a:lnTo>
                  <a:pt x="302094" y="55679"/>
                </a:lnTo>
                <a:lnTo>
                  <a:pt x="300675" y="39125"/>
                </a:lnTo>
                <a:lnTo>
                  <a:pt x="272297" y="42909"/>
                </a:lnTo>
                <a:lnTo>
                  <a:pt x="245338" y="29666"/>
                </a:lnTo>
                <a:lnTo>
                  <a:pt x="236352" y="35815"/>
                </a:lnTo>
                <a:lnTo>
                  <a:pt x="191893" y="22572"/>
                </a:lnTo>
                <a:lnTo>
                  <a:pt x="182434" y="11220"/>
                </a:lnTo>
                <a:close/>
                <a:moveTo>
                  <a:pt x="305405" y="118111"/>
                </a:moveTo>
                <a:lnTo>
                  <a:pt x="305877" y="116692"/>
                </a:lnTo>
                <a:lnTo>
                  <a:pt x="306351" y="115746"/>
                </a:lnTo>
                <a:lnTo>
                  <a:pt x="306823" y="115273"/>
                </a:lnTo>
                <a:lnTo>
                  <a:pt x="305877" y="114327"/>
                </a:lnTo>
                <a:lnTo>
                  <a:pt x="305877" y="113854"/>
                </a:lnTo>
                <a:lnTo>
                  <a:pt x="306823" y="112908"/>
                </a:lnTo>
                <a:lnTo>
                  <a:pt x="305877" y="112435"/>
                </a:lnTo>
                <a:lnTo>
                  <a:pt x="299729" y="114327"/>
                </a:lnTo>
                <a:lnTo>
                  <a:pt x="296418" y="116219"/>
                </a:lnTo>
                <a:lnTo>
                  <a:pt x="286486" y="123313"/>
                </a:lnTo>
                <a:lnTo>
                  <a:pt x="286486" y="124732"/>
                </a:lnTo>
                <a:lnTo>
                  <a:pt x="286959" y="125678"/>
                </a:lnTo>
                <a:lnTo>
                  <a:pt x="288851" y="125678"/>
                </a:lnTo>
                <a:lnTo>
                  <a:pt x="289797" y="127570"/>
                </a:lnTo>
                <a:lnTo>
                  <a:pt x="291688" y="125678"/>
                </a:lnTo>
                <a:lnTo>
                  <a:pt x="293108" y="125205"/>
                </a:lnTo>
                <a:lnTo>
                  <a:pt x="294526" y="125678"/>
                </a:lnTo>
                <a:lnTo>
                  <a:pt x="295945" y="126624"/>
                </a:lnTo>
                <a:lnTo>
                  <a:pt x="296418" y="129462"/>
                </a:lnTo>
                <a:lnTo>
                  <a:pt x="296891" y="130408"/>
                </a:lnTo>
                <a:lnTo>
                  <a:pt x="299729" y="130880"/>
                </a:lnTo>
                <a:lnTo>
                  <a:pt x="303986" y="132772"/>
                </a:lnTo>
                <a:lnTo>
                  <a:pt x="305877" y="131826"/>
                </a:lnTo>
                <a:lnTo>
                  <a:pt x="308242" y="130408"/>
                </a:lnTo>
                <a:lnTo>
                  <a:pt x="309188" y="127570"/>
                </a:lnTo>
                <a:lnTo>
                  <a:pt x="310607" y="125205"/>
                </a:lnTo>
                <a:lnTo>
                  <a:pt x="312026" y="122840"/>
                </a:lnTo>
                <a:lnTo>
                  <a:pt x="313445" y="120948"/>
                </a:lnTo>
                <a:lnTo>
                  <a:pt x="312972" y="119056"/>
                </a:lnTo>
                <a:lnTo>
                  <a:pt x="311553" y="118584"/>
                </a:lnTo>
                <a:lnTo>
                  <a:pt x="310134" y="118111"/>
                </a:lnTo>
                <a:lnTo>
                  <a:pt x="307769" y="119056"/>
                </a:lnTo>
                <a:lnTo>
                  <a:pt x="305405" y="118111"/>
                </a:lnTo>
                <a:close/>
                <a:moveTo>
                  <a:pt x="333782" y="116692"/>
                </a:moveTo>
                <a:lnTo>
                  <a:pt x="334255" y="114800"/>
                </a:lnTo>
                <a:lnTo>
                  <a:pt x="334255" y="114327"/>
                </a:lnTo>
                <a:lnTo>
                  <a:pt x="331890" y="111016"/>
                </a:lnTo>
                <a:lnTo>
                  <a:pt x="327634" y="109597"/>
                </a:lnTo>
                <a:lnTo>
                  <a:pt x="322904" y="110070"/>
                </a:lnTo>
                <a:lnTo>
                  <a:pt x="322431" y="110543"/>
                </a:lnTo>
                <a:lnTo>
                  <a:pt x="322431" y="112435"/>
                </a:lnTo>
                <a:lnTo>
                  <a:pt x="322904" y="112908"/>
                </a:lnTo>
                <a:lnTo>
                  <a:pt x="325742" y="113381"/>
                </a:lnTo>
                <a:lnTo>
                  <a:pt x="333310" y="116692"/>
                </a:lnTo>
                <a:lnTo>
                  <a:pt x="333782" y="11669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6EDA9566-0944-48CD-875B-A201F1BFB1F8}"/>
              </a:ext>
            </a:extLst>
          </p:cNvPr>
          <p:cNvSpPr/>
          <p:nvPr/>
        </p:nvSpPr>
        <p:spPr>
          <a:xfrm>
            <a:off x="2995127" y="1468276"/>
            <a:ext cx="21473" cy="18093"/>
          </a:xfrm>
          <a:custGeom>
            <a:avLst/>
            <a:gdLst>
              <a:gd name="connsiteX0" fmla="*/ 8856 w 9459"/>
              <a:gd name="connsiteY0" fmla="*/ 6018 h 9459"/>
              <a:gd name="connsiteX1" fmla="*/ 9329 w 9459"/>
              <a:gd name="connsiteY1" fmla="*/ 5072 h 9459"/>
              <a:gd name="connsiteX2" fmla="*/ 9801 w 9459"/>
              <a:gd name="connsiteY2" fmla="*/ 4126 h 9459"/>
              <a:gd name="connsiteX3" fmla="*/ 9801 w 9459"/>
              <a:gd name="connsiteY3" fmla="*/ 3653 h 9459"/>
              <a:gd name="connsiteX4" fmla="*/ 8856 w 9459"/>
              <a:gd name="connsiteY4" fmla="*/ 3180 h 9459"/>
              <a:gd name="connsiteX5" fmla="*/ 5545 w 9459"/>
              <a:gd name="connsiteY5" fmla="*/ 2234 h 9459"/>
              <a:gd name="connsiteX6" fmla="*/ 4126 w 9459"/>
              <a:gd name="connsiteY6" fmla="*/ 1761 h 9459"/>
              <a:gd name="connsiteX7" fmla="*/ 3180 w 9459"/>
              <a:gd name="connsiteY7" fmla="*/ 2234 h 9459"/>
              <a:gd name="connsiteX8" fmla="*/ 2234 w 9459"/>
              <a:gd name="connsiteY8" fmla="*/ 3180 h 9459"/>
              <a:gd name="connsiteX9" fmla="*/ 1761 w 9459"/>
              <a:gd name="connsiteY9" fmla="*/ 4599 h 9459"/>
              <a:gd name="connsiteX10" fmla="*/ 2234 w 9459"/>
              <a:gd name="connsiteY10" fmla="*/ 5072 h 9459"/>
              <a:gd name="connsiteX11" fmla="*/ 2234 w 9459"/>
              <a:gd name="connsiteY11" fmla="*/ 6018 h 9459"/>
              <a:gd name="connsiteX12" fmla="*/ 2234 w 9459"/>
              <a:gd name="connsiteY12" fmla="*/ 6964 h 9459"/>
              <a:gd name="connsiteX13" fmla="*/ 2707 w 9459"/>
              <a:gd name="connsiteY13" fmla="*/ 7910 h 9459"/>
              <a:gd name="connsiteX14" fmla="*/ 3653 w 9459"/>
              <a:gd name="connsiteY14" fmla="*/ 7910 h 9459"/>
              <a:gd name="connsiteX15" fmla="*/ 4599 w 9459"/>
              <a:gd name="connsiteY15" fmla="*/ 7910 h 9459"/>
              <a:gd name="connsiteX16" fmla="*/ 6018 w 9459"/>
              <a:gd name="connsiteY16" fmla="*/ 7437 h 9459"/>
              <a:gd name="connsiteX17" fmla="*/ 8383 w 9459"/>
              <a:gd name="connsiteY17" fmla="*/ 6018 h 9459"/>
              <a:gd name="connsiteX18" fmla="*/ 8856 w 9459"/>
              <a:gd name="connsiteY18" fmla="*/ 6018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59" h="9459">
                <a:moveTo>
                  <a:pt x="8856" y="6018"/>
                </a:moveTo>
                <a:lnTo>
                  <a:pt x="9329" y="5072"/>
                </a:lnTo>
                <a:lnTo>
                  <a:pt x="9801" y="4126"/>
                </a:lnTo>
                <a:lnTo>
                  <a:pt x="9801" y="3653"/>
                </a:lnTo>
                <a:lnTo>
                  <a:pt x="8856" y="3180"/>
                </a:lnTo>
                <a:lnTo>
                  <a:pt x="5545" y="2234"/>
                </a:lnTo>
                <a:lnTo>
                  <a:pt x="4126" y="1761"/>
                </a:lnTo>
                <a:lnTo>
                  <a:pt x="3180" y="2234"/>
                </a:lnTo>
                <a:lnTo>
                  <a:pt x="2234" y="3180"/>
                </a:lnTo>
                <a:lnTo>
                  <a:pt x="1761" y="4599"/>
                </a:lnTo>
                <a:lnTo>
                  <a:pt x="2234" y="5072"/>
                </a:lnTo>
                <a:lnTo>
                  <a:pt x="2234" y="6018"/>
                </a:lnTo>
                <a:lnTo>
                  <a:pt x="2234" y="6964"/>
                </a:lnTo>
                <a:lnTo>
                  <a:pt x="2707" y="7910"/>
                </a:lnTo>
                <a:lnTo>
                  <a:pt x="3653" y="7910"/>
                </a:lnTo>
                <a:lnTo>
                  <a:pt x="4599" y="7910"/>
                </a:lnTo>
                <a:lnTo>
                  <a:pt x="6018" y="7437"/>
                </a:lnTo>
                <a:lnTo>
                  <a:pt x="8383" y="6018"/>
                </a:lnTo>
                <a:lnTo>
                  <a:pt x="8856" y="6018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26EA456-3573-46AF-9143-0959D8B53F16}"/>
              </a:ext>
            </a:extLst>
          </p:cNvPr>
          <p:cNvSpPr/>
          <p:nvPr/>
        </p:nvSpPr>
        <p:spPr>
          <a:xfrm>
            <a:off x="5509789" y="4577622"/>
            <a:ext cx="75161" cy="63327"/>
          </a:xfrm>
          <a:custGeom>
            <a:avLst/>
            <a:gdLst>
              <a:gd name="connsiteX0" fmla="*/ 15950 w 33107"/>
              <a:gd name="connsiteY0" fmla="*/ 30139 h 33107"/>
              <a:gd name="connsiteX1" fmla="*/ 14058 w 33107"/>
              <a:gd name="connsiteY1" fmla="*/ 28247 h 33107"/>
              <a:gd name="connsiteX2" fmla="*/ 12167 w 33107"/>
              <a:gd name="connsiteY2" fmla="*/ 28247 h 33107"/>
              <a:gd name="connsiteX3" fmla="*/ 12167 w 33107"/>
              <a:gd name="connsiteY3" fmla="*/ 29193 h 33107"/>
              <a:gd name="connsiteX4" fmla="*/ 12640 w 33107"/>
              <a:gd name="connsiteY4" fmla="*/ 31085 h 33107"/>
              <a:gd name="connsiteX5" fmla="*/ 17842 w 33107"/>
              <a:gd name="connsiteY5" fmla="*/ 32031 h 33107"/>
              <a:gd name="connsiteX6" fmla="*/ 15950 w 33107"/>
              <a:gd name="connsiteY6" fmla="*/ 30139 h 33107"/>
              <a:gd name="connsiteX7" fmla="*/ 34396 w 33107"/>
              <a:gd name="connsiteY7" fmla="*/ 23045 h 33107"/>
              <a:gd name="connsiteX8" fmla="*/ 33923 w 33107"/>
              <a:gd name="connsiteY8" fmla="*/ 23045 h 33107"/>
              <a:gd name="connsiteX9" fmla="*/ 32977 w 33107"/>
              <a:gd name="connsiteY9" fmla="*/ 23517 h 33107"/>
              <a:gd name="connsiteX10" fmla="*/ 32504 w 33107"/>
              <a:gd name="connsiteY10" fmla="*/ 24463 h 33107"/>
              <a:gd name="connsiteX11" fmla="*/ 32031 w 33107"/>
              <a:gd name="connsiteY11" fmla="*/ 25882 h 33107"/>
              <a:gd name="connsiteX12" fmla="*/ 30612 w 33107"/>
              <a:gd name="connsiteY12" fmla="*/ 25882 h 33107"/>
              <a:gd name="connsiteX13" fmla="*/ 29666 w 33107"/>
              <a:gd name="connsiteY13" fmla="*/ 25882 h 33107"/>
              <a:gd name="connsiteX14" fmla="*/ 27774 w 33107"/>
              <a:gd name="connsiteY14" fmla="*/ 25882 h 33107"/>
              <a:gd name="connsiteX15" fmla="*/ 31558 w 33107"/>
              <a:gd name="connsiteY15" fmla="*/ 28247 h 33107"/>
              <a:gd name="connsiteX16" fmla="*/ 33923 w 33107"/>
              <a:gd name="connsiteY16" fmla="*/ 30612 h 33107"/>
              <a:gd name="connsiteX17" fmla="*/ 34869 w 33107"/>
              <a:gd name="connsiteY17" fmla="*/ 31558 h 33107"/>
              <a:gd name="connsiteX18" fmla="*/ 35342 w 33107"/>
              <a:gd name="connsiteY18" fmla="*/ 30612 h 33107"/>
              <a:gd name="connsiteX19" fmla="*/ 35815 w 33107"/>
              <a:gd name="connsiteY19" fmla="*/ 27301 h 33107"/>
              <a:gd name="connsiteX20" fmla="*/ 34396 w 33107"/>
              <a:gd name="connsiteY20" fmla="*/ 23045 h 33107"/>
              <a:gd name="connsiteX21" fmla="*/ 7910 w 33107"/>
              <a:gd name="connsiteY21" fmla="*/ 17842 h 33107"/>
              <a:gd name="connsiteX22" fmla="*/ 8856 w 33107"/>
              <a:gd name="connsiteY22" fmla="*/ 16423 h 33107"/>
              <a:gd name="connsiteX23" fmla="*/ 7910 w 33107"/>
              <a:gd name="connsiteY23" fmla="*/ 13112 h 33107"/>
              <a:gd name="connsiteX24" fmla="*/ 6018 w 33107"/>
              <a:gd name="connsiteY24" fmla="*/ 9329 h 33107"/>
              <a:gd name="connsiteX25" fmla="*/ 6491 w 33107"/>
              <a:gd name="connsiteY25" fmla="*/ 2707 h 33107"/>
              <a:gd name="connsiteX26" fmla="*/ 5545 w 33107"/>
              <a:gd name="connsiteY26" fmla="*/ 1761 h 33107"/>
              <a:gd name="connsiteX27" fmla="*/ 4126 w 33107"/>
              <a:gd name="connsiteY27" fmla="*/ 1761 h 33107"/>
              <a:gd name="connsiteX28" fmla="*/ 3653 w 33107"/>
              <a:gd name="connsiteY28" fmla="*/ 2234 h 33107"/>
              <a:gd name="connsiteX29" fmla="*/ 3180 w 33107"/>
              <a:gd name="connsiteY29" fmla="*/ 3653 h 33107"/>
              <a:gd name="connsiteX30" fmla="*/ 1761 w 33107"/>
              <a:gd name="connsiteY30" fmla="*/ 13112 h 33107"/>
              <a:gd name="connsiteX31" fmla="*/ 3653 w 33107"/>
              <a:gd name="connsiteY31" fmla="*/ 15950 h 33107"/>
              <a:gd name="connsiteX32" fmla="*/ 5072 w 33107"/>
              <a:gd name="connsiteY32" fmla="*/ 16423 h 33107"/>
              <a:gd name="connsiteX33" fmla="*/ 7437 w 33107"/>
              <a:gd name="connsiteY33" fmla="*/ 18315 h 33107"/>
              <a:gd name="connsiteX34" fmla="*/ 7910 w 33107"/>
              <a:gd name="connsiteY34" fmla="*/ 17842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3107" h="33107">
                <a:moveTo>
                  <a:pt x="15950" y="30139"/>
                </a:moveTo>
                <a:lnTo>
                  <a:pt x="14058" y="28247"/>
                </a:lnTo>
                <a:lnTo>
                  <a:pt x="12167" y="28247"/>
                </a:lnTo>
                <a:lnTo>
                  <a:pt x="12167" y="29193"/>
                </a:lnTo>
                <a:lnTo>
                  <a:pt x="12640" y="31085"/>
                </a:lnTo>
                <a:lnTo>
                  <a:pt x="17842" y="32031"/>
                </a:lnTo>
                <a:lnTo>
                  <a:pt x="15950" y="30139"/>
                </a:lnTo>
                <a:close/>
                <a:moveTo>
                  <a:pt x="34396" y="23045"/>
                </a:moveTo>
                <a:lnTo>
                  <a:pt x="33923" y="23045"/>
                </a:lnTo>
                <a:lnTo>
                  <a:pt x="32977" y="23517"/>
                </a:lnTo>
                <a:lnTo>
                  <a:pt x="32504" y="24463"/>
                </a:lnTo>
                <a:lnTo>
                  <a:pt x="32031" y="25882"/>
                </a:lnTo>
                <a:lnTo>
                  <a:pt x="30612" y="25882"/>
                </a:lnTo>
                <a:lnTo>
                  <a:pt x="29666" y="25882"/>
                </a:lnTo>
                <a:lnTo>
                  <a:pt x="27774" y="25882"/>
                </a:lnTo>
                <a:lnTo>
                  <a:pt x="31558" y="28247"/>
                </a:lnTo>
                <a:lnTo>
                  <a:pt x="33923" y="30612"/>
                </a:lnTo>
                <a:lnTo>
                  <a:pt x="34869" y="31558"/>
                </a:lnTo>
                <a:lnTo>
                  <a:pt x="35342" y="30612"/>
                </a:lnTo>
                <a:lnTo>
                  <a:pt x="35815" y="27301"/>
                </a:lnTo>
                <a:lnTo>
                  <a:pt x="34396" y="23045"/>
                </a:lnTo>
                <a:close/>
                <a:moveTo>
                  <a:pt x="7910" y="17842"/>
                </a:moveTo>
                <a:lnTo>
                  <a:pt x="8856" y="16423"/>
                </a:lnTo>
                <a:lnTo>
                  <a:pt x="7910" y="13112"/>
                </a:lnTo>
                <a:lnTo>
                  <a:pt x="6018" y="9329"/>
                </a:lnTo>
                <a:lnTo>
                  <a:pt x="6491" y="2707"/>
                </a:lnTo>
                <a:lnTo>
                  <a:pt x="5545" y="1761"/>
                </a:lnTo>
                <a:lnTo>
                  <a:pt x="4126" y="1761"/>
                </a:lnTo>
                <a:lnTo>
                  <a:pt x="3653" y="2234"/>
                </a:lnTo>
                <a:lnTo>
                  <a:pt x="3180" y="3653"/>
                </a:lnTo>
                <a:lnTo>
                  <a:pt x="1761" y="13112"/>
                </a:lnTo>
                <a:lnTo>
                  <a:pt x="3653" y="15950"/>
                </a:lnTo>
                <a:lnTo>
                  <a:pt x="5072" y="16423"/>
                </a:lnTo>
                <a:lnTo>
                  <a:pt x="7437" y="18315"/>
                </a:lnTo>
                <a:lnTo>
                  <a:pt x="7910" y="17842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AD57768F-0F49-4416-AE59-4F7CB80B3F27}"/>
              </a:ext>
            </a:extLst>
          </p:cNvPr>
          <p:cNvSpPr/>
          <p:nvPr/>
        </p:nvSpPr>
        <p:spPr>
          <a:xfrm>
            <a:off x="2567784" y="389911"/>
            <a:ext cx="53685" cy="54280"/>
          </a:xfrm>
          <a:custGeom>
            <a:avLst/>
            <a:gdLst>
              <a:gd name="connsiteX0" fmla="*/ 15477 w 23648"/>
              <a:gd name="connsiteY0" fmla="*/ 26828 h 28377"/>
              <a:gd name="connsiteX1" fmla="*/ 15477 w 23648"/>
              <a:gd name="connsiteY1" fmla="*/ 25409 h 28377"/>
              <a:gd name="connsiteX2" fmla="*/ 15004 w 23648"/>
              <a:gd name="connsiteY2" fmla="*/ 23991 h 28377"/>
              <a:gd name="connsiteX3" fmla="*/ 15004 w 23648"/>
              <a:gd name="connsiteY3" fmla="*/ 23045 h 28377"/>
              <a:gd name="connsiteX4" fmla="*/ 14531 w 23648"/>
              <a:gd name="connsiteY4" fmla="*/ 23045 h 28377"/>
              <a:gd name="connsiteX5" fmla="*/ 12166 w 23648"/>
              <a:gd name="connsiteY5" fmla="*/ 22572 h 28377"/>
              <a:gd name="connsiteX6" fmla="*/ 11694 w 23648"/>
              <a:gd name="connsiteY6" fmla="*/ 21626 h 28377"/>
              <a:gd name="connsiteX7" fmla="*/ 11220 w 23648"/>
              <a:gd name="connsiteY7" fmla="*/ 21626 h 28377"/>
              <a:gd name="connsiteX8" fmla="*/ 11220 w 23648"/>
              <a:gd name="connsiteY8" fmla="*/ 22572 h 28377"/>
              <a:gd name="connsiteX9" fmla="*/ 11694 w 23648"/>
              <a:gd name="connsiteY9" fmla="*/ 24463 h 28377"/>
              <a:gd name="connsiteX10" fmla="*/ 14058 w 23648"/>
              <a:gd name="connsiteY10" fmla="*/ 26355 h 28377"/>
              <a:gd name="connsiteX11" fmla="*/ 15477 w 23648"/>
              <a:gd name="connsiteY11" fmla="*/ 27301 h 28377"/>
              <a:gd name="connsiteX12" fmla="*/ 15950 w 23648"/>
              <a:gd name="connsiteY12" fmla="*/ 27301 h 28377"/>
              <a:gd name="connsiteX13" fmla="*/ 15477 w 23648"/>
              <a:gd name="connsiteY13" fmla="*/ 26828 h 28377"/>
              <a:gd name="connsiteX14" fmla="*/ 17842 w 23648"/>
              <a:gd name="connsiteY14" fmla="*/ 16896 h 28377"/>
              <a:gd name="connsiteX15" fmla="*/ 17842 w 23648"/>
              <a:gd name="connsiteY15" fmla="*/ 16423 h 28377"/>
              <a:gd name="connsiteX16" fmla="*/ 16896 w 23648"/>
              <a:gd name="connsiteY16" fmla="*/ 15477 h 28377"/>
              <a:gd name="connsiteX17" fmla="*/ 14531 w 23648"/>
              <a:gd name="connsiteY17" fmla="*/ 14531 h 28377"/>
              <a:gd name="connsiteX18" fmla="*/ 13585 w 23648"/>
              <a:gd name="connsiteY18" fmla="*/ 14058 h 28377"/>
              <a:gd name="connsiteX19" fmla="*/ 12640 w 23648"/>
              <a:gd name="connsiteY19" fmla="*/ 14531 h 28377"/>
              <a:gd name="connsiteX20" fmla="*/ 12640 w 23648"/>
              <a:gd name="connsiteY20" fmla="*/ 15477 h 28377"/>
              <a:gd name="connsiteX21" fmla="*/ 13112 w 23648"/>
              <a:gd name="connsiteY21" fmla="*/ 15950 h 28377"/>
              <a:gd name="connsiteX22" fmla="*/ 15004 w 23648"/>
              <a:gd name="connsiteY22" fmla="*/ 16423 h 28377"/>
              <a:gd name="connsiteX23" fmla="*/ 16896 w 23648"/>
              <a:gd name="connsiteY23" fmla="*/ 17842 h 28377"/>
              <a:gd name="connsiteX24" fmla="*/ 17369 w 23648"/>
              <a:gd name="connsiteY24" fmla="*/ 17842 h 28377"/>
              <a:gd name="connsiteX25" fmla="*/ 17842 w 23648"/>
              <a:gd name="connsiteY25" fmla="*/ 16896 h 28377"/>
              <a:gd name="connsiteX26" fmla="*/ 6491 w 23648"/>
              <a:gd name="connsiteY26" fmla="*/ 7910 h 28377"/>
              <a:gd name="connsiteX27" fmla="*/ 5545 w 23648"/>
              <a:gd name="connsiteY27" fmla="*/ 7437 h 28377"/>
              <a:gd name="connsiteX28" fmla="*/ 3180 w 23648"/>
              <a:gd name="connsiteY28" fmla="*/ 7910 h 28377"/>
              <a:gd name="connsiteX29" fmla="*/ 1761 w 23648"/>
              <a:gd name="connsiteY29" fmla="*/ 7910 h 28377"/>
              <a:gd name="connsiteX30" fmla="*/ 2234 w 23648"/>
              <a:gd name="connsiteY30" fmla="*/ 9329 h 28377"/>
              <a:gd name="connsiteX31" fmla="*/ 5072 w 23648"/>
              <a:gd name="connsiteY31" fmla="*/ 10275 h 28377"/>
              <a:gd name="connsiteX32" fmla="*/ 6491 w 23648"/>
              <a:gd name="connsiteY32" fmla="*/ 10275 h 28377"/>
              <a:gd name="connsiteX33" fmla="*/ 7910 w 23648"/>
              <a:gd name="connsiteY33" fmla="*/ 10275 h 28377"/>
              <a:gd name="connsiteX34" fmla="*/ 8856 w 23648"/>
              <a:gd name="connsiteY34" fmla="*/ 9802 h 28377"/>
              <a:gd name="connsiteX35" fmla="*/ 8383 w 23648"/>
              <a:gd name="connsiteY35" fmla="*/ 8856 h 28377"/>
              <a:gd name="connsiteX36" fmla="*/ 6491 w 23648"/>
              <a:gd name="connsiteY36" fmla="*/ 7910 h 28377"/>
              <a:gd name="connsiteX37" fmla="*/ 18315 w 23648"/>
              <a:gd name="connsiteY37" fmla="*/ 5545 h 28377"/>
              <a:gd name="connsiteX38" fmla="*/ 14531 w 23648"/>
              <a:gd name="connsiteY38" fmla="*/ 4599 h 28377"/>
              <a:gd name="connsiteX39" fmla="*/ 11694 w 23648"/>
              <a:gd name="connsiteY39" fmla="*/ 3180 h 28377"/>
              <a:gd name="connsiteX40" fmla="*/ 6964 w 23648"/>
              <a:gd name="connsiteY40" fmla="*/ 3653 h 28377"/>
              <a:gd name="connsiteX41" fmla="*/ 10275 w 23648"/>
              <a:gd name="connsiteY41" fmla="*/ 8856 h 28377"/>
              <a:gd name="connsiteX42" fmla="*/ 14058 w 23648"/>
              <a:gd name="connsiteY42" fmla="*/ 12166 h 28377"/>
              <a:gd name="connsiteX43" fmla="*/ 15950 w 23648"/>
              <a:gd name="connsiteY43" fmla="*/ 13112 h 28377"/>
              <a:gd name="connsiteX44" fmla="*/ 15950 w 23648"/>
              <a:gd name="connsiteY44" fmla="*/ 12639 h 28377"/>
              <a:gd name="connsiteX45" fmla="*/ 15950 w 23648"/>
              <a:gd name="connsiteY45" fmla="*/ 11693 h 28377"/>
              <a:gd name="connsiteX46" fmla="*/ 14058 w 23648"/>
              <a:gd name="connsiteY46" fmla="*/ 9329 h 28377"/>
              <a:gd name="connsiteX47" fmla="*/ 13585 w 23648"/>
              <a:gd name="connsiteY47" fmla="*/ 8856 h 28377"/>
              <a:gd name="connsiteX48" fmla="*/ 13585 w 23648"/>
              <a:gd name="connsiteY48" fmla="*/ 8383 h 28377"/>
              <a:gd name="connsiteX49" fmla="*/ 14058 w 23648"/>
              <a:gd name="connsiteY49" fmla="*/ 7910 h 28377"/>
              <a:gd name="connsiteX50" fmla="*/ 15004 w 23648"/>
              <a:gd name="connsiteY50" fmla="*/ 7910 h 28377"/>
              <a:gd name="connsiteX51" fmla="*/ 16423 w 23648"/>
              <a:gd name="connsiteY51" fmla="*/ 8856 h 28377"/>
              <a:gd name="connsiteX52" fmla="*/ 17369 w 23648"/>
              <a:gd name="connsiteY52" fmla="*/ 8856 h 28377"/>
              <a:gd name="connsiteX53" fmla="*/ 18315 w 23648"/>
              <a:gd name="connsiteY53" fmla="*/ 5545 h 28377"/>
              <a:gd name="connsiteX54" fmla="*/ 23045 w 23648"/>
              <a:gd name="connsiteY54" fmla="*/ 4599 h 28377"/>
              <a:gd name="connsiteX55" fmla="*/ 21626 w 23648"/>
              <a:gd name="connsiteY55" fmla="*/ 3653 h 28377"/>
              <a:gd name="connsiteX56" fmla="*/ 19734 w 23648"/>
              <a:gd name="connsiteY56" fmla="*/ 1761 h 28377"/>
              <a:gd name="connsiteX57" fmla="*/ 19734 w 23648"/>
              <a:gd name="connsiteY57" fmla="*/ 4126 h 28377"/>
              <a:gd name="connsiteX58" fmla="*/ 19734 w 23648"/>
              <a:gd name="connsiteY58" fmla="*/ 5545 h 28377"/>
              <a:gd name="connsiteX59" fmla="*/ 19734 w 23648"/>
              <a:gd name="connsiteY59" fmla="*/ 6018 h 28377"/>
              <a:gd name="connsiteX60" fmla="*/ 20207 w 23648"/>
              <a:gd name="connsiteY60" fmla="*/ 6018 h 28377"/>
              <a:gd name="connsiteX61" fmla="*/ 21626 w 23648"/>
              <a:gd name="connsiteY61" fmla="*/ 6491 h 28377"/>
              <a:gd name="connsiteX62" fmla="*/ 23045 w 23648"/>
              <a:gd name="connsiteY62" fmla="*/ 4599 h 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3648" h="28377">
                <a:moveTo>
                  <a:pt x="15477" y="26828"/>
                </a:moveTo>
                <a:lnTo>
                  <a:pt x="15477" y="25409"/>
                </a:lnTo>
                <a:lnTo>
                  <a:pt x="15004" y="23991"/>
                </a:lnTo>
                <a:lnTo>
                  <a:pt x="15004" y="23045"/>
                </a:lnTo>
                <a:lnTo>
                  <a:pt x="14531" y="23045"/>
                </a:lnTo>
                <a:lnTo>
                  <a:pt x="12166" y="22572"/>
                </a:lnTo>
                <a:lnTo>
                  <a:pt x="11694" y="21626"/>
                </a:lnTo>
                <a:lnTo>
                  <a:pt x="11220" y="21626"/>
                </a:lnTo>
                <a:lnTo>
                  <a:pt x="11220" y="22572"/>
                </a:lnTo>
                <a:lnTo>
                  <a:pt x="11694" y="24463"/>
                </a:lnTo>
                <a:lnTo>
                  <a:pt x="14058" y="26355"/>
                </a:lnTo>
                <a:lnTo>
                  <a:pt x="15477" y="27301"/>
                </a:lnTo>
                <a:lnTo>
                  <a:pt x="15950" y="27301"/>
                </a:lnTo>
                <a:lnTo>
                  <a:pt x="15477" y="26828"/>
                </a:lnTo>
                <a:close/>
                <a:moveTo>
                  <a:pt x="17842" y="16896"/>
                </a:moveTo>
                <a:lnTo>
                  <a:pt x="17842" y="16423"/>
                </a:lnTo>
                <a:lnTo>
                  <a:pt x="16896" y="15477"/>
                </a:lnTo>
                <a:lnTo>
                  <a:pt x="14531" y="14531"/>
                </a:lnTo>
                <a:lnTo>
                  <a:pt x="13585" y="14058"/>
                </a:lnTo>
                <a:lnTo>
                  <a:pt x="12640" y="14531"/>
                </a:lnTo>
                <a:lnTo>
                  <a:pt x="12640" y="15477"/>
                </a:lnTo>
                <a:lnTo>
                  <a:pt x="13112" y="15950"/>
                </a:lnTo>
                <a:lnTo>
                  <a:pt x="15004" y="16423"/>
                </a:lnTo>
                <a:lnTo>
                  <a:pt x="16896" y="17842"/>
                </a:lnTo>
                <a:lnTo>
                  <a:pt x="17369" y="17842"/>
                </a:lnTo>
                <a:lnTo>
                  <a:pt x="17842" y="16896"/>
                </a:lnTo>
                <a:close/>
                <a:moveTo>
                  <a:pt x="6491" y="7910"/>
                </a:moveTo>
                <a:lnTo>
                  <a:pt x="5545" y="7437"/>
                </a:lnTo>
                <a:lnTo>
                  <a:pt x="3180" y="7910"/>
                </a:lnTo>
                <a:lnTo>
                  <a:pt x="1761" y="7910"/>
                </a:lnTo>
                <a:lnTo>
                  <a:pt x="2234" y="9329"/>
                </a:lnTo>
                <a:lnTo>
                  <a:pt x="5072" y="10275"/>
                </a:lnTo>
                <a:lnTo>
                  <a:pt x="6491" y="10275"/>
                </a:lnTo>
                <a:lnTo>
                  <a:pt x="7910" y="10275"/>
                </a:lnTo>
                <a:lnTo>
                  <a:pt x="8856" y="9802"/>
                </a:lnTo>
                <a:lnTo>
                  <a:pt x="8383" y="8856"/>
                </a:lnTo>
                <a:lnTo>
                  <a:pt x="6491" y="7910"/>
                </a:lnTo>
                <a:close/>
                <a:moveTo>
                  <a:pt x="18315" y="5545"/>
                </a:moveTo>
                <a:lnTo>
                  <a:pt x="14531" y="4599"/>
                </a:lnTo>
                <a:lnTo>
                  <a:pt x="11694" y="3180"/>
                </a:lnTo>
                <a:lnTo>
                  <a:pt x="6964" y="3653"/>
                </a:lnTo>
                <a:lnTo>
                  <a:pt x="10275" y="8856"/>
                </a:lnTo>
                <a:lnTo>
                  <a:pt x="14058" y="12166"/>
                </a:lnTo>
                <a:lnTo>
                  <a:pt x="15950" y="13112"/>
                </a:lnTo>
                <a:lnTo>
                  <a:pt x="15950" y="12639"/>
                </a:lnTo>
                <a:lnTo>
                  <a:pt x="15950" y="11693"/>
                </a:lnTo>
                <a:lnTo>
                  <a:pt x="14058" y="9329"/>
                </a:lnTo>
                <a:lnTo>
                  <a:pt x="13585" y="8856"/>
                </a:lnTo>
                <a:lnTo>
                  <a:pt x="13585" y="8383"/>
                </a:lnTo>
                <a:lnTo>
                  <a:pt x="14058" y="7910"/>
                </a:lnTo>
                <a:lnTo>
                  <a:pt x="15004" y="7910"/>
                </a:lnTo>
                <a:lnTo>
                  <a:pt x="16423" y="8856"/>
                </a:lnTo>
                <a:lnTo>
                  <a:pt x="17369" y="8856"/>
                </a:lnTo>
                <a:lnTo>
                  <a:pt x="18315" y="5545"/>
                </a:lnTo>
                <a:close/>
                <a:moveTo>
                  <a:pt x="23045" y="4599"/>
                </a:moveTo>
                <a:lnTo>
                  <a:pt x="21626" y="3653"/>
                </a:lnTo>
                <a:lnTo>
                  <a:pt x="19734" y="1761"/>
                </a:lnTo>
                <a:lnTo>
                  <a:pt x="19734" y="4126"/>
                </a:lnTo>
                <a:lnTo>
                  <a:pt x="19734" y="5545"/>
                </a:lnTo>
                <a:lnTo>
                  <a:pt x="19734" y="6018"/>
                </a:lnTo>
                <a:lnTo>
                  <a:pt x="20207" y="6018"/>
                </a:lnTo>
                <a:lnTo>
                  <a:pt x="21626" y="6491"/>
                </a:lnTo>
                <a:lnTo>
                  <a:pt x="23045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2EE69318-E3AC-4D21-9010-8D0D4D2448E9}"/>
              </a:ext>
            </a:extLst>
          </p:cNvPr>
          <p:cNvSpPr/>
          <p:nvPr/>
        </p:nvSpPr>
        <p:spPr>
          <a:xfrm>
            <a:off x="3423543" y="1209541"/>
            <a:ext cx="10738" cy="18093"/>
          </a:xfrm>
          <a:custGeom>
            <a:avLst/>
            <a:gdLst>
              <a:gd name="connsiteX0" fmla="*/ 4599 w 4729"/>
              <a:gd name="connsiteY0" fmla="*/ 8383 h 9459"/>
              <a:gd name="connsiteX1" fmla="*/ 4599 w 4729"/>
              <a:gd name="connsiteY1" fmla="*/ 7437 h 9459"/>
              <a:gd name="connsiteX2" fmla="*/ 5072 w 4729"/>
              <a:gd name="connsiteY2" fmla="*/ 6491 h 9459"/>
              <a:gd name="connsiteX3" fmla="*/ 4599 w 4729"/>
              <a:gd name="connsiteY3" fmla="*/ 6018 h 9459"/>
              <a:gd name="connsiteX4" fmla="*/ 4126 w 4729"/>
              <a:gd name="connsiteY4" fmla="*/ 5072 h 9459"/>
              <a:gd name="connsiteX5" fmla="*/ 3653 w 4729"/>
              <a:gd name="connsiteY5" fmla="*/ 4599 h 9459"/>
              <a:gd name="connsiteX6" fmla="*/ 3653 w 4729"/>
              <a:gd name="connsiteY6" fmla="*/ 3653 h 9459"/>
              <a:gd name="connsiteX7" fmla="*/ 3180 w 4729"/>
              <a:gd name="connsiteY7" fmla="*/ 3180 h 9459"/>
              <a:gd name="connsiteX8" fmla="*/ 3180 w 4729"/>
              <a:gd name="connsiteY8" fmla="*/ 2234 h 9459"/>
              <a:gd name="connsiteX9" fmla="*/ 2707 w 4729"/>
              <a:gd name="connsiteY9" fmla="*/ 1761 h 9459"/>
              <a:gd name="connsiteX10" fmla="*/ 1761 w 4729"/>
              <a:gd name="connsiteY10" fmla="*/ 4599 h 9459"/>
              <a:gd name="connsiteX11" fmla="*/ 1761 w 4729"/>
              <a:gd name="connsiteY11" fmla="*/ 6964 h 9459"/>
              <a:gd name="connsiteX12" fmla="*/ 2234 w 4729"/>
              <a:gd name="connsiteY12" fmla="*/ 7910 h 9459"/>
              <a:gd name="connsiteX13" fmla="*/ 2707 w 4729"/>
              <a:gd name="connsiteY13" fmla="*/ 7910 h 9459"/>
              <a:gd name="connsiteX14" fmla="*/ 4599 w 4729"/>
              <a:gd name="connsiteY14" fmla="*/ 8383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4599" y="8383"/>
                </a:moveTo>
                <a:lnTo>
                  <a:pt x="4599" y="7437"/>
                </a:lnTo>
                <a:lnTo>
                  <a:pt x="5072" y="6491"/>
                </a:lnTo>
                <a:lnTo>
                  <a:pt x="4599" y="6018"/>
                </a:lnTo>
                <a:lnTo>
                  <a:pt x="4126" y="5072"/>
                </a:lnTo>
                <a:lnTo>
                  <a:pt x="3653" y="4599"/>
                </a:lnTo>
                <a:lnTo>
                  <a:pt x="3653" y="3653"/>
                </a:lnTo>
                <a:lnTo>
                  <a:pt x="3180" y="3180"/>
                </a:lnTo>
                <a:lnTo>
                  <a:pt x="3180" y="2234"/>
                </a:lnTo>
                <a:lnTo>
                  <a:pt x="2707" y="1761"/>
                </a:lnTo>
                <a:lnTo>
                  <a:pt x="1761" y="4599"/>
                </a:lnTo>
                <a:lnTo>
                  <a:pt x="1761" y="6964"/>
                </a:lnTo>
                <a:lnTo>
                  <a:pt x="2234" y="7910"/>
                </a:lnTo>
                <a:lnTo>
                  <a:pt x="2707" y="7910"/>
                </a:lnTo>
                <a:lnTo>
                  <a:pt x="4599" y="838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73C6E3C-1B81-465C-A984-BC648923BE7B}"/>
              </a:ext>
            </a:extLst>
          </p:cNvPr>
          <p:cNvSpPr/>
          <p:nvPr/>
        </p:nvSpPr>
        <p:spPr>
          <a:xfrm>
            <a:off x="7343710" y="3678381"/>
            <a:ext cx="10738" cy="63327"/>
          </a:xfrm>
          <a:custGeom>
            <a:avLst/>
            <a:gdLst>
              <a:gd name="connsiteX0" fmla="*/ 2707 w 4729"/>
              <a:gd name="connsiteY0" fmla="*/ 32504 h 33107"/>
              <a:gd name="connsiteX1" fmla="*/ 3180 w 4729"/>
              <a:gd name="connsiteY1" fmla="*/ 32031 h 33107"/>
              <a:gd name="connsiteX2" fmla="*/ 3180 w 4729"/>
              <a:gd name="connsiteY2" fmla="*/ 31085 h 33107"/>
              <a:gd name="connsiteX3" fmla="*/ 2707 w 4729"/>
              <a:gd name="connsiteY3" fmla="*/ 30612 h 33107"/>
              <a:gd name="connsiteX4" fmla="*/ 2234 w 4729"/>
              <a:gd name="connsiteY4" fmla="*/ 30612 h 33107"/>
              <a:gd name="connsiteX5" fmla="*/ 1761 w 4729"/>
              <a:gd name="connsiteY5" fmla="*/ 31558 h 33107"/>
              <a:gd name="connsiteX6" fmla="*/ 1761 w 4729"/>
              <a:gd name="connsiteY6" fmla="*/ 32031 h 33107"/>
              <a:gd name="connsiteX7" fmla="*/ 1761 w 4729"/>
              <a:gd name="connsiteY7" fmla="*/ 32504 h 33107"/>
              <a:gd name="connsiteX8" fmla="*/ 2707 w 4729"/>
              <a:gd name="connsiteY8" fmla="*/ 32504 h 33107"/>
              <a:gd name="connsiteX9" fmla="*/ 4126 w 4729"/>
              <a:gd name="connsiteY9" fmla="*/ 4599 h 33107"/>
              <a:gd name="connsiteX10" fmla="*/ 4599 w 4729"/>
              <a:gd name="connsiteY10" fmla="*/ 3653 h 33107"/>
              <a:gd name="connsiteX11" fmla="*/ 4599 w 4729"/>
              <a:gd name="connsiteY11" fmla="*/ 3180 h 33107"/>
              <a:gd name="connsiteX12" fmla="*/ 4599 w 4729"/>
              <a:gd name="connsiteY12" fmla="*/ 2707 h 33107"/>
              <a:gd name="connsiteX13" fmla="*/ 4599 w 4729"/>
              <a:gd name="connsiteY13" fmla="*/ 2234 h 33107"/>
              <a:gd name="connsiteX14" fmla="*/ 4599 w 4729"/>
              <a:gd name="connsiteY14" fmla="*/ 1761 h 33107"/>
              <a:gd name="connsiteX15" fmla="*/ 4126 w 4729"/>
              <a:gd name="connsiteY15" fmla="*/ 2234 h 33107"/>
              <a:gd name="connsiteX16" fmla="*/ 3653 w 4729"/>
              <a:gd name="connsiteY16" fmla="*/ 3180 h 33107"/>
              <a:gd name="connsiteX17" fmla="*/ 3653 w 4729"/>
              <a:gd name="connsiteY17" fmla="*/ 3653 h 33107"/>
              <a:gd name="connsiteX18" fmla="*/ 3180 w 4729"/>
              <a:gd name="connsiteY18" fmla="*/ 4126 h 33107"/>
              <a:gd name="connsiteX19" fmla="*/ 3180 w 4729"/>
              <a:gd name="connsiteY19" fmla="*/ 4599 h 33107"/>
              <a:gd name="connsiteX20" fmla="*/ 3653 w 4729"/>
              <a:gd name="connsiteY20" fmla="*/ 4599 h 33107"/>
              <a:gd name="connsiteX21" fmla="*/ 4126 w 4729"/>
              <a:gd name="connsiteY21" fmla="*/ 4599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29" h="33107">
                <a:moveTo>
                  <a:pt x="2707" y="32504"/>
                </a:moveTo>
                <a:lnTo>
                  <a:pt x="3180" y="32031"/>
                </a:lnTo>
                <a:lnTo>
                  <a:pt x="3180" y="31085"/>
                </a:lnTo>
                <a:lnTo>
                  <a:pt x="2707" y="30612"/>
                </a:lnTo>
                <a:lnTo>
                  <a:pt x="2234" y="30612"/>
                </a:lnTo>
                <a:lnTo>
                  <a:pt x="1761" y="31558"/>
                </a:lnTo>
                <a:lnTo>
                  <a:pt x="1761" y="32031"/>
                </a:lnTo>
                <a:lnTo>
                  <a:pt x="1761" y="32504"/>
                </a:lnTo>
                <a:lnTo>
                  <a:pt x="2707" y="32504"/>
                </a:lnTo>
                <a:close/>
                <a:moveTo>
                  <a:pt x="4126" y="4599"/>
                </a:moveTo>
                <a:lnTo>
                  <a:pt x="4599" y="3653"/>
                </a:lnTo>
                <a:lnTo>
                  <a:pt x="4599" y="3180"/>
                </a:lnTo>
                <a:lnTo>
                  <a:pt x="4599" y="2707"/>
                </a:lnTo>
                <a:lnTo>
                  <a:pt x="4599" y="2234"/>
                </a:lnTo>
                <a:lnTo>
                  <a:pt x="4599" y="1761"/>
                </a:lnTo>
                <a:lnTo>
                  <a:pt x="4126" y="2234"/>
                </a:lnTo>
                <a:lnTo>
                  <a:pt x="3653" y="3180"/>
                </a:lnTo>
                <a:lnTo>
                  <a:pt x="3653" y="3653"/>
                </a:lnTo>
                <a:lnTo>
                  <a:pt x="3180" y="4126"/>
                </a:lnTo>
                <a:lnTo>
                  <a:pt x="3180" y="4599"/>
                </a:lnTo>
                <a:lnTo>
                  <a:pt x="3653" y="4599"/>
                </a:lnTo>
                <a:lnTo>
                  <a:pt x="4126" y="4599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FD6E03D8-858A-4D91-AF82-50ABC8CE4CA9}"/>
              </a:ext>
            </a:extLst>
          </p:cNvPr>
          <p:cNvSpPr/>
          <p:nvPr/>
        </p:nvSpPr>
        <p:spPr>
          <a:xfrm>
            <a:off x="3720964" y="1845522"/>
            <a:ext cx="21473" cy="18093"/>
          </a:xfrm>
          <a:custGeom>
            <a:avLst/>
            <a:gdLst>
              <a:gd name="connsiteX0" fmla="*/ 11693 w 9459"/>
              <a:gd name="connsiteY0" fmla="*/ 8856 h 9459"/>
              <a:gd name="connsiteX1" fmla="*/ 10748 w 9459"/>
              <a:gd name="connsiteY1" fmla="*/ 7910 h 9459"/>
              <a:gd name="connsiteX2" fmla="*/ 8383 w 9459"/>
              <a:gd name="connsiteY2" fmla="*/ 5545 h 9459"/>
              <a:gd name="connsiteX3" fmla="*/ 6018 w 9459"/>
              <a:gd name="connsiteY3" fmla="*/ 5072 h 9459"/>
              <a:gd name="connsiteX4" fmla="*/ 6491 w 9459"/>
              <a:gd name="connsiteY4" fmla="*/ 7910 h 9459"/>
              <a:gd name="connsiteX5" fmla="*/ 8383 w 9459"/>
              <a:gd name="connsiteY5" fmla="*/ 9802 h 9459"/>
              <a:gd name="connsiteX6" fmla="*/ 10748 w 9459"/>
              <a:gd name="connsiteY6" fmla="*/ 9802 h 9459"/>
              <a:gd name="connsiteX7" fmla="*/ 11693 w 9459"/>
              <a:gd name="connsiteY7" fmla="*/ 8856 h 9459"/>
              <a:gd name="connsiteX8" fmla="*/ 5072 w 9459"/>
              <a:gd name="connsiteY8" fmla="*/ 3180 h 9459"/>
              <a:gd name="connsiteX9" fmla="*/ 5072 w 9459"/>
              <a:gd name="connsiteY9" fmla="*/ 3180 h 9459"/>
              <a:gd name="connsiteX10" fmla="*/ 5072 w 9459"/>
              <a:gd name="connsiteY10" fmla="*/ 2234 h 9459"/>
              <a:gd name="connsiteX11" fmla="*/ 3653 w 9459"/>
              <a:gd name="connsiteY11" fmla="*/ 1761 h 9459"/>
              <a:gd name="connsiteX12" fmla="*/ 1761 w 9459"/>
              <a:gd name="connsiteY12" fmla="*/ 2234 h 9459"/>
              <a:gd name="connsiteX13" fmla="*/ 2234 w 9459"/>
              <a:gd name="connsiteY13" fmla="*/ 2707 h 9459"/>
              <a:gd name="connsiteX14" fmla="*/ 3653 w 9459"/>
              <a:gd name="connsiteY14" fmla="*/ 3653 h 9459"/>
              <a:gd name="connsiteX15" fmla="*/ 5072 w 9459"/>
              <a:gd name="connsiteY15" fmla="*/ 318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59" h="9459">
                <a:moveTo>
                  <a:pt x="11693" y="8856"/>
                </a:moveTo>
                <a:lnTo>
                  <a:pt x="10748" y="7910"/>
                </a:lnTo>
                <a:lnTo>
                  <a:pt x="8383" y="5545"/>
                </a:lnTo>
                <a:lnTo>
                  <a:pt x="6018" y="5072"/>
                </a:lnTo>
                <a:lnTo>
                  <a:pt x="6491" y="7910"/>
                </a:lnTo>
                <a:lnTo>
                  <a:pt x="8383" y="9802"/>
                </a:lnTo>
                <a:lnTo>
                  <a:pt x="10748" y="9802"/>
                </a:lnTo>
                <a:lnTo>
                  <a:pt x="11693" y="8856"/>
                </a:lnTo>
                <a:close/>
                <a:moveTo>
                  <a:pt x="5072" y="3180"/>
                </a:moveTo>
                <a:lnTo>
                  <a:pt x="5072" y="3180"/>
                </a:lnTo>
                <a:lnTo>
                  <a:pt x="5072" y="2234"/>
                </a:lnTo>
                <a:lnTo>
                  <a:pt x="3653" y="1761"/>
                </a:lnTo>
                <a:lnTo>
                  <a:pt x="1761" y="2234"/>
                </a:lnTo>
                <a:lnTo>
                  <a:pt x="2234" y="2707"/>
                </a:lnTo>
                <a:lnTo>
                  <a:pt x="3653" y="3653"/>
                </a:lnTo>
                <a:lnTo>
                  <a:pt x="5072" y="318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CE358501-42F0-4013-A051-BA9844925E24}"/>
              </a:ext>
            </a:extLst>
          </p:cNvPr>
          <p:cNvSpPr/>
          <p:nvPr/>
        </p:nvSpPr>
        <p:spPr>
          <a:xfrm>
            <a:off x="6312936" y="5073382"/>
            <a:ext cx="32212" cy="36187"/>
          </a:xfrm>
          <a:custGeom>
            <a:avLst/>
            <a:gdLst>
              <a:gd name="connsiteX0" fmla="*/ 10274 w 14188"/>
              <a:gd name="connsiteY0" fmla="*/ 16896 h 18918"/>
              <a:gd name="connsiteX1" fmla="*/ 11693 w 14188"/>
              <a:gd name="connsiteY1" fmla="*/ 15477 h 18918"/>
              <a:gd name="connsiteX2" fmla="*/ 12639 w 14188"/>
              <a:gd name="connsiteY2" fmla="*/ 13585 h 18918"/>
              <a:gd name="connsiteX3" fmla="*/ 14058 w 14188"/>
              <a:gd name="connsiteY3" fmla="*/ 12166 h 18918"/>
              <a:gd name="connsiteX4" fmla="*/ 14531 w 14188"/>
              <a:gd name="connsiteY4" fmla="*/ 8856 h 18918"/>
              <a:gd name="connsiteX5" fmla="*/ 13585 w 14188"/>
              <a:gd name="connsiteY5" fmla="*/ 5072 h 18918"/>
              <a:gd name="connsiteX6" fmla="*/ 11693 w 14188"/>
              <a:gd name="connsiteY6" fmla="*/ 1761 h 18918"/>
              <a:gd name="connsiteX7" fmla="*/ 9329 w 14188"/>
              <a:gd name="connsiteY7" fmla="*/ 2234 h 18918"/>
              <a:gd name="connsiteX8" fmla="*/ 7909 w 14188"/>
              <a:gd name="connsiteY8" fmla="*/ 4126 h 18918"/>
              <a:gd name="connsiteX9" fmla="*/ 6964 w 14188"/>
              <a:gd name="connsiteY9" fmla="*/ 6491 h 18918"/>
              <a:gd name="connsiteX10" fmla="*/ 4599 w 14188"/>
              <a:gd name="connsiteY10" fmla="*/ 7910 h 18918"/>
              <a:gd name="connsiteX11" fmla="*/ 4126 w 14188"/>
              <a:gd name="connsiteY11" fmla="*/ 9329 h 18918"/>
              <a:gd name="connsiteX12" fmla="*/ 3180 w 14188"/>
              <a:gd name="connsiteY12" fmla="*/ 12639 h 18918"/>
              <a:gd name="connsiteX13" fmla="*/ 2707 w 14188"/>
              <a:gd name="connsiteY13" fmla="*/ 14531 h 18918"/>
              <a:gd name="connsiteX14" fmla="*/ 1761 w 14188"/>
              <a:gd name="connsiteY14" fmla="*/ 15004 h 18918"/>
              <a:gd name="connsiteX15" fmla="*/ 1761 w 14188"/>
              <a:gd name="connsiteY15" fmla="*/ 15950 h 18918"/>
              <a:gd name="connsiteX16" fmla="*/ 3180 w 14188"/>
              <a:gd name="connsiteY16" fmla="*/ 17369 h 18918"/>
              <a:gd name="connsiteX17" fmla="*/ 6964 w 14188"/>
              <a:gd name="connsiteY17" fmla="*/ 17842 h 18918"/>
              <a:gd name="connsiteX18" fmla="*/ 10274 w 14188"/>
              <a:gd name="connsiteY18" fmla="*/ 16896 h 1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188" h="18918">
                <a:moveTo>
                  <a:pt x="10274" y="16896"/>
                </a:moveTo>
                <a:lnTo>
                  <a:pt x="11693" y="15477"/>
                </a:lnTo>
                <a:lnTo>
                  <a:pt x="12639" y="13585"/>
                </a:lnTo>
                <a:lnTo>
                  <a:pt x="14058" y="12166"/>
                </a:lnTo>
                <a:lnTo>
                  <a:pt x="14531" y="8856"/>
                </a:lnTo>
                <a:lnTo>
                  <a:pt x="13585" y="5072"/>
                </a:lnTo>
                <a:lnTo>
                  <a:pt x="11693" y="1761"/>
                </a:lnTo>
                <a:lnTo>
                  <a:pt x="9329" y="2234"/>
                </a:lnTo>
                <a:lnTo>
                  <a:pt x="7909" y="4126"/>
                </a:lnTo>
                <a:lnTo>
                  <a:pt x="6964" y="6491"/>
                </a:lnTo>
                <a:lnTo>
                  <a:pt x="4599" y="7910"/>
                </a:lnTo>
                <a:lnTo>
                  <a:pt x="4126" y="9329"/>
                </a:lnTo>
                <a:lnTo>
                  <a:pt x="3180" y="12639"/>
                </a:lnTo>
                <a:lnTo>
                  <a:pt x="2707" y="14531"/>
                </a:lnTo>
                <a:lnTo>
                  <a:pt x="1761" y="15004"/>
                </a:lnTo>
                <a:lnTo>
                  <a:pt x="1761" y="15950"/>
                </a:lnTo>
                <a:lnTo>
                  <a:pt x="3180" y="17369"/>
                </a:lnTo>
                <a:lnTo>
                  <a:pt x="6964" y="17842"/>
                </a:lnTo>
                <a:lnTo>
                  <a:pt x="10274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C281858D-E790-44EB-AEC2-34518588956B}"/>
              </a:ext>
            </a:extLst>
          </p:cNvPr>
          <p:cNvSpPr/>
          <p:nvPr/>
        </p:nvSpPr>
        <p:spPr>
          <a:xfrm>
            <a:off x="3308655" y="3825844"/>
            <a:ext cx="64423" cy="99514"/>
          </a:xfrm>
          <a:custGeom>
            <a:avLst/>
            <a:gdLst>
              <a:gd name="connsiteX0" fmla="*/ 6491 w 28377"/>
              <a:gd name="connsiteY0" fmla="*/ 49058 h 52026"/>
              <a:gd name="connsiteX1" fmla="*/ 8856 w 28377"/>
              <a:gd name="connsiteY1" fmla="*/ 45274 h 52026"/>
              <a:gd name="connsiteX2" fmla="*/ 8856 w 28377"/>
              <a:gd name="connsiteY2" fmla="*/ 42909 h 52026"/>
              <a:gd name="connsiteX3" fmla="*/ 7437 w 28377"/>
              <a:gd name="connsiteY3" fmla="*/ 40544 h 52026"/>
              <a:gd name="connsiteX4" fmla="*/ 5545 w 28377"/>
              <a:gd name="connsiteY4" fmla="*/ 40544 h 52026"/>
              <a:gd name="connsiteX5" fmla="*/ 3180 w 28377"/>
              <a:gd name="connsiteY5" fmla="*/ 42436 h 52026"/>
              <a:gd name="connsiteX6" fmla="*/ 1761 w 28377"/>
              <a:gd name="connsiteY6" fmla="*/ 44328 h 52026"/>
              <a:gd name="connsiteX7" fmla="*/ 1761 w 28377"/>
              <a:gd name="connsiteY7" fmla="*/ 45747 h 52026"/>
              <a:gd name="connsiteX8" fmla="*/ 2234 w 28377"/>
              <a:gd name="connsiteY8" fmla="*/ 49058 h 52026"/>
              <a:gd name="connsiteX9" fmla="*/ 2707 w 28377"/>
              <a:gd name="connsiteY9" fmla="*/ 50476 h 52026"/>
              <a:gd name="connsiteX10" fmla="*/ 4126 w 28377"/>
              <a:gd name="connsiteY10" fmla="*/ 51422 h 52026"/>
              <a:gd name="connsiteX11" fmla="*/ 6491 w 28377"/>
              <a:gd name="connsiteY11" fmla="*/ 49058 h 52026"/>
              <a:gd name="connsiteX12" fmla="*/ 26829 w 28377"/>
              <a:gd name="connsiteY12" fmla="*/ 5545 h 52026"/>
              <a:gd name="connsiteX13" fmla="*/ 27774 w 28377"/>
              <a:gd name="connsiteY13" fmla="*/ 3653 h 52026"/>
              <a:gd name="connsiteX14" fmla="*/ 27774 w 28377"/>
              <a:gd name="connsiteY14" fmla="*/ 2707 h 52026"/>
              <a:gd name="connsiteX15" fmla="*/ 27301 w 28377"/>
              <a:gd name="connsiteY15" fmla="*/ 2234 h 52026"/>
              <a:gd name="connsiteX16" fmla="*/ 26829 w 28377"/>
              <a:gd name="connsiteY16" fmla="*/ 1761 h 52026"/>
              <a:gd name="connsiteX17" fmla="*/ 25883 w 28377"/>
              <a:gd name="connsiteY17" fmla="*/ 2234 h 52026"/>
              <a:gd name="connsiteX18" fmla="*/ 24464 w 28377"/>
              <a:gd name="connsiteY18" fmla="*/ 4599 h 52026"/>
              <a:gd name="connsiteX19" fmla="*/ 24937 w 28377"/>
              <a:gd name="connsiteY19" fmla="*/ 5545 h 52026"/>
              <a:gd name="connsiteX20" fmla="*/ 25883 w 28377"/>
              <a:gd name="connsiteY20" fmla="*/ 6491 h 52026"/>
              <a:gd name="connsiteX21" fmla="*/ 26829 w 28377"/>
              <a:gd name="connsiteY21" fmla="*/ 5545 h 5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" h="52026">
                <a:moveTo>
                  <a:pt x="6491" y="49058"/>
                </a:moveTo>
                <a:lnTo>
                  <a:pt x="8856" y="45274"/>
                </a:lnTo>
                <a:lnTo>
                  <a:pt x="8856" y="42909"/>
                </a:lnTo>
                <a:lnTo>
                  <a:pt x="7437" y="40544"/>
                </a:lnTo>
                <a:lnTo>
                  <a:pt x="5545" y="40544"/>
                </a:lnTo>
                <a:lnTo>
                  <a:pt x="3180" y="42436"/>
                </a:lnTo>
                <a:lnTo>
                  <a:pt x="1761" y="44328"/>
                </a:lnTo>
                <a:lnTo>
                  <a:pt x="1761" y="45747"/>
                </a:lnTo>
                <a:lnTo>
                  <a:pt x="2234" y="49058"/>
                </a:lnTo>
                <a:lnTo>
                  <a:pt x="2707" y="50476"/>
                </a:lnTo>
                <a:lnTo>
                  <a:pt x="4126" y="51422"/>
                </a:lnTo>
                <a:lnTo>
                  <a:pt x="6491" y="49058"/>
                </a:lnTo>
                <a:close/>
                <a:moveTo>
                  <a:pt x="26829" y="5545"/>
                </a:moveTo>
                <a:lnTo>
                  <a:pt x="27774" y="3653"/>
                </a:lnTo>
                <a:lnTo>
                  <a:pt x="27774" y="2707"/>
                </a:lnTo>
                <a:lnTo>
                  <a:pt x="27301" y="2234"/>
                </a:lnTo>
                <a:lnTo>
                  <a:pt x="26829" y="1761"/>
                </a:lnTo>
                <a:lnTo>
                  <a:pt x="25883" y="2234"/>
                </a:lnTo>
                <a:lnTo>
                  <a:pt x="24464" y="4599"/>
                </a:lnTo>
                <a:lnTo>
                  <a:pt x="24937" y="5545"/>
                </a:lnTo>
                <a:lnTo>
                  <a:pt x="25883" y="6491"/>
                </a:lnTo>
                <a:lnTo>
                  <a:pt x="26829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2E7D44DF-E2C8-4961-90E0-DB4AEBFF7799}"/>
              </a:ext>
            </a:extLst>
          </p:cNvPr>
          <p:cNvSpPr/>
          <p:nvPr/>
        </p:nvSpPr>
        <p:spPr>
          <a:xfrm>
            <a:off x="6256026" y="4185903"/>
            <a:ext cx="10738" cy="18093"/>
          </a:xfrm>
          <a:custGeom>
            <a:avLst/>
            <a:gdLst>
              <a:gd name="connsiteX0" fmla="*/ 6018 w 4729"/>
              <a:gd name="connsiteY0" fmla="*/ 5545 h 9459"/>
              <a:gd name="connsiteX1" fmla="*/ 3653 w 4729"/>
              <a:gd name="connsiteY1" fmla="*/ 1761 h 9459"/>
              <a:gd name="connsiteX2" fmla="*/ 1761 w 4729"/>
              <a:gd name="connsiteY2" fmla="*/ 3180 h 9459"/>
              <a:gd name="connsiteX3" fmla="*/ 2707 w 4729"/>
              <a:gd name="connsiteY3" fmla="*/ 4599 h 9459"/>
              <a:gd name="connsiteX4" fmla="*/ 4126 w 4729"/>
              <a:gd name="connsiteY4" fmla="*/ 5545 h 9459"/>
              <a:gd name="connsiteX5" fmla="*/ 4599 w 4729"/>
              <a:gd name="connsiteY5" fmla="*/ 7437 h 9459"/>
              <a:gd name="connsiteX6" fmla="*/ 6018 w 4729"/>
              <a:gd name="connsiteY6" fmla="*/ 8383 h 9459"/>
              <a:gd name="connsiteX7" fmla="*/ 6018 w 4729"/>
              <a:gd name="connsiteY7" fmla="*/ 5545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9" h="9459">
                <a:moveTo>
                  <a:pt x="6018" y="5545"/>
                </a:moveTo>
                <a:lnTo>
                  <a:pt x="3653" y="1761"/>
                </a:lnTo>
                <a:lnTo>
                  <a:pt x="1761" y="3180"/>
                </a:lnTo>
                <a:lnTo>
                  <a:pt x="2707" y="4599"/>
                </a:lnTo>
                <a:lnTo>
                  <a:pt x="4126" y="5545"/>
                </a:lnTo>
                <a:lnTo>
                  <a:pt x="4599" y="7437"/>
                </a:lnTo>
                <a:lnTo>
                  <a:pt x="6018" y="8383"/>
                </a:lnTo>
                <a:lnTo>
                  <a:pt x="6018" y="5545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93756BF3-84BB-40DA-BF0A-EFB02B42B815}"/>
              </a:ext>
            </a:extLst>
          </p:cNvPr>
          <p:cNvSpPr/>
          <p:nvPr/>
        </p:nvSpPr>
        <p:spPr>
          <a:xfrm>
            <a:off x="4754961" y="1869948"/>
            <a:ext cx="128848" cy="63327"/>
          </a:xfrm>
          <a:custGeom>
            <a:avLst/>
            <a:gdLst>
              <a:gd name="connsiteX0" fmla="*/ 11693 w 56755"/>
              <a:gd name="connsiteY0" fmla="*/ 16896 h 33107"/>
              <a:gd name="connsiteX1" fmla="*/ 10274 w 56755"/>
              <a:gd name="connsiteY1" fmla="*/ 16423 h 33107"/>
              <a:gd name="connsiteX2" fmla="*/ 7909 w 56755"/>
              <a:gd name="connsiteY2" fmla="*/ 17369 h 33107"/>
              <a:gd name="connsiteX3" fmla="*/ 6017 w 56755"/>
              <a:gd name="connsiteY3" fmla="*/ 19261 h 33107"/>
              <a:gd name="connsiteX4" fmla="*/ 4126 w 56755"/>
              <a:gd name="connsiteY4" fmla="*/ 20680 h 33107"/>
              <a:gd name="connsiteX5" fmla="*/ 1761 w 56755"/>
              <a:gd name="connsiteY5" fmla="*/ 19261 h 33107"/>
              <a:gd name="connsiteX6" fmla="*/ 2707 w 56755"/>
              <a:gd name="connsiteY6" fmla="*/ 23517 h 33107"/>
              <a:gd name="connsiteX7" fmla="*/ 5545 w 56755"/>
              <a:gd name="connsiteY7" fmla="*/ 28720 h 33107"/>
              <a:gd name="connsiteX8" fmla="*/ 6491 w 56755"/>
              <a:gd name="connsiteY8" fmla="*/ 30139 h 33107"/>
              <a:gd name="connsiteX9" fmla="*/ 7909 w 56755"/>
              <a:gd name="connsiteY9" fmla="*/ 31085 h 33107"/>
              <a:gd name="connsiteX10" fmla="*/ 13112 w 56755"/>
              <a:gd name="connsiteY10" fmla="*/ 32504 h 33107"/>
              <a:gd name="connsiteX11" fmla="*/ 14531 w 56755"/>
              <a:gd name="connsiteY11" fmla="*/ 32504 h 33107"/>
              <a:gd name="connsiteX12" fmla="*/ 17369 w 56755"/>
              <a:gd name="connsiteY12" fmla="*/ 32504 h 33107"/>
              <a:gd name="connsiteX13" fmla="*/ 18315 w 56755"/>
              <a:gd name="connsiteY13" fmla="*/ 32977 h 33107"/>
              <a:gd name="connsiteX14" fmla="*/ 19261 w 56755"/>
              <a:gd name="connsiteY14" fmla="*/ 34869 h 33107"/>
              <a:gd name="connsiteX15" fmla="*/ 21153 w 56755"/>
              <a:gd name="connsiteY15" fmla="*/ 34869 h 33107"/>
              <a:gd name="connsiteX16" fmla="*/ 21153 w 56755"/>
              <a:gd name="connsiteY16" fmla="*/ 34396 h 33107"/>
              <a:gd name="connsiteX17" fmla="*/ 21153 w 56755"/>
              <a:gd name="connsiteY17" fmla="*/ 32977 h 33107"/>
              <a:gd name="connsiteX18" fmla="*/ 22098 w 56755"/>
              <a:gd name="connsiteY18" fmla="*/ 32031 h 33107"/>
              <a:gd name="connsiteX19" fmla="*/ 23517 w 56755"/>
              <a:gd name="connsiteY19" fmla="*/ 31085 h 33107"/>
              <a:gd name="connsiteX20" fmla="*/ 24936 w 56755"/>
              <a:gd name="connsiteY20" fmla="*/ 31085 h 33107"/>
              <a:gd name="connsiteX21" fmla="*/ 27774 w 56755"/>
              <a:gd name="connsiteY21" fmla="*/ 30612 h 33107"/>
              <a:gd name="connsiteX22" fmla="*/ 30612 w 56755"/>
              <a:gd name="connsiteY22" fmla="*/ 29666 h 33107"/>
              <a:gd name="connsiteX23" fmla="*/ 32977 w 56755"/>
              <a:gd name="connsiteY23" fmla="*/ 27774 h 33107"/>
              <a:gd name="connsiteX24" fmla="*/ 37234 w 56755"/>
              <a:gd name="connsiteY24" fmla="*/ 23045 h 33107"/>
              <a:gd name="connsiteX25" fmla="*/ 38652 w 56755"/>
              <a:gd name="connsiteY25" fmla="*/ 23045 h 33107"/>
              <a:gd name="connsiteX26" fmla="*/ 40071 w 56755"/>
              <a:gd name="connsiteY26" fmla="*/ 23045 h 33107"/>
              <a:gd name="connsiteX27" fmla="*/ 42909 w 56755"/>
              <a:gd name="connsiteY27" fmla="*/ 23045 h 33107"/>
              <a:gd name="connsiteX28" fmla="*/ 45747 w 56755"/>
              <a:gd name="connsiteY28" fmla="*/ 22572 h 33107"/>
              <a:gd name="connsiteX29" fmla="*/ 44801 w 56755"/>
              <a:gd name="connsiteY29" fmla="*/ 20680 h 33107"/>
              <a:gd name="connsiteX30" fmla="*/ 44328 w 56755"/>
              <a:gd name="connsiteY30" fmla="*/ 20207 h 33107"/>
              <a:gd name="connsiteX31" fmla="*/ 42436 w 56755"/>
              <a:gd name="connsiteY31" fmla="*/ 17842 h 33107"/>
              <a:gd name="connsiteX32" fmla="*/ 41490 w 56755"/>
              <a:gd name="connsiteY32" fmla="*/ 15950 h 33107"/>
              <a:gd name="connsiteX33" fmla="*/ 41963 w 56755"/>
              <a:gd name="connsiteY33" fmla="*/ 13112 h 33107"/>
              <a:gd name="connsiteX34" fmla="*/ 53787 w 56755"/>
              <a:gd name="connsiteY34" fmla="*/ 4126 h 33107"/>
              <a:gd name="connsiteX35" fmla="*/ 56152 w 56755"/>
              <a:gd name="connsiteY35" fmla="*/ 1761 h 33107"/>
              <a:gd name="connsiteX36" fmla="*/ 52368 w 56755"/>
              <a:gd name="connsiteY36" fmla="*/ 2707 h 33107"/>
              <a:gd name="connsiteX37" fmla="*/ 49531 w 56755"/>
              <a:gd name="connsiteY37" fmla="*/ 4599 h 33107"/>
              <a:gd name="connsiteX38" fmla="*/ 47639 w 56755"/>
              <a:gd name="connsiteY38" fmla="*/ 5545 h 33107"/>
              <a:gd name="connsiteX39" fmla="*/ 44328 w 56755"/>
              <a:gd name="connsiteY39" fmla="*/ 7437 h 33107"/>
              <a:gd name="connsiteX40" fmla="*/ 33450 w 56755"/>
              <a:gd name="connsiteY40" fmla="*/ 11220 h 33107"/>
              <a:gd name="connsiteX41" fmla="*/ 29666 w 56755"/>
              <a:gd name="connsiteY41" fmla="*/ 11693 h 33107"/>
              <a:gd name="connsiteX42" fmla="*/ 25882 w 56755"/>
              <a:gd name="connsiteY42" fmla="*/ 11693 h 33107"/>
              <a:gd name="connsiteX43" fmla="*/ 21153 w 56755"/>
              <a:gd name="connsiteY43" fmla="*/ 11220 h 33107"/>
              <a:gd name="connsiteX44" fmla="*/ 16896 w 56755"/>
              <a:gd name="connsiteY44" fmla="*/ 10275 h 33107"/>
              <a:gd name="connsiteX45" fmla="*/ 16896 w 56755"/>
              <a:gd name="connsiteY45" fmla="*/ 13585 h 33107"/>
              <a:gd name="connsiteX46" fmla="*/ 15950 w 56755"/>
              <a:gd name="connsiteY46" fmla="*/ 16423 h 33107"/>
              <a:gd name="connsiteX47" fmla="*/ 13112 w 56755"/>
              <a:gd name="connsiteY47" fmla="*/ 17369 h 33107"/>
              <a:gd name="connsiteX48" fmla="*/ 11693 w 56755"/>
              <a:gd name="connsiteY48" fmla="*/ 16896 h 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755" h="33107">
                <a:moveTo>
                  <a:pt x="11693" y="16896"/>
                </a:moveTo>
                <a:lnTo>
                  <a:pt x="10274" y="16423"/>
                </a:lnTo>
                <a:lnTo>
                  <a:pt x="7909" y="17369"/>
                </a:lnTo>
                <a:lnTo>
                  <a:pt x="6017" y="19261"/>
                </a:lnTo>
                <a:lnTo>
                  <a:pt x="4126" y="20680"/>
                </a:lnTo>
                <a:lnTo>
                  <a:pt x="1761" y="19261"/>
                </a:lnTo>
                <a:lnTo>
                  <a:pt x="2707" y="23517"/>
                </a:lnTo>
                <a:lnTo>
                  <a:pt x="5545" y="28720"/>
                </a:lnTo>
                <a:lnTo>
                  <a:pt x="6491" y="30139"/>
                </a:lnTo>
                <a:lnTo>
                  <a:pt x="7909" y="31085"/>
                </a:lnTo>
                <a:lnTo>
                  <a:pt x="13112" y="32504"/>
                </a:lnTo>
                <a:lnTo>
                  <a:pt x="14531" y="32504"/>
                </a:lnTo>
                <a:lnTo>
                  <a:pt x="17369" y="32504"/>
                </a:lnTo>
                <a:lnTo>
                  <a:pt x="18315" y="32977"/>
                </a:lnTo>
                <a:lnTo>
                  <a:pt x="19261" y="34869"/>
                </a:lnTo>
                <a:lnTo>
                  <a:pt x="21153" y="34869"/>
                </a:lnTo>
                <a:lnTo>
                  <a:pt x="21153" y="34396"/>
                </a:lnTo>
                <a:lnTo>
                  <a:pt x="21153" y="32977"/>
                </a:lnTo>
                <a:lnTo>
                  <a:pt x="22098" y="32031"/>
                </a:lnTo>
                <a:lnTo>
                  <a:pt x="23517" y="31085"/>
                </a:lnTo>
                <a:lnTo>
                  <a:pt x="24936" y="31085"/>
                </a:lnTo>
                <a:lnTo>
                  <a:pt x="27774" y="30612"/>
                </a:lnTo>
                <a:lnTo>
                  <a:pt x="30612" y="29666"/>
                </a:lnTo>
                <a:lnTo>
                  <a:pt x="32977" y="27774"/>
                </a:lnTo>
                <a:lnTo>
                  <a:pt x="37234" y="23045"/>
                </a:lnTo>
                <a:lnTo>
                  <a:pt x="38652" y="23045"/>
                </a:lnTo>
                <a:lnTo>
                  <a:pt x="40071" y="23045"/>
                </a:lnTo>
                <a:lnTo>
                  <a:pt x="42909" y="23045"/>
                </a:lnTo>
                <a:lnTo>
                  <a:pt x="45747" y="22572"/>
                </a:lnTo>
                <a:lnTo>
                  <a:pt x="44801" y="20680"/>
                </a:lnTo>
                <a:lnTo>
                  <a:pt x="44328" y="20207"/>
                </a:lnTo>
                <a:lnTo>
                  <a:pt x="42436" y="17842"/>
                </a:lnTo>
                <a:lnTo>
                  <a:pt x="41490" y="15950"/>
                </a:lnTo>
                <a:lnTo>
                  <a:pt x="41963" y="13112"/>
                </a:lnTo>
                <a:lnTo>
                  <a:pt x="53787" y="4126"/>
                </a:lnTo>
                <a:lnTo>
                  <a:pt x="56152" y="1761"/>
                </a:lnTo>
                <a:lnTo>
                  <a:pt x="52368" y="2707"/>
                </a:lnTo>
                <a:lnTo>
                  <a:pt x="49531" y="4599"/>
                </a:lnTo>
                <a:lnTo>
                  <a:pt x="47639" y="5545"/>
                </a:lnTo>
                <a:lnTo>
                  <a:pt x="44328" y="7437"/>
                </a:lnTo>
                <a:lnTo>
                  <a:pt x="33450" y="11220"/>
                </a:lnTo>
                <a:lnTo>
                  <a:pt x="29666" y="11693"/>
                </a:lnTo>
                <a:lnTo>
                  <a:pt x="25882" y="11693"/>
                </a:lnTo>
                <a:lnTo>
                  <a:pt x="21153" y="11220"/>
                </a:lnTo>
                <a:lnTo>
                  <a:pt x="16896" y="10275"/>
                </a:lnTo>
                <a:lnTo>
                  <a:pt x="16896" y="13585"/>
                </a:lnTo>
                <a:lnTo>
                  <a:pt x="15950" y="16423"/>
                </a:lnTo>
                <a:lnTo>
                  <a:pt x="13112" y="17369"/>
                </a:lnTo>
                <a:lnTo>
                  <a:pt x="11693" y="16896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3D8884E7-C0F1-488C-B8C1-0746780E1540}"/>
              </a:ext>
            </a:extLst>
          </p:cNvPr>
          <p:cNvSpPr/>
          <p:nvPr/>
        </p:nvSpPr>
        <p:spPr>
          <a:xfrm>
            <a:off x="6185161" y="5124043"/>
            <a:ext cx="42950" cy="27140"/>
          </a:xfrm>
          <a:custGeom>
            <a:avLst/>
            <a:gdLst>
              <a:gd name="connsiteX0" fmla="*/ 15950 w 18918"/>
              <a:gd name="connsiteY0" fmla="*/ 15950 h 14188"/>
              <a:gd name="connsiteX1" fmla="*/ 16896 w 18918"/>
              <a:gd name="connsiteY1" fmla="*/ 14058 h 14188"/>
              <a:gd name="connsiteX2" fmla="*/ 17369 w 18918"/>
              <a:gd name="connsiteY2" fmla="*/ 10275 h 14188"/>
              <a:gd name="connsiteX3" fmla="*/ 15477 w 18918"/>
              <a:gd name="connsiteY3" fmla="*/ 6491 h 14188"/>
              <a:gd name="connsiteX4" fmla="*/ 13585 w 18918"/>
              <a:gd name="connsiteY4" fmla="*/ 3180 h 14188"/>
              <a:gd name="connsiteX5" fmla="*/ 11693 w 18918"/>
              <a:gd name="connsiteY5" fmla="*/ 2234 h 14188"/>
              <a:gd name="connsiteX6" fmla="*/ 7910 w 18918"/>
              <a:gd name="connsiteY6" fmla="*/ 1761 h 14188"/>
              <a:gd name="connsiteX7" fmla="*/ 4599 w 18918"/>
              <a:gd name="connsiteY7" fmla="*/ 3180 h 14188"/>
              <a:gd name="connsiteX8" fmla="*/ 2707 w 18918"/>
              <a:gd name="connsiteY8" fmla="*/ 6018 h 14188"/>
              <a:gd name="connsiteX9" fmla="*/ 1761 w 18918"/>
              <a:gd name="connsiteY9" fmla="*/ 7437 h 14188"/>
              <a:gd name="connsiteX10" fmla="*/ 3653 w 18918"/>
              <a:gd name="connsiteY10" fmla="*/ 12639 h 14188"/>
              <a:gd name="connsiteX11" fmla="*/ 4599 w 18918"/>
              <a:gd name="connsiteY11" fmla="*/ 14058 h 14188"/>
              <a:gd name="connsiteX12" fmla="*/ 9801 w 18918"/>
              <a:gd name="connsiteY12" fmla="*/ 16896 h 14188"/>
              <a:gd name="connsiteX13" fmla="*/ 12166 w 18918"/>
              <a:gd name="connsiteY13" fmla="*/ 16896 h 14188"/>
              <a:gd name="connsiteX14" fmla="*/ 15950 w 18918"/>
              <a:gd name="connsiteY14" fmla="*/ 15950 h 1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18" h="14188">
                <a:moveTo>
                  <a:pt x="15950" y="15950"/>
                </a:moveTo>
                <a:lnTo>
                  <a:pt x="16896" y="14058"/>
                </a:lnTo>
                <a:lnTo>
                  <a:pt x="17369" y="10275"/>
                </a:lnTo>
                <a:lnTo>
                  <a:pt x="15477" y="6491"/>
                </a:lnTo>
                <a:lnTo>
                  <a:pt x="13585" y="3180"/>
                </a:lnTo>
                <a:lnTo>
                  <a:pt x="11693" y="2234"/>
                </a:lnTo>
                <a:lnTo>
                  <a:pt x="7910" y="1761"/>
                </a:lnTo>
                <a:lnTo>
                  <a:pt x="4599" y="3180"/>
                </a:lnTo>
                <a:lnTo>
                  <a:pt x="2707" y="6018"/>
                </a:lnTo>
                <a:lnTo>
                  <a:pt x="1761" y="7437"/>
                </a:lnTo>
                <a:lnTo>
                  <a:pt x="3653" y="12639"/>
                </a:lnTo>
                <a:lnTo>
                  <a:pt x="4599" y="14058"/>
                </a:lnTo>
                <a:lnTo>
                  <a:pt x="9801" y="16896"/>
                </a:lnTo>
                <a:lnTo>
                  <a:pt x="12166" y="16896"/>
                </a:lnTo>
                <a:lnTo>
                  <a:pt x="15950" y="1595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7C036DAA-4016-4E70-8469-A97D56B3DB3C}"/>
              </a:ext>
            </a:extLst>
          </p:cNvPr>
          <p:cNvSpPr/>
          <p:nvPr/>
        </p:nvSpPr>
        <p:spPr>
          <a:xfrm>
            <a:off x="5616086" y="4651804"/>
            <a:ext cx="10738" cy="18093"/>
          </a:xfrm>
          <a:custGeom>
            <a:avLst/>
            <a:gdLst>
              <a:gd name="connsiteX0" fmla="*/ 5072 w 4729"/>
              <a:gd name="connsiteY0" fmla="*/ 11220 h 9459"/>
              <a:gd name="connsiteX1" fmla="*/ 5072 w 4729"/>
              <a:gd name="connsiteY1" fmla="*/ 9802 h 9459"/>
              <a:gd name="connsiteX2" fmla="*/ 6018 w 4729"/>
              <a:gd name="connsiteY2" fmla="*/ 7437 h 9459"/>
              <a:gd name="connsiteX3" fmla="*/ 6018 w 4729"/>
              <a:gd name="connsiteY3" fmla="*/ 6964 h 9459"/>
              <a:gd name="connsiteX4" fmla="*/ 6491 w 4729"/>
              <a:gd name="connsiteY4" fmla="*/ 4599 h 9459"/>
              <a:gd name="connsiteX5" fmla="*/ 5072 w 4729"/>
              <a:gd name="connsiteY5" fmla="*/ 3180 h 9459"/>
              <a:gd name="connsiteX6" fmla="*/ 4126 w 4729"/>
              <a:gd name="connsiteY6" fmla="*/ 3180 h 9459"/>
              <a:gd name="connsiteX7" fmla="*/ 3180 w 4729"/>
              <a:gd name="connsiteY7" fmla="*/ 1761 h 9459"/>
              <a:gd name="connsiteX8" fmla="*/ 1761 w 4729"/>
              <a:gd name="connsiteY8" fmla="*/ 3180 h 9459"/>
              <a:gd name="connsiteX9" fmla="*/ 3180 w 4729"/>
              <a:gd name="connsiteY9" fmla="*/ 5545 h 9459"/>
              <a:gd name="connsiteX10" fmla="*/ 2707 w 4729"/>
              <a:gd name="connsiteY10" fmla="*/ 6964 h 9459"/>
              <a:gd name="connsiteX11" fmla="*/ 2234 w 4729"/>
              <a:gd name="connsiteY11" fmla="*/ 8856 h 9459"/>
              <a:gd name="connsiteX12" fmla="*/ 2707 w 4729"/>
              <a:gd name="connsiteY12" fmla="*/ 10747 h 9459"/>
              <a:gd name="connsiteX13" fmla="*/ 3653 w 4729"/>
              <a:gd name="connsiteY13" fmla="*/ 11693 h 9459"/>
              <a:gd name="connsiteX14" fmla="*/ 5072 w 4729"/>
              <a:gd name="connsiteY14" fmla="*/ 11220 h 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" h="9459">
                <a:moveTo>
                  <a:pt x="5072" y="11220"/>
                </a:moveTo>
                <a:lnTo>
                  <a:pt x="5072" y="9802"/>
                </a:lnTo>
                <a:lnTo>
                  <a:pt x="6018" y="7437"/>
                </a:lnTo>
                <a:lnTo>
                  <a:pt x="6018" y="6964"/>
                </a:lnTo>
                <a:lnTo>
                  <a:pt x="6491" y="4599"/>
                </a:lnTo>
                <a:lnTo>
                  <a:pt x="5072" y="3180"/>
                </a:lnTo>
                <a:lnTo>
                  <a:pt x="4126" y="3180"/>
                </a:lnTo>
                <a:lnTo>
                  <a:pt x="3180" y="1761"/>
                </a:lnTo>
                <a:lnTo>
                  <a:pt x="1761" y="3180"/>
                </a:lnTo>
                <a:lnTo>
                  <a:pt x="3180" y="5545"/>
                </a:lnTo>
                <a:lnTo>
                  <a:pt x="2707" y="6964"/>
                </a:lnTo>
                <a:lnTo>
                  <a:pt x="2234" y="8856"/>
                </a:lnTo>
                <a:lnTo>
                  <a:pt x="2707" y="10747"/>
                </a:lnTo>
                <a:lnTo>
                  <a:pt x="3653" y="11693"/>
                </a:lnTo>
                <a:lnTo>
                  <a:pt x="5072" y="11220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B44434FB-A6B9-48D3-B34D-006C2CE860C8}"/>
              </a:ext>
            </a:extLst>
          </p:cNvPr>
          <p:cNvSpPr/>
          <p:nvPr/>
        </p:nvSpPr>
        <p:spPr>
          <a:xfrm>
            <a:off x="1859125" y="2239959"/>
            <a:ext cx="279168" cy="90466"/>
          </a:xfrm>
          <a:custGeom>
            <a:avLst/>
            <a:gdLst>
              <a:gd name="connsiteX0" fmla="*/ 8856 w 122970"/>
              <a:gd name="connsiteY0" fmla="*/ 44801 h 47296"/>
              <a:gd name="connsiteX1" fmla="*/ 7910 w 122970"/>
              <a:gd name="connsiteY1" fmla="*/ 43855 h 47296"/>
              <a:gd name="connsiteX2" fmla="*/ 4599 w 122970"/>
              <a:gd name="connsiteY2" fmla="*/ 46220 h 47296"/>
              <a:gd name="connsiteX3" fmla="*/ 1761 w 122970"/>
              <a:gd name="connsiteY3" fmla="*/ 46220 h 47296"/>
              <a:gd name="connsiteX4" fmla="*/ 2234 w 122970"/>
              <a:gd name="connsiteY4" fmla="*/ 47166 h 47296"/>
              <a:gd name="connsiteX5" fmla="*/ 2707 w 122970"/>
              <a:gd name="connsiteY5" fmla="*/ 48112 h 47296"/>
              <a:gd name="connsiteX6" fmla="*/ 6018 w 122970"/>
              <a:gd name="connsiteY6" fmla="*/ 50003 h 47296"/>
              <a:gd name="connsiteX7" fmla="*/ 8856 w 122970"/>
              <a:gd name="connsiteY7" fmla="*/ 44801 h 47296"/>
              <a:gd name="connsiteX8" fmla="*/ 72706 w 122970"/>
              <a:gd name="connsiteY8" fmla="*/ 34869 h 47296"/>
              <a:gd name="connsiteX9" fmla="*/ 72706 w 122970"/>
              <a:gd name="connsiteY9" fmla="*/ 34396 h 47296"/>
              <a:gd name="connsiteX10" fmla="*/ 72233 w 122970"/>
              <a:gd name="connsiteY10" fmla="*/ 34396 h 47296"/>
              <a:gd name="connsiteX11" fmla="*/ 71760 w 122970"/>
              <a:gd name="connsiteY11" fmla="*/ 34869 h 47296"/>
              <a:gd name="connsiteX12" fmla="*/ 65611 w 122970"/>
              <a:gd name="connsiteY12" fmla="*/ 34396 h 47296"/>
              <a:gd name="connsiteX13" fmla="*/ 64666 w 122970"/>
              <a:gd name="connsiteY13" fmla="*/ 37234 h 47296"/>
              <a:gd name="connsiteX14" fmla="*/ 62301 w 122970"/>
              <a:gd name="connsiteY14" fmla="*/ 39125 h 47296"/>
              <a:gd name="connsiteX15" fmla="*/ 62301 w 122970"/>
              <a:gd name="connsiteY15" fmla="*/ 42436 h 47296"/>
              <a:gd name="connsiteX16" fmla="*/ 64666 w 122970"/>
              <a:gd name="connsiteY16" fmla="*/ 45747 h 47296"/>
              <a:gd name="connsiteX17" fmla="*/ 66085 w 122970"/>
              <a:gd name="connsiteY17" fmla="*/ 46220 h 47296"/>
              <a:gd name="connsiteX18" fmla="*/ 68449 w 122970"/>
              <a:gd name="connsiteY18" fmla="*/ 46693 h 47296"/>
              <a:gd name="connsiteX19" fmla="*/ 71760 w 122970"/>
              <a:gd name="connsiteY19" fmla="*/ 44801 h 47296"/>
              <a:gd name="connsiteX20" fmla="*/ 72706 w 122970"/>
              <a:gd name="connsiteY20" fmla="*/ 42909 h 47296"/>
              <a:gd name="connsiteX21" fmla="*/ 73179 w 122970"/>
              <a:gd name="connsiteY21" fmla="*/ 39125 h 47296"/>
              <a:gd name="connsiteX22" fmla="*/ 72706 w 122970"/>
              <a:gd name="connsiteY22" fmla="*/ 37234 h 47296"/>
              <a:gd name="connsiteX23" fmla="*/ 72706 w 122970"/>
              <a:gd name="connsiteY23" fmla="*/ 34869 h 47296"/>
              <a:gd name="connsiteX24" fmla="*/ 26829 w 122970"/>
              <a:gd name="connsiteY24" fmla="*/ 38652 h 47296"/>
              <a:gd name="connsiteX25" fmla="*/ 29193 w 122970"/>
              <a:gd name="connsiteY25" fmla="*/ 36761 h 47296"/>
              <a:gd name="connsiteX26" fmla="*/ 29193 w 122970"/>
              <a:gd name="connsiteY26" fmla="*/ 35815 h 47296"/>
              <a:gd name="connsiteX27" fmla="*/ 28720 w 122970"/>
              <a:gd name="connsiteY27" fmla="*/ 34396 h 47296"/>
              <a:gd name="connsiteX28" fmla="*/ 26355 w 122970"/>
              <a:gd name="connsiteY28" fmla="*/ 32977 h 47296"/>
              <a:gd name="connsiteX29" fmla="*/ 25409 w 122970"/>
              <a:gd name="connsiteY29" fmla="*/ 32977 h 47296"/>
              <a:gd name="connsiteX30" fmla="*/ 24464 w 122970"/>
              <a:gd name="connsiteY30" fmla="*/ 33923 h 47296"/>
              <a:gd name="connsiteX31" fmla="*/ 23518 w 122970"/>
              <a:gd name="connsiteY31" fmla="*/ 35815 h 47296"/>
              <a:gd name="connsiteX32" fmla="*/ 24937 w 122970"/>
              <a:gd name="connsiteY32" fmla="*/ 38179 h 47296"/>
              <a:gd name="connsiteX33" fmla="*/ 25883 w 122970"/>
              <a:gd name="connsiteY33" fmla="*/ 38652 h 47296"/>
              <a:gd name="connsiteX34" fmla="*/ 26829 w 122970"/>
              <a:gd name="connsiteY34" fmla="*/ 38652 h 47296"/>
              <a:gd name="connsiteX35" fmla="*/ 49058 w 122970"/>
              <a:gd name="connsiteY35" fmla="*/ 27774 h 47296"/>
              <a:gd name="connsiteX36" fmla="*/ 54733 w 122970"/>
              <a:gd name="connsiteY36" fmla="*/ 23045 h 47296"/>
              <a:gd name="connsiteX37" fmla="*/ 54733 w 122970"/>
              <a:gd name="connsiteY37" fmla="*/ 21626 h 47296"/>
              <a:gd name="connsiteX38" fmla="*/ 50004 w 122970"/>
              <a:gd name="connsiteY38" fmla="*/ 22099 h 47296"/>
              <a:gd name="connsiteX39" fmla="*/ 44801 w 122970"/>
              <a:gd name="connsiteY39" fmla="*/ 26828 h 47296"/>
              <a:gd name="connsiteX40" fmla="*/ 43382 w 122970"/>
              <a:gd name="connsiteY40" fmla="*/ 27301 h 47296"/>
              <a:gd name="connsiteX41" fmla="*/ 38653 w 122970"/>
              <a:gd name="connsiteY41" fmla="*/ 27774 h 47296"/>
              <a:gd name="connsiteX42" fmla="*/ 36288 w 122970"/>
              <a:gd name="connsiteY42" fmla="*/ 27774 h 47296"/>
              <a:gd name="connsiteX43" fmla="*/ 34396 w 122970"/>
              <a:gd name="connsiteY43" fmla="*/ 28720 h 47296"/>
              <a:gd name="connsiteX44" fmla="*/ 35342 w 122970"/>
              <a:gd name="connsiteY44" fmla="*/ 30139 h 47296"/>
              <a:gd name="connsiteX45" fmla="*/ 37234 w 122970"/>
              <a:gd name="connsiteY45" fmla="*/ 34869 h 47296"/>
              <a:gd name="connsiteX46" fmla="*/ 40544 w 122970"/>
              <a:gd name="connsiteY46" fmla="*/ 39125 h 47296"/>
              <a:gd name="connsiteX47" fmla="*/ 43382 w 122970"/>
              <a:gd name="connsiteY47" fmla="*/ 38179 h 47296"/>
              <a:gd name="connsiteX48" fmla="*/ 44801 w 122970"/>
              <a:gd name="connsiteY48" fmla="*/ 37234 h 47296"/>
              <a:gd name="connsiteX49" fmla="*/ 46693 w 122970"/>
              <a:gd name="connsiteY49" fmla="*/ 34396 h 47296"/>
              <a:gd name="connsiteX50" fmla="*/ 49058 w 122970"/>
              <a:gd name="connsiteY50" fmla="*/ 27774 h 47296"/>
              <a:gd name="connsiteX51" fmla="*/ 103922 w 122970"/>
              <a:gd name="connsiteY51" fmla="*/ 33923 h 47296"/>
              <a:gd name="connsiteX52" fmla="*/ 111016 w 122970"/>
              <a:gd name="connsiteY52" fmla="*/ 31558 h 47296"/>
              <a:gd name="connsiteX53" fmla="*/ 112435 w 122970"/>
              <a:gd name="connsiteY53" fmla="*/ 26828 h 47296"/>
              <a:gd name="connsiteX54" fmla="*/ 113854 w 122970"/>
              <a:gd name="connsiteY54" fmla="*/ 21626 h 47296"/>
              <a:gd name="connsiteX55" fmla="*/ 113854 w 122970"/>
              <a:gd name="connsiteY55" fmla="*/ 18315 h 47296"/>
              <a:gd name="connsiteX56" fmla="*/ 112908 w 122970"/>
              <a:gd name="connsiteY56" fmla="*/ 16896 h 47296"/>
              <a:gd name="connsiteX57" fmla="*/ 112435 w 122970"/>
              <a:gd name="connsiteY57" fmla="*/ 16896 h 47296"/>
              <a:gd name="connsiteX58" fmla="*/ 110543 w 122970"/>
              <a:gd name="connsiteY58" fmla="*/ 16896 h 47296"/>
              <a:gd name="connsiteX59" fmla="*/ 109124 w 122970"/>
              <a:gd name="connsiteY59" fmla="*/ 17842 h 47296"/>
              <a:gd name="connsiteX60" fmla="*/ 108651 w 122970"/>
              <a:gd name="connsiteY60" fmla="*/ 20680 h 47296"/>
              <a:gd name="connsiteX61" fmla="*/ 105341 w 122970"/>
              <a:gd name="connsiteY61" fmla="*/ 26828 h 47296"/>
              <a:gd name="connsiteX62" fmla="*/ 102976 w 122970"/>
              <a:gd name="connsiteY62" fmla="*/ 32504 h 47296"/>
              <a:gd name="connsiteX63" fmla="*/ 99665 w 122970"/>
              <a:gd name="connsiteY63" fmla="*/ 35342 h 47296"/>
              <a:gd name="connsiteX64" fmla="*/ 96354 w 122970"/>
              <a:gd name="connsiteY64" fmla="*/ 36288 h 47296"/>
              <a:gd name="connsiteX65" fmla="*/ 96827 w 122970"/>
              <a:gd name="connsiteY65" fmla="*/ 36761 h 47296"/>
              <a:gd name="connsiteX66" fmla="*/ 100138 w 122970"/>
              <a:gd name="connsiteY66" fmla="*/ 37234 h 47296"/>
              <a:gd name="connsiteX67" fmla="*/ 103922 w 122970"/>
              <a:gd name="connsiteY67" fmla="*/ 33923 h 47296"/>
              <a:gd name="connsiteX68" fmla="*/ 10748 w 122970"/>
              <a:gd name="connsiteY68" fmla="*/ 24463 h 47296"/>
              <a:gd name="connsiteX69" fmla="*/ 13112 w 122970"/>
              <a:gd name="connsiteY69" fmla="*/ 22099 h 47296"/>
              <a:gd name="connsiteX70" fmla="*/ 13585 w 122970"/>
              <a:gd name="connsiteY70" fmla="*/ 20680 h 47296"/>
              <a:gd name="connsiteX71" fmla="*/ 13112 w 122970"/>
              <a:gd name="connsiteY71" fmla="*/ 18315 h 47296"/>
              <a:gd name="connsiteX72" fmla="*/ 14058 w 122970"/>
              <a:gd name="connsiteY72" fmla="*/ 17369 h 47296"/>
              <a:gd name="connsiteX73" fmla="*/ 13585 w 122970"/>
              <a:gd name="connsiteY73" fmla="*/ 15477 h 47296"/>
              <a:gd name="connsiteX74" fmla="*/ 12166 w 122970"/>
              <a:gd name="connsiteY74" fmla="*/ 13585 h 47296"/>
              <a:gd name="connsiteX75" fmla="*/ 8856 w 122970"/>
              <a:gd name="connsiteY75" fmla="*/ 13585 h 47296"/>
              <a:gd name="connsiteX76" fmla="*/ 6964 w 122970"/>
              <a:gd name="connsiteY76" fmla="*/ 16423 h 47296"/>
              <a:gd name="connsiteX77" fmla="*/ 9802 w 122970"/>
              <a:gd name="connsiteY77" fmla="*/ 22099 h 47296"/>
              <a:gd name="connsiteX78" fmla="*/ 10275 w 122970"/>
              <a:gd name="connsiteY78" fmla="*/ 24463 h 47296"/>
              <a:gd name="connsiteX79" fmla="*/ 10748 w 122970"/>
              <a:gd name="connsiteY79" fmla="*/ 24463 h 47296"/>
              <a:gd name="connsiteX80" fmla="*/ 116692 w 122970"/>
              <a:gd name="connsiteY80" fmla="*/ 11693 h 47296"/>
              <a:gd name="connsiteX81" fmla="*/ 120948 w 122970"/>
              <a:gd name="connsiteY81" fmla="*/ 10275 h 47296"/>
              <a:gd name="connsiteX82" fmla="*/ 123313 w 122970"/>
              <a:gd name="connsiteY82" fmla="*/ 8856 h 47296"/>
              <a:gd name="connsiteX83" fmla="*/ 123786 w 122970"/>
              <a:gd name="connsiteY83" fmla="*/ 4599 h 47296"/>
              <a:gd name="connsiteX84" fmla="*/ 124732 w 122970"/>
              <a:gd name="connsiteY84" fmla="*/ 3180 h 47296"/>
              <a:gd name="connsiteX85" fmla="*/ 123786 w 122970"/>
              <a:gd name="connsiteY85" fmla="*/ 1761 h 47296"/>
              <a:gd name="connsiteX86" fmla="*/ 122840 w 122970"/>
              <a:gd name="connsiteY86" fmla="*/ 2707 h 47296"/>
              <a:gd name="connsiteX87" fmla="*/ 121894 w 122970"/>
              <a:gd name="connsiteY87" fmla="*/ 4599 h 47296"/>
              <a:gd name="connsiteX88" fmla="*/ 119057 w 122970"/>
              <a:gd name="connsiteY88" fmla="*/ 5545 h 47296"/>
              <a:gd name="connsiteX89" fmla="*/ 115273 w 122970"/>
              <a:gd name="connsiteY89" fmla="*/ 7437 h 47296"/>
              <a:gd name="connsiteX90" fmla="*/ 114327 w 122970"/>
              <a:gd name="connsiteY90" fmla="*/ 8856 h 47296"/>
              <a:gd name="connsiteX91" fmla="*/ 113381 w 122970"/>
              <a:gd name="connsiteY91" fmla="*/ 13112 h 47296"/>
              <a:gd name="connsiteX92" fmla="*/ 115273 w 122970"/>
              <a:gd name="connsiteY92" fmla="*/ 13585 h 47296"/>
              <a:gd name="connsiteX93" fmla="*/ 116692 w 122970"/>
              <a:gd name="connsiteY93" fmla="*/ 11693 h 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2970" h="47296">
                <a:moveTo>
                  <a:pt x="8856" y="44801"/>
                </a:moveTo>
                <a:lnTo>
                  <a:pt x="7910" y="43855"/>
                </a:lnTo>
                <a:lnTo>
                  <a:pt x="4599" y="46220"/>
                </a:lnTo>
                <a:lnTo>
                  <a:pt x="1761" y="46220"/>
                </a:lnTo>
                <a:lnTo>
                  <a:pt x="2234" y="47166"/>
                </a:lnTo>
                <a:lnTo>
                  <a:pt x="2707" y="48112"/>
                </a:lnTo>
                <a:lnTo>
                  <a:pt x="6018" y="50003"/>
                </a:lnTo>
                <a:lnTo>
                  <a:pt x="8856" y="44801"/>
                </a:lnTo>
                <a:close/>
                <a:moveTo>
                  <a:pt x="72706" y="34869"/>
                </a:moveTo>
                <a:lnTo>
                  <a:pt x="72706" y="34396"/>
                </a:lnTo>
                <a:lnTo>
                  <a:pt x="72233" y="34396"/>
                </a:lnTo>
                <a:lnTo>
                  <a:pt x="71760" y="34869"/>
                </a:lnTo>
                <a:lnTo>
                  <a:pt x="65611" y="34396"/>
                </a:lnTo>
                <a:lnTo>
                  <a:pt x="64666" y="37234"/>
                </a:lnTo>
                <a:lnTo>
                  <a:pt x="62301" y="39125"/>
                </a:lnTo>
                <a:lnTo>
                  <a:pt x="62301" y="42436"/>
                </a:lnTo>
                <a:lnTo>
                  <a:pt x="64666" y="45747"/>
                </a:lnTo>
                <a:lnTo>
                  <a:pt x="66085" y="46220"/>
                </a:lnTo>
                <a:lnTo>
                  <a:pt x="68449" y="46693"/>
                </a:lnTo>
                <a:lnTo>
                  <a:pt x="71760" y="44801"/>
                </a:lnTo>
                <a:lnTo>
                  <a:pt x="72706" y="42909"/>
                </a:lnTo>
                <a:lnTo>
                  <a:pt x="73179" y="39125"/>
                </a:lnTo>
                <a:lnTo>
                  <a:pt x="72706" y="37234"/>
                </a:lnTo>
                <a:lnTo>
                  <a:pt x="72706" y="34869"/>
                </a:lnTo>
                <a:close/>
                <a:moveTo>
                  <a:pt x="26829" y="38652"/>
                </a:moveTo>
                <a:lnTo>
                  <a:pt x="29193" y="36761"/>
                </a:lnTo>
                <a:lnTo>
                  <a:pt x="29193" y="35815"/>
                </a:lnTo>
                <a:lnTo>
                  <a:pt x="28720" y="34396"/>
                </a:lnTo>
                <a:lnTo>
                  <a:pt x="26355" y="32977"/>
                </a:lnTo>
                <a:lnTo>
                  <a:pt x="25409" y="32977"/>
                </a:lnTo>
                <a:lnTo>
                  <a:pt x="24464" y="33923"/>
                </a:lnTo>
                <a:lnTo>
                  <a:pt x="23518" y="35815"/>
                </a:lnTo>
                <a:lnTo>
                  <a:pt x="24937" y="38179"/>
                </a:lnTo>
                <a:lnTo>
                  <a:pt x="25883" y="38652"/>
                </a:lnTo>
                <a:lnTo>
                  <a:pt x="26829" y="38652"/>
                </a:lnTo>
                <a:close/>
                <a:moveTo>
                  <a:pt x="49058" y="27774"/>
                </a:moveTo>
                <a:lnTo>
                  <a:pt x="54733" y="23045"/>
                </a:lnTo>
                <a:lnTo>
                  <a:pt x="54733" y="21626"/>
                </a:lnTo>
                <a:lnTo>
                  <a:pt x="50004" y="22099"/>
                </a:lnTo>
                <a:lnTo>
                  <a:pt x="44801" y="26828"/>
                </a:lnTo>
                <a:lnTo>
                  <a:pt x="43382" y="27301"/>
                </a:lnTo>
                <a:lnTo>
                  <a:pt x="38653" y="27774"/>
                </a:lnTo>
                <a:lnTo>
                  <a:pt x="36288" y="27774"/>
                </a:lnTo>
                <a:lnTo>
                  <a:pt x="34396" y="28720"/>
                </a:lnTo>
                <a:lnTo>
                  <a:pt x="35342" y="30139"/>
                </a:lnTo>
                <a:lnTo>
                  <a:pt x="37234" y="34869"/>
                </a:lnTo>
                <a:lnTo>
                  <a:pt x="40544" y="39125"/>
                </a:lnTo>
                <a:lnTo>
                  <a:pt x="43382" y="38179"/>
                </a:lnTo>
                <a:lnTo>
                  <a:pt x="44801" y="37234"/>
                </a:lnTo>
                <a:lnTo>
                  <a:pt x="46693" y="34396"/>
                </a:lnTo>
                <a:lnTo>
                  <a:pt x="49058" y="27774"/>
                </a:lnTo>
                <a:close/>
                <a:moveTo>
                  <a:pt x="103922" y="33923"/>
                </a:moveTo>
                <a:lnTo>
                  <a:pt x="111016" y="31558"/>
                </a:lnTo>
                <a:lnTo>
                  <a:pt x="112435" y="26828"/>
                </a:lnTo>
                <a:lnTo>
                  <a:pt x="113854" y="21626"/>
                </a:lnTo>
                <a:lnTo>
                  <a:pt x="113854" y="18315"/>
                </a:lnTo>
                <a:lnTo>
                  <a:pt x="112908" y="16896"/>
                </a:lnTo>
                <a:lnTo>
                  <a:pt x="112435" y="16896"/>
                </a:lnTo>
                <a:lnTo>
                  <a:pt x="110543" y="16896"/>
                </a:lnTo>
                <a:lnTo>
                  <a:pt x="109124" y="17842"/>
                </a:lnTo>
                <a:lnTo>
                  <a:pt x="108651" y="20680"/>
                </a:lnTo>
                <a:lnTo>
                  <a:pt x="105341" y="26828"/>
                </a:lnTo>
                <a:lnTo>
                  <a:pt x="102976" y="32504"/>
                </a:lnTo>
                <a:lnTo>
                  <a:pt x="99665" y="35342"/>
                </a:lnTo>
                <a:lnTo>
                  <a:pt x="96354" y="36288"/>
                </a:lnTo>
                <a:lnTo>
                  <a:pt x="96827" y="36761"/>
                </a:lnTo>
                <a:lnTo>
                  <a:pt x="100138" y="37234"/>
                </a:lnTo>
                <a:lnTo>
                  <a:pt x="103922" y="33923"/>
                </a:lnTo>
                <a:close/>
                <a:moveTo>
                  <a:pt x="10748" y="24463"/>
                </a:moveTo>
                <a:lnTo>
                  <a:pt x="13112" y="22099"/>
                </a:lnTo>
                <a:lnTo>
                  <a:pt x="13585" y="20680"/>
                </a:lnTo>
                <a:lnTo>
                  <a:pt x="13112" y="18315"/>
                </a:lnTo>
                <a:lnTo>
                  <a:pt x="14058" y="17369"/>
                </a:lnTo>
                <a:lnTo>
                  <a:pt x="13585" y="15477"/>
                </a:lnTo>
                <a:lnTo>
                  <a:pt x="12166" y="13585"/>
                </a:lnTo>
                <a:lnTo>
                  <a:pt x="8856" y="13585"/>
                </a:lnTo>
                <a:lnTo>
                  <a:pt x="6964" y="16423"/>
                </a:lnTo>
                <a:lnTo>
                  <a:pt x="9802" y="22099"/>
                </a:lnTo>
                <a:lnTo>
                  <a:pt x="10275" y="24463"/>
                </a:lnTo>
                <a:lnTo>
                  <a:pt x="10748" y="24463"/>
                </a:lnTo>
                <a:close/>
                <a:moveTo>
                  <a:pt x="116692" y="11693"/>
                </a:moveTo>
                <a:lnTo>
                  <a:pt x="120948" y="10275"/>
                </a:lnTo>
                <a:lnTo>
                  <a:pt x="123313" y="8856"/>
                </a:lnTo>
                <a:lnTo>
                  <a:pt x="123786" y="4599"/>
                </a:lnTo>
                <a:lnTo>
                  <a:pt x="124732" y="3180"/>
                </a:lnTo>
                <a:lnTo>
                  <a:pt x="123786" y="1761"/>
                </a:lnTo>
                <a:lnTo>
                  <a:pt x="122840" y="2707"/>
                </a:lnTo>
                <a:lnTo>
                  <a:pt x="121894" y="4599"/>
                </a:lnTo>
                <a:lnTo>
                  <a:pt x="119057" y="5545"/>
                </a:lnTo>
                <a:lnTo>
                  <a:pt x="115273" y="7437"/>
                </a:lnTo>
                <a:lnTo>
                  <a:pt x="114327" y="8856"/>
                </a:lnTo>
                <a:lnTo>
                  <a:pt x="113381" y="13112"/>
                </a:lnTo>
                <a:lnTo>
                  <a:pt x="115273" y="13585"/>
                </a:lnTo>
                <a:lnTo>
                  <a:pt x="116692" y="11693"/>
                </a:lnTo>
                <a:close/>
              </a:path>
            </a:pathLst>
          </a:custGeom>
          <a:solidFill>
            <a:srgbClr val="F2F2F2"/>
          </a:solidFill>
          <a:ln w="4729" cap="flat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BC59AC3-E0DE-D260-198E-1296A906AF05}"/>
              </a:ext>
            </a:extLst>
          </p:cNvPr>
          <p:cNvSpPr txBox="1"/>
          <p:nvPr/>
        </p:nvSpPr>
        <p:spPr>
          <a:xfrm>
            <a:off x="7506307" y="2533889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مصر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64DA126-BA6B-C359-7B96-A20B3347301F}"/>
              </a:ext>
            </a:extLst>
          </p:cNvPr>
          <p:cNvSpPr txBox="1"/>
          <p:nvPr/>
        </p:nvSpPr>
        <p:spPr>
          <a:xfrm>
            <a:off x="7523018" y="3175388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الجزائر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7449B1F-5D8B-2FF8-72EE-803A82EA73FD}"/>
              </a:ext>
            </a:extLst>
          </p:cNvPr>
          <p:cNvSpPr txBox="1"/>
          <p:nvPr/>
        </p:nvSpPr>
        <p:spPr>
          <a:xfrm>
            <a:off x="7523018" y="3800014"/>
            <a:ext cx="3532909" cy="57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rgbClr val="002060"/>
                </a:solidFill>
                <a:latin typeface="29LT Bukra" panose="000B0903020204020204" pitchFamily="34" charset="-78"/>
                <a:cs typeface="29LT Bukra" panose="000B0903020204020204" pitchFamily="34" charset="-78"/>
              </a:rPr>
              <a:t>اليمن</a:t>
            </a:r>
            <a:endParaRPr lang="en-US" sz="2400" dirty="0">
              <a:solidFill>
                <a:srgbClr val="002060"/>
              </a:solidFill>
              <a:latin typeface="29LT Bukra" panose="000B0903020204020204" pitchFamily="34" charset="-78"/>
              <a:cs typeface="29LT Bukra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62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73DB37-C07A-469D-89BB-A89650C748D6}"/>
              </a:ext>
            </a:extLst>
          </p:cNvPr>
          <p:cNvSpPr txBox="1"/>
          <p:nvPr/>
        </p:nvSpPr>
        <p:spPr>
          <a:xfrm>
            <a:off x="3453474" y="2499837"/>
            <a:ext cx="447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Y" sz="4400" dirty="0">
                <a:solidFill>
                  <a:srgbClr val="002060"/>
                </a:solidFill>
                <a:latin typeface="29LT Bukra Bold" panose="000B0903020204020204" pitchFamily="34" charset="-78"/>
                <a:cs typeface="29LT Bukra Bold" panose="000B0903020204020204" pitchFamily="34" charset="-78"/>
              </a:rPr>
              <a:t>شكراً لكم</a:t>
            </a:r>
            <a:endParaRPr lang="en-US" sz="4400" dirty="0">
              <a:solidFill>
                <a:srgbClr val="002060"/>
              </a:solidFill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44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271</TotalTime>
  <Words>98</Words>
  <Application>Microsoft Office PowerPoint</Application>
  <PresentationFormat>شاشة عريضة</PresentationFormat>
  <Paragraphs>33</Paragraphs>
  <Slides>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4" baseType="lpstr">
      <vt:lpstr>29LT Bukra</vt:lpstr>
      <vt:lpstr>29LT Bukra Bold</vt:lpstr>
      <vt:lpstr>Arial</vt:lpstr>
      <vt:lpstr>Gill Sans MT</vt:lpstr>
      <vt:lpstr>Gallery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almunthir saffan</dc:creator>
  <cp:lastModifiedBy>dndn .</cp:lastModifiedBy>
  <cp:revision>27</cp:revision>
  <dcterms:created xsi:type="dcterms:W3CDTF">2019-03-18T07:01:44Z</dcterms:created>
  <dcterms:modified xsi:type="dcterms:W3CDTF">2024-01-25T07:14:04Z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2023-09-01T11:24:34Z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fad623e0-c1f5-4ffc-88df-c8d359c43dd3</vt:lpwstr>
  </property>
  <property fmtid="{D5CDD505-2E9C-101B-9397-08002B2CF9AE}" pid="7" name="MSIP_Label_defa4170-0d19-0005-0004-bc88714345d2_ActionId">
    <vt:lpwstr>c9c55e15-2516-4394-adca-b05d93a92fe7</vt:lpwstr>
  </property>
  <property fmtid="{D5CDD505-2E9C-101B-9397-08002B2CF9AE}" pid="8" name="MSIP_Label_defa4170-0d19-0005-0004-bc88714345d2_ContentBits">
    <vt:lpwstr>0</vt:lpwstr>
  </property>
</Properties>
</file>